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67" r:id="rId5"/>
    <p:sldId id="281" r:id="rId6"/>
    <p:sldId id="269" r:id="rId7"/>
    <p:sldId id="304" r:id="rId8"/>
    <p:sldId id="297" r:id="rId9"/>
    <p:sldId id="293" r:id="rId10"/>
    <p:sldId id="303" r:id="rId11"/>
    <p:sldId id="306" r:id="rId12"/>
    <p:sldId id="305" r:id="rId13"/>
    <p:sldId id="302" r:id="rId14"/>
    <p:sldId id="280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F0C8"/>
    <a:srgbClr val="FFFFFF"/>
    <a:srgbClr val="C7D31E"/>
    <a:srgbClr val="F0F0F0"/>
    <a:srgbClr val="006935"/>
    <a:srgbClr val="112D6A"/>
    <a:srgbClr val="005CA4"/>
    <a:srgbClr val="C8D41F"/>
    <a:srgbClr val="009FE3"/>
    <a:srgbClr val="E566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38743A-5984-40CA-9069-F74E5BF5F6AC}" v="56" dt="2025-10-14T14:54:47.902"/>
    <p1510:client id="{3C4869F1-23C2-D96F-DC94-78C137EE6224}" v="125" dt="2025-10-15T15:03:42.062"/>
    <p1510:client id="{C0357ACD-E86A-05AA-E869-75A1064B1F83}" v="986" dt="2025-10-15T16:01:21.6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S FELIPE MENDOZA CORDERO" userId="cba7f401-2c35-4ef4-bae3-cf79ac6f46b6" providerId="ADAL" clId="{A3E74B4B-8C51-4014-A138-86E72EAA9920}"/>
    <pc:docChg chg="undo custSel modSld">
      <pc:chgData name="ANDRES FELIPE MENDOZA CORDERO" userId="cba7f401-2c35-4ef4-bae3-cf79ac6f46b6" providerId="ADAL" clId="{A3E74B4B-8C51-4014-A138-86E72EAA9920}" dt="2025-10-14T14:55:29.547" v="784" actId="1037"/>
      <pc:docMkLst>
        <pc:docMk/>
      </pc:docMkLst>
      <pc:sldChg chg="modSp mod">
        <pc:chgData name="ANDRES FELIPE MENDOZA CORDERO" userId="cba7f401-2c35-4ef4-bae3-cf79ac6f46b6" providerId="ADAL" clId="{A3E74B4B-8C51-4014-A138-86E72EAA9920}" dt="2025-10-09T19:04:34.510" v="325" actId="20577"/>
        <pc:sldMkLst>
          <pc:docMk/>
          <pc:sldMk cId="3826089582" sldId="267"/>
        </pc:sldMkLst>
      </pc:sldChg>
      <pc:sldChg chg="modSp mod">
        <pc:chgData name="ANDRES FELIPE MENDOZA CORDERO" userId="cba7f401-2c35-4ef4-bae3-cf79ac6f46b6" providerId="ADAL" clId="{A3E74B4B-8C51-4014-A138-86E72EAA9920}" dt="2025-10-09T19:05:20.125" v="326" actId="13926"/>
        <pc:sldMkLst>
          <pc:docMk/>
          <pc:sldMk cId="1758371810" sldId="269"/>
        </pc:sldMkLst>
        <pc:spChg chg="mod">
          <ac:chgData name="ANDRES FELIPE MENDOZA CORDERO" userId="cba7f401-2c35-4ef4-bae3-cf79ac6f46b6" providerId="ADAL" clId="{A3E74B4B-8C51-4014-A138-86E72EAA9920}" dt="2025-10-09T14:26:25.434" v="19" actId="20577"/>
          <ac:spMkLst>
            <pc:docMk/>
            <pc:sldMk cId="1758371810" sldId="269"/>
            <ac:spMk id="10" creationId="{67CE0FE4-5210-EED9-2EF7-676F0A8BE300}"/>
          </ac:spMkLst>
        </pc:spChg>
      </pc:sldChg>
      <pc:sldChg chg="modSp mod">
        <pc:chgData name="ANDRES FELIPE MENDOZA CORDERO" userId="cba7f401-2c35-4ef4-bae3-cf79ac6f46b6" providerId="ADAL" clId="{A3E74B4B-8C51-4014-A138-86E72EAA9920}" dt="2025-10-14T14:39:34.956" v="585" actId="14100"/>
        <pc:sldMkLst>
          <pc:docMk/>
          <pc:sldMk cId="1828396736" sldId="293"/>
        </pc:sldMkLst>
        <pc:spChg chg="mod">
          <ac:chgData name="ANDRES FELIPE MENDOZA CORDERO" userId="cba7f401-2c35-4ef4-bae3-cf79ac6f46b6" providerId="ADAL" clId="{A3E74B4B-8C51-4014-A138-86E72EAA9920}" dt="2025-10-14T14:39:34.956" v="585" actId="14100"/>
          <ac:spMkLst>
            <pc:docMk/>
            <pc:sldMk cId="1828396736" sldId="293"/>
            <ac:spMk id="13" creationId="{8E0F2373-FDC6-715D-A599-F27570FC80D3}"/>
          </ac:spMkLst>
        </pc:spChg>
      </pc:sldChg>
      <pc:sldChg chg="modSp mod">
        <pc:chgData name="ANDRES FELIPE MENDOZA CORDERO" userId="cba7f401-2c35-4ef4-bae3-cf79ac6f46b6" providerId="ADAL" clId="{A3E74B4B-8C51-4014-A138-86E72EAA9920}" dt="2025-10-09T20:02:38.870" v="566" actId="14100"/>
        <pc:sldMkLst>
          <pc:docMk/>
          <pc:sldMk cId="1776142672" sldId="302"/>
        </pc:sldMkLst>
        <pc:graphicFrameChg chg="mod modGraphic">
          <ac:chgData name="ANDRES FELIPE MENDOZA CORDERO" userId="cba7f401-2c35-4ef4-bae3-cf79ac6f46b6" providerId="ADAL" clId="{A3E74B4B-8C51-4014-A138-86E72EAA9920}" dt="2025-10-09T20:02:38.870" v="566" actId="14100"/>
          <ac:graphicFrameMkLst>
            <pc:docMk/>
            <pc:sldMk cId="1776142672" sldId="302"/>
            <ac:graphicFrameMk id="3" creationId="{46067A29-99A2-E133-9BD0-FA105F0CADD4}"/>
          </ac:graphicFrameMkLst>
        </pc:graphicFrameChg>
      </pc:sldChg>
      <pc:sldChg chg="addSp delSp modSp mod">
        <pc:chgData name="ANDRES FELIPE MENDOZA CORDERO" userId="cba7f401-2c35-4ef4-bae3-cf79ac6f46b6" providerId="ADAL" clId="{A3E74B4B-8C51-4014-A138-86E72EAA9920}" dt="2025-10-14T14:55:29.547" v="784" actId="1037"/>
        <pc:sldMkLst>
          <pc:docMk/>
          <pc:sldMk cId="1930606086" sldId="303"/>
        </pc:sldMkLst>
        <pc:spChg chg="add del mod">
          <ac:chgData name="ANDRES FELIPE MENDOZA CORDERO" userId="cba7f401-2c35-4ef4-bae3-cf79ac6f46b6" providerId="ADAL" clId="{A3E74B4B-8C51-4014-A138-86E72EAA9920}" dt="2025-10-14T14:39:43.931" v="587" actId="478"/>
          <ac:spMkLst>
            <pc:docMk/>
            <pc:sldMk cId="1930606086" sldId="303"/>
            <ac:spMk id="5" creationId="{3EF2F385-7CBC-2124-06B9-86918D855ACC}"/>
          </ac:spMkLst>
        </pc:spChg>
        <pc:spChg chg="add mod">
          <ac:chgData name="ANDRES FELIPE MENDOZA CORDERO" userId="cba7f401-2c35-4ef4-bae3-cf79ac6f46b6" providerId="ADAL" clId="{A3E74B4B-8C51-4014-A138-86E72EAA9920}" dt="2025-10-14T14:55:22.569" v="773" actId="1076"/>
          <ac:spMkLst>
            <pc:docMk/>
            <pc:sldMk cId="1930606086" sldId="303"/>
            <ac:spMk id="6" creationId="{AB0EE22A-153F-C464-B1D1-60A3D2B03876}"/>
          </ac:spMkLst>
        </pc:spChg>
        <pc:spChg chg="del">
          <ac:chgData name="ANDRES FELIPE MENDOZA CORDERO" userId="cba7f401-2c35-4ef4-bae3-cf79ac6f46b6" providerId="ADAL" clId="{A3E74B4B-8C51-4014-A138-86E72EAA9920}" dt="2025-10-14T14:32:36.253" v="584" actId="478"/>
          <ac:spMkLst>
            <pc:docMk/>
            <pc:sldMk cId="1930606086" sldId="303"/>
            <ac:spMk id="7" creationId="{A76BD547-63A5-4E57-1558-E6E05D2BB308}"/>
          </ac:spMkLst>
        </pc:spChg>
        <pc:spChg chg="del">
          <ac:chgData name="ANDRES FELIPE MENDOZA CORDERO" userId="cba7f401-2c35-4ef4-bae3-cf79ac6f46b6" providerId="ADAL" clId="{A3E74B4B-8C51-4014-A138-86E72EAA9920}" dt="2025-10-14T14:39:41.235" v="586" actId="478"/>
          <ac:spMkLst>
            <pc:docMk/>
            <pc:sldMk cId="1930606086" sldId="303"/>
            <ac:spMk id="13" creationId="{026EC97C-DAFC-EEAE-A45A-E71025DBF623}"/>
          </ac:spMkLst>
        </pc:spChg>
        <pc:graphicFrameChg chg="del">
          <ac:chgData name="ANDRES FELIPE MENDOZA CORDERO" userId="cba7f401-2c35-4ef4-bae3-cf79ac6f46b6" providerId="ADAL" clId="{A3E74B4B-8C51-4014-A138-86E72EAA9920}" dt="2025-10-14T14:39:56.566" v="589" actId="478"/>
          <ac:graphicFrameMkLst>
            <pc:docMk/>
            <pc:sldMk cId="1930606086" sldId="303"/>
            <ac:graphicFrameMk id="3" creationId="{FB0C6EF2-D9B3-3493-BA75-A35295613141}"/>
          </ac:graphicFrameMkLst>
        </pc:graphicFrameChg>
        <pc:graphicFrameChg chg="add mod modGraphic">
          <ac:chgData name="ANDRES FELIPE MENDOZA CORDERO" userId="cba7f401-2c35-4ef4-bae3-cf79ac6f46b6" providerId="ADAL" clId="{A3E74B4B-8C51-4014-A138-86E72EAA9920}" dt="2025-10-14T14:55:29.547" v="784" actId="1037"/>
          <ac:graphicFrameMkLst>
            <pc:docMk/>
            <pc:sldMk cId="1930606086" sldId="303"/>
            <ac:graphicFrameMk id="7" creationId="{9C93754E-D476-7C4B-E2F7-2C6508F802D5}"/>
          </ac:graphicFrameMkLst>
        </pc:graphicFrameChg>
      </pc:sldChg>
    </pc:docChg>
  </pc:docChgLst>
  <pc:docChgLst>
    <pc:chgData name="DIANA CAROLINA CHARRY BAHAMON" userId="S::dccharry@findeter.gov.co::b16a7956-c26b-4536-8d48-7cb6f64555c3" providerId="AD" clId="Web-{C0357ACD-E86A-05AA-E869-75A1064B1F83}"/>
    <pc:docChg chg="addSld delSld modSld sldOrd">
      <pc:chgData name="DIANA CAROLINA CHARRY BAHAMON" userId="S::dccharry@findeter.gov.co::b16a7956-c26b-4536-8d48-7cb6f64555c3" providerId="AD" clId="Web-{C0357ACD-E86A-05AA-E869-75A1064B1F83}" dt="2025-10-15T16:01:21.613" v="965" actId="20577"/>
      <pc:docMkLst>
        <pc:docMk/>
      </pc:docMkLst>
      <pc:sldChg chg="addSp delSp modSp">
        <pc:chgData name="DIANA CAROLINA CHARRY BAHAMON" userId="S::dccharry@findeter.gov.co::b16a7956-c26b-4536-8d48-7cb6f64555c3" providerId="AD" clId="Web-{C0357ACD-E86A-05AA-E869-75A1064B1F83}" dt="2025-10-15T16:01:21.613" v="965" actId="20577"/>
        <pc:sldMkLst>
          <pc:docMk/>
          <pc:sldMk cId="3826089582" sldId="267"/>
        </pc:sldMkLst>
        <pc:spChg chg="add mod">
          <ac:chgData name="DIANA CAROLINA CHARRY BAHAMON" userId="S::dccharry@findeter.gov.co::b16a7956-c26b-4536-8d48-7cb6f64555c3" providerId="AD" clId="Web-{C0357ACD-E86A-05AA-E869-75A1064B1F83}" dt="2025-10-15T16:01:21.613" v="965" actId="20577"/>
          <ac:spMkLst>
            <pc:docMk/>
            <pc:sldMk cId="3826089582" sldId="267"/>
            <ac:spMk id="4" creationId="{A3C2DF51-D34B-7923-6A4F-BD91B613327F}"/>
          </ac:spMkLst>
        </pc:spChg>
        <pc:picChg chg="del">
          <ac:chgData name="DIANA CAROLINA CHARRY BAHAMON" userId="S::dccharry@findeter.gov.co::b16a7956-c26b-4536-8d48-7cb6f64555c3" providerId="AD" clId="Web-{C0357ACD-E86A-05AA-E869-75A1064B1F83}" dt="2025-10-15T16:00:32.597" v="923"/>
          <ac:picMkLst>
            <pc:docMk/>
            <pc:sldMk cId="3826089582" sldId="267"/>
            <ac:picMk id="12" creationId="{067CCBE4-06AD-E1F2-8849-112A993AA891}"/>
          </ac:picMkLst>
        </pc:picChg>
      </pc:sldChg>
      <pc:sldChg chg="modSp">
        <pc:chgData name="DIANA CAROLINA CHARRY BAHAMON" userId="S::dccharry@findeter.gov.co::b16a7956-c26b-4536-8d48-7cb6f64555c3" providerId="AD" clId="Web-{C0357ACD-E86A-05AA-E869-75A1064B1F83}" dt="2025-10-15T15:22:41.215" v="336" actId="1076"/>
        <pc:sldMkLst>
          <pc:docMk/>
          <pc:sldMk cId="1758371810" sldId="269"/>
        </pc:sldMkLst>
        <pc:spChg chg="mod">
          <ac:chgData name="DIANA CAROLINA CHARRY BAHAMON" userId="S::dccharry@findeter.gov.co::b16a7956-c26b-4536-8d48-7cb6f64555c3" providerId="AD" clId="Web-{C0357ACD-E86A-05AA-E869-75A1064B1F83}" dt="2025-10-15T15:22:41.215" v="336" actId="1076"/>
          <ac:spMkLst>
            <pc:docMk/>
            <pc:sldMk cId="1758371810" sldId="269"/>
            <ac:spMk id="2" creationId="{EF9A04F7-347A-D14B-8DA3-98BECADB007C}"/>
          </ac:spMkLst>
        </pc:spChg>
        <pc:spChg chg="mod">
          <ac:chgData name="DIANA CAROLINA CHARRY BAHAMON" userId="S::dccharry@findeter.gov.co::b16a7956-c26b-4536-8d48-7cb6f64555c3" providerId="AD" clId="Web-{C0357ACD-E86A-05AA-E869-75A1064B1F83}" dt="2025-10-15T15:11:15.604" v="157"/>
          <ac:spMkLst>
            <pc:docMk/>
            <pc:sldMk cId="1758371810" sldId="269"/>
            <ac:spMk id="10" creationId="{67CE0FE4-5210-EED9-2EF7-676F0A8BE300}"/>
          </ac:spMkLst>
        </pc:spChg>
        <pc:grpChg chg="mod">
          <ac:chgData name="DIANA CAROLINA CHARRY BAHAMON" userId="S::dccharry@findeter.gov.co::b16a7956-c26b-4536-8d48-7cb6f64555c3" providerId="AD" clId="Web-{C0357ACD-E86A-05AA-E869-75A1064B1F83}" dt="2025-10-15T15:10:23.978" v="146" actId="1076"/>
          <ac:grpSpMkLst>
            <pc:docMk/>
            <pc:sldMk cId="1758371810" sldId="269"/>
            <ac:grpSpMk id="22" creationId="{AEA39943-BE62-C457-91B8-B5956044B73C}"/>
          </ac:grpSpMkLst>
        </pc:grpChg>
        <pc:grpChg chg="mod">
          <ac:chgData name="DIANA CAROLINA CHARRY BAHAMON" userId="S::dccharry@findeter.gov.co::b16a7956-c26b-4536-8d48-7cb6f64555c3" providerId="AD" clId="Web-{C0357ACD-E86A-05AA-E869-75A1064B1F83}" dt="2025-10-15T15:10:35.275" v="149" actId="1076"/>
          <ac:grpSpMkLst>
            <pc:docMk/>
            <pc:sldMk cId="1758371810" sldId="269"/>
            <ac:grpSpMk id="65" creationId="{2A0E16FC-4A28-35FD-8E1A-985CFD2351EB}"/>
          </ac:grpSpMkLst>
        </pc:grpChg>
        <pc:cxnChg chg="mod">
          <ac:chgData name="DIANA CAROLINA CHARRY BAHAMON" userId="S::dccharry@findeter.gov.co::b16a7956-c26b-4536-8d48-7cb6f64555c3" providerId="AD" clId="Web-{C0357ACD-E86A-05AA-E869-75A1064B1F83}" dt="2025-10-15T15:10:37.400" v="150" actId="14100"/>
          <ac:cxnSpMkLst>
            <pc:docMk/>
            <pc:sldMk cId="1758371810" sldId="269"/>
            <ac:cxnSpMk id="67" creationId="{39BADCB5-5176-52DF-8C01-78B294EC94D3}"/>
          </ac:cxnSpMkLst>
        </pc:cxnChg>
      </pc:sldChg>
      <pc:sldChg chg="modSp">
        <pc:chgData name="DIANA CAROLINA CHARRY BAHAMON" userId="S::dccharry@findeter.gov.co::b16a7956-c26b-4536-8d48-7cb6f64555c3" providerId="AD" clId="Web-{C0357ACD-E86A-05AA-E869-75A1064B1F83}" dt="2025-10-15T15:24:58.028" v="351" actId="1076"/>
        <pc:sldMkLst>
          <pc:docMk/>
          <pc:sldMk cId="1734274913" sldId="281"/>
        </pc:sldMkLst>
        <pc:spChg chg="mod">
          <ac:chgData name="DIANA CAROLINA CHARRY BAHAMON" userId="S::dccharry@findeter.gov.co::b16a7956-c26b-4536-8d48-7cb6f64555c3" providerId="AD" clId="Web-{C0357ACD-E86A-05AA-E869-75A1064B1F83}" dt="2025-10-15T15:24:58.028" v="351" actId="1076"/>
          <ac:spMkLst>
            <pc:docMk/>
            <pc:sldMk cId="1734274913" sldId="281"/>
            <ac:spMk id="13" creationId="{8E0F2373-FDC6-715D-A599-F27570FC80D3}"/>
          </ac:spMkLst>
        </pc:spChg>
        <pc:graphicFrameChg chg="mod modGraphic">
          <ac:chgData name="DIANA CAROLINA CHARRY BAHAMON" userId="S::dccharry@findeter.gov.co::b16a7956-c26b-4536-8d48-7cb6f64555c3" providerId="AD" clId="Web-{C0357ACD-E86A-05AA-E869-75A1064B1F83}" dt="2025-10-15T15:24:41.856" v="350"/>
          <ac:graphicFrameMkLst>
            <pc:docMk/>
            <pc:sldMk cId="1734274913" sldId="281"/>
            <ac:graphicFrameMk id="2" creationId="{D7E30AEF-96E2-92AE-63FB-7EC3694C6B0E}"/>
          </ac:graphicFrameMkLst>
        </pc:graphicFrameChg>
      </pc:sldChg>
      <pc:sldChg chg="add del">
        <pc:chgData name="DIANA CAROLINA CHARRY BAHAMON" userId="S::dccharry@findeter.gov.co::b16a7956-c26b-4536-8d48-7cb6f64555c3" providerId="AD" clId="Web-{C0357ACD-E86A-05AA-E869-75A1064B1F83}" dt="2025-10-15T15:14:41.526" v="160"/>
        <pc:sldMkLst>
          <pc:docMk/>
          <pc:sldMk cId="2041816605" sldId="286"/>
        </pc:sldMkLst>
      </pc:sldChg>
      <pc:sldChg chg="del">
        <pc:chgData name="DIANA CAROLINA CHARRY BAHAMON" userId="S::dccharry@findeter.gov.co::b16a7956-c26b-4536-8d48-7cb6f64555c3" providerId="AD" clId="Web-{C0357ACD-E86A-05AA-E869-75A1064B1F83}" dt="2025-10-15T15:14:44.479" v="161"/>
        <pc:sldMkLst>
          <pc:docMk/>
          <pc:sldMk cId="3659801036" sldId="288"/>
        </pc:sldMkLst>
      </pc:sldChg>
      <pc:sldChg chg="del">
        <pc:chgData name="DIANA CAROLINA CHARRY BAHAMON" userId="S::dccharry@findeter.gov.co::b16a7956-c26b-4536-8d48-7cb6f64555c3" providerId="AD" clId="Web-{C0357ACD-E86A-05AA-E869-75A1064B1F83}" dt="2025-10-15T15:16:36.261" v="240"/>
        <pc:sldMkLst>
          <pc:docMk/>
          <pc:sldMk cId="1729025739" sldId="289"/>
        </pc:sldMkLst>
      </pc:sldChg>
      <pc:sldChg chg="addSp delSp modSp">
        <pc:chgData name="DIANA CAROLINA CHARRY BAHAMON" userId="S::dccharry@findeter.gov.co::b16a7956-c26b-4536-8d48-7cb6f64555c3" providerId="AD" clId="Web-{C0357ACD-E86A-05AA-E869-75A1064B1F83}" dt="2025-10-15T15:43:10.844" v="619" actId="20577"/>
        <pc:sldMkLst>
          <pc:docMk/>
          <pc:sldMk cId="1828396736" sldId="293"/>
        </pc:sldMkLst>
        <pc:spChg chg="add mod">
          <ac:chgData name="DIANA CAROLINA CHARRY BAHAMON" userId="S::dccharry@findeter.gov.co::b16a7956-c26b-4536-8d48-7cb6f64555c3" providerId="AD" clId="Web-{C0357ACD-E86A-05AA-E869-75A1064B1F83}" dt="2025-10-15T15:43:10.844" v="619" actId="20577"/>
          <ac:spMkLst>
            <pc:docMk/>
            <pc:sldMk cId="1828396736" sldId="293"/>
            <ac:spMk id="5" creationId="{FE2A0786-669F-2229-4CA0-9133B56A4D46}"/>
          </ac:spMkLst>
        </pc:spChg>
        <pc:graphicFrameChg chg="del">
          <ac:chgData name="DIANA CAROLINA CHARRY BAHAMON" userId="S::dccharry@findeter.gov.co::b16a7956-c26b-4536-8d48-7cb6f64555c3" providerId="AD" clId="Web-{C0357ACD-E86A-05AA-E869-75A1064B1F83}" dt="2025-10-15T15:28:33.684" v="353"/>
          <ac:graphicFrameMkLst>
            <pc:docMk/>
            <pc:sldMk cId="1828396736" sldId="293"/>
            <ac:graphicFrameMk id="3" creationId="{46067A29-99A2-E133-9BD0-FA105F0CADD4}"/>
          </ac:graphicFrameMkLst>
        </pc:graphicFrameChg>
      </pc:sldChg>
      <pc:sldChg chg="del">
        <pc:chgData name="DIANA CAROLINA CHARRY BAHAMON" userId="S::dccharry@findeter.gov.co::b16a7956-c26b-4536-8d48-7cb6f64555c3" providerId="AD" clId="Web-{C0357ACD-E86A-05AA-E869-75A1064B1F83}" dt="2025-10-15T15:52:52.612" v="797"/>
        <pc:sldMkLst>
          <pc:docMk/>
          <pc:sldMk cId="1772246913" sldId="294"/>
        </pc:sldMkLst>
      </pc:sldChg>
      <pc:sldChg chg="modSp ord">
        <pc:chgData name="DIANA CAROLINA CHARRY BAHAMON" userId="S::dccharry@findeter.gov.co::b16a7956-c26b-4536-8d48-7cb6f64555c3" providerId="AD" clId="Web-{C0357ACD-E86A-05AA-E869-75A1064B1F83}" dt="2025-10-15T15:59:19.926" v="922" actId="1076"/>
        <pc:sldMkLst>
          <pc:docMk/>
          <pc:sldMk cId="3725218087" sldId="297"/>
        </pc:sldMkLst>
        <pc:spChg chg="mod">
          <ac:chgData name="DIANA CAROLINA CHARRY BAHAMON" userId="S::dccharry@findeter.gov.co::b16a7956-c26b-4536-8d48-7cb6f64555c3" providerId="AD" clId="Web-{C0357ACD-E86A-05AA-E869-75A1064B1F83}" dt="2025-10-15T15:59:19.926" v="922" actId="1076"/>
          <ac:spMkLst>
            <pc:docMk/>
            <pc:sldMk cId="3725218087" sldId="297"/>
            <ac:spMk id="7" creationId="{46A56AF6-88A7-104A-C0EF-E8A79F566FBF}"/>
          </ac:spMkLst>
        </pc:spChg>
        <pc:graphicFrameChg chg="mod modGraphic">
          <ac:chgData name="DIANA CAROLINA CHARRY BAHAMON" userId="S::dccharry@findeter.gov.co::b16a7956-c26b-4536-8d48-7cb6f64555c3" providerId="AD" clId="Web-{C0357ACD-E86A-05AA-E869-75A1064B1F83}" dt="2025-10-15T15:59:08.613" v="919" actId="1076"/>
          <ac:graphicFrameMkLst>
            <pc:docMk/>
            <pc:sldMk cId="3725218087" sldId="297"/>
            <ac:graphicFrameMk id="8" creationId="{F01BAA90-CB8F-D009-8695-7CB79A614A9E}"/>
          </ac:graphicFrameMkLst>
        </pc:graphicFrameChg>
      </pc:sldChg>
      <pc:sldChg chg="del">
        <pc:chgData name="DIANA CAROLINA CHARRY BAHAMON" userId="S::dccharry@findeter.gov.co::b16a7956-c26b-4536-8d48-7cb6f64555c3" providerId="AD" clId="Web-{C0357ACD-E86A-05AA-E869-75A1064B1F83}" dt="2025-10-15T15:19:18.620" v="297"/>
        <pc:sldMkLst>
          <pc:docMk/>
          <pc:sldMk cId="4057511750" sldId="298"/>
        </pc:sldMkLst>
      </pc:sldChg>
      <pc:sldChg chg="del">
        <pc:chgData name="DIANA CAROLINA CHARRY BAHAMON" userId="S::dccharry@findeter.gov.co::b16a7956-c26b-4536-8d48-7cb6f64555c3" providerId="AD" clId="Web-{C0357ACD-E86A-05AA-E869-75A1064B1F83}" dt="2025-10-15T15:21:46.168" v="329"/>
        <pc:sldMkLst>
          <pc:docMk/>
          <pc:sldMk cId="3274564730" sldId="299"/>
        </pc:sldMkLst>
      </pc:sldChg>
      <pc:sldChg chg="del">
        <pc:chgData name="DIANA CAROLINA CHARRY BAHAMON" userId="S::dccharry@findeter.gov.co::b16a7956-c26b-4536-8d48-7cb6f64555c3" providerId="AD" clId="Web-{C0357ACD-E86A-05AA-E869-75A1064B1F83}" dt="2025-10-15T15:21:43.433" v="328"/>
        <pc:sldMkLst>
          <pc:docMk/>
          <pc:sldMk cId="2165478253" sldId="300"/>
        </pc:sldMkLst>
      </pc:sldChg>
      <pc:sldChg chg="del">
        <pc:chgData name="DIANA CAROLINA CHARRY BAHAMON" userId="S::dccharry@findeter.gov.co::b16a7956-c26b-4536-8d48-7cb6f64555c3" providerId="AD" clId="Web-{C0357ACD-E86A-05AA-E869-75A1064B1F83}" dt="2025-10-15T15:22:21.668" v="335"/>
        <pc:sldMkLst>
          <pc:docMk/>
          <pc:sldMk cId="3992657678" sldId="301"/>
        </pc:sldMkLst>
      </pc:sldChg>
      <pc:sldChg chg="addSp delSp modSp">
        <pc:chgData name="DIANA CAROLINA CHARRY BAHAMON" userId="S::dccharry@findeter.gov.co::b16a7956-c26b-4536-8d48-7cb6f64555c3" providerId="AD" clId="Web-{C0357ACD-E86A-05AA-E869-75A1064B1F83}" dt="2025-10-15T15:58:05.707" v="880"/>
        <pc:sldMkLst>
          <pc:docMk/>
          <pc:sldMk cId="1776142672" sldId="302"/>
        </pc:sldMkLst>
        <pc:spChg chg="add del mod">
          <ac:chgData name="DIANA CAROLINA CHARRY BAHAMON" userId="S::dccharry@findeter.gov.co::b16a7956-c26b-4536-8d48-7cb6f64555c3" providerId="AD" clId="Web-{C0357ACD-E86A-05AA-E869-75A1064B1F83}" dt="2025-10-15T15:54:09.237" v="806"/>
          <ac:spMkLst>
            <pc:docMk/>
            <pc:sldMk cId="1776142672" sldId="302"/>
            <ac:spMk id="5" creationId="{C014EFCA-B353-31E2-6B97-79D51E1E5C2A}"/>
          </ac:spMkLst>
        </pc:spChg>
        <pc:spChg chg="del">
          <ac:chgData name="DIANA CAROLINA CHARRY BAHAMON" userId="S::dccharry@findeter.gov.co::b16a7956-c26b-4536-8d48-7cb6f64555c3" providerId="AD" clId="Web-{C0357ACD-E86A-05AA-E869-75A1064B1F83}" dt="2025-10-15T15:54:13.144" v="807"/>
          <ac:spMkLst>
            <pc:docMk/>
            <pc:sldMk cId="1776142672" sldId="302"/>
            <ac:spMk id="7" creationId="{46A56AF6-88A7-104A-C0EF-E8A79F566FBF}"/>
          </ac:spMkLst>
        </pc:spChg>
        <pc:spChg chg="add mod">
          <ac:chgData name="DIANA CAROLINA CHARRY BAHAMON" userId="S::dccharry@findeter.gov.co::b16a7956-c26b-4536-8d48-7cb6f64555c3" providerId="AD" clId="Web-{C0357ACD-E86A-05AA-E869-75A1064B1F83}" dt="2025-10-15T15:54:20.269" v="808"/>
          <ac:spMkLst>
            <pc:docMk/>
            <pc:sldMk cId="1776142672" sldId="302"/>
            <ac:spMk id="8" creationId="{33773BA2-F9BE-7B2F-35A5-0FD1875DEB08}"/>
          </ac:spMkLst>
        </pc:spChg>
        <pc:spChg chg="del">
          <ac:chgData name="DIANA CAROLINA CHARRY BAHAMON" userId="S::dccharry@findeter.gov.co::b16a7956-c26b-4536-8d48-7cb6f64555c3" providerId="AD" clId="Web-{C0357ACD-E86A-05AA-E869-75A1064B1F83}" dt="2025-10-15T15:54:07.003" v="805"/>
          <ac:spMkLst>
            <pc:docMk/>
            <pc:sldMk cId="1776142672" sldId="302"/>
            <ac:spMk id="13" creationId="{8E0F2373-FDC6-715D-A599-F27570FC80D3}"/>
          </ac:spMkLst>
        </pc:spChg>
        <pc:graphicFrameChg chg="mod modGraphic">
          <ac:chgData name="DIANA CAROLINA CHARRY BAHAMON" userId="S::dccharry@findeter.gov.co::b16a7956-c26b-4536-8d48-7cb6f64555c3" providerId="AD" clId="Web-{C0357ACD-E86A-05AA-E869-75A1064B1F83}" dt="2025-10-15T15:58:05.707" v="880"/>
          <ac:graphicFrameMkLst>
            <pc:docMk/>
            <pc:sldMk cId="1776142672" sldId="302"/>
            <ac:graphicFrameMk id="3" creationId="{46067A29-99A2-E133-9BD0-FA105F0CADD4}"/>
          </ac:graphicFrameMkLst>
        </pc:graphicFrameChg>
      </pc:sldChg>
      <pc:sldChg chg="modSp ord">
        <pc:chgData name="DIANA CAROLINA CHARRY BAHAMON" userId="S::dccharry@findeter.gov.co::b16a7956-c26b-4536-8d48-7cb6f64555c3" providerId="AD" clId="Web-{C0357ACD-E86A-05AA-E869-75A1064B1F83}" dt="2025-10-15T15:54:38.300" v="810" actId="1076"/>
        <pc:sldMkLst>
          <pc:docMk/>
          <pc:sldMk cId="1930606086" sldId="303"/>
        </pc:sldMkLst>
        <pc:graphicFrameChg chg="mod modGraphic">
          <ac:chgData name="DIANA CAROLINA CHARRY BAHAMON" userId="S::dccharry@findeter.gov.co::b16a7956-c26b-4536-8d48-7cb6f64555c3" providerId="AD" clId="Web-{C0357ACD-E86A-05AA-E869-75A1064B1F83}" dt="2025-10-15T15:54:38.300" v="810" actId="1076"/>
          <ac:graphicFrameMkLst>
            <pc:docMk/>
            <pc:sldMk cId="1930606086" sldId="303"/>
            <ac:graphicFrameMk id="7" creationId="{9C93754E-D476-7C4B-E2F7-2C6508F802D5}"/>
          </ac:graphicFrameMkLst>
        </pc:graphicFrameChg>
      </pc:sldChg>
      <pc:sldChg chg="delSp modSp add replId">
        <pc:chgData name="DIANA CAROLINA CHARRY BAHAMON" userId="S::dccharry@findeter.gov.co::b16a7956-c26b-4536-8d48-7cb6f64555c3" providerId="AD" clId="Web-{C0357ACD-E86A-05AA-E869-75A1064B1F83}" dt="2025-10-15T15:23:55.043" v="338" actId="20577"/>
        <pc:sldMkLst>
          <pc:docMk/>
          <pc:sldMk cId="1390340491" sldId="304"/>
        </pc:sldMkLst>
        <pc:spChg chg="mod">
          <ac:chgData name="DIANA CAROLINA CHARRY BAHAMON" userId="S::dccharry@findeter.gov.co::b16a7956-c26b-4536-8d48-7cb6f64555c3" providerId="AD" clId="Web-{C0357ACD-E86A-05AA-E869-75A1064B1F83}" dt="2025-10-15T15:20:17.589" v="305" actId="1076"/>
          <ac:spMkLst>
            <pc:docMk/>
            <pc:sldMk cId="1390340491" sldId="304"/>
            <ac:spMk id="2" creationId="{CA96470C-1DD9-A4F0-7138-D21FD391D180}"/>
          </ac:spMkLst>
        </pc:spChg>
        <pc:spChg chg="mod">
          <ac:chgData name="DIANA CAROLINA CHARRY BAHAMON" userId="S::dccharry@findeter.gov.co::b16a7956-c26b-4536-8d48-7cb6f64555c3" providerId="AD" clId="Web-{C0357ACD-E86A-05AA-E869-75A1064B1F83}" dt="2025-10-15T15:23:55.043" v="338" actId="20577"/>
          <ac:spMkLst>
            <pc:docMk/>
            <pc:sldMk cId="1390340491" sldId="304"/>
            <ac:spMk id="10" creationId="{063E3A9D-8BBC-BB20-67D4-D5EC338610D4}"/>
          </ac:spMkLst>
        </pc:spChg>
        <pc:grpChg chg="del">
          <ac:chgData name="DIANA CAROLINA CHARRY BAHAMON" userId="S::dccharry@findeter.gov.co::b16a7956-c26b-4536-8d48-7cb6f64555c3" providerId="AD" clId="Web-{C0357ACD-E86A-05AA-E869-75A1064B1F83}" dt="2025-10-15T15:05:37.525" v="6"/>
          <ac:grpSpMkLst>
            <pc:docMk/>
            <pc:sldMk cId="1390340491" sldId="304"/>
            <ac:grpSpMk id="22" creationId="{BF22C050-5BB0-3DF5-83CF-862DA9429FC0}"/>
          </ac:grpSpMkLst>
        </pc:grpChg>
        <pc:grpChg chg="del">
          <ac:chgData name="DIANA CAROLINA CHARRY BAHAMON" userId="S::dccharry@findeter.gov.co::b16a7956-c26b-4536-8d48-7cb6f64555c3" providerId="AD" clId="Web-{C0357ACD-E86A-05AA-E869-75A1064B1F83}" dt="2025-10-15T15:05:31.400" v="4"/>
          <ac:grpSpMkLst>
            <pc:docMk/>
            <pc:sldMk cId="1390340491" sldId="304"/>
            <ac:grpSpMk id="65" creationId="{2C8BDDB7-2E61-5235-EADF-A51D6AF3CF0F}"/>
          </ac:grpSpMkLst>
        </pc:grpChg>
        <pc:cxnChg chg="del">
          <ac:chgData name="DIANA CAROLINA CHARRY BAHAMON" userId="S::dccharry@findeter.gov.co::b16a7956-c26b-4536-8d48-7cb6f64555c3" providerId="AD" clId="Web-{C0357ACD-E86A-05AA-E869-75A1064B1F83}" dt="2025-10-15T15:05:32.509" v="5"/>
          <ac:cxnSpMkLst>
            <pc:docMk/>
            <pc:sldMk cId="1390340491" sldId="304"/>
            <ac:cxnSpMk id="67" creationId="{9FF5216C-8509-D26A-3E45-7B4165CB6F0E}"/>
          </ac:cxnSpMkLst>
        </pc:cxnChg>
      </pc:sldChg>
      <pc:sldChg chg="addSp delSp modSp add replId">
        <pc:chgData name="DIANA CAROLINA CHARRY BAHAMON" userId="S::dccharry@findeter.gov.co::b16a7956-c26b-4536-8d48-7cb6f64555c3" providerId="AD" clId="Web-{C0357ACD-E86A-05AA-E869-75A1064B1F83}" dt="2025-10-15T15:53:45.831" v="803"/>
        <pc:sldMkLst>
          <pc:docMk/>
          <pc:sldMk cId="2540968645" sldId="305"/>
        </pc:sldMkLst>
        <pc:graphicFrameChg chg="del modGraphic">
          <ac:chgData name="DIANA CAROLINA CHARRY BAHAMON" userId="S::dccharry@findeter.gov.co::b16a7956-c26b-4536-8d48-7cb6f64555c3" providerId="AD" clId="Web-{C0357ACD-E86A-05AA-E869-75A1064B1F83}" dt="2025-10-15T15:49:04.891" v="755"/>
          <ac:graphicFrameMkLst>
            <pc:docMk/>
            <pc:sldMk cId="2540968645" sldId="305"/>
            <ac:graphicFrameMk id="3" creationId="{74915E00-1686-B150-C58A-FD873F608E0B}"/>
          </ac:graphicFrameMkLst>
        </pc:graphicFrameChg>
        <pc:graphicFrameChg chg="add mod modGraphic">
          <ac:chgData name="DIANA CAROLINA CHARRY BAHAMON" userId="S::dccharry@findeter.gov.co::b16a7956-c26b-4536-8d48-7cb6f64555c3" providerId="AD" clId="Web-{C0357ACD-E86A-05AA-E869-75A1064B1F83}" dt="2025-10-15T15:53:45.831" v="803"/>
          <ac:graphicFrameMkLst>
            <pc:docMk/>
            <pc:sldMk cId="2540968645" sldId="305"/>
            <ac:graphicFrameMk id="5" creationId="{26109813-B7BB-8D29-0764-B091CD1FEAE4}"/>
          </ac:graphicFrameMkLst>
        </pc:graphicFrameChg>
        <pc:graphicFrameChg chg="add mod modGraphic">
          <ac:chgData name="DIANA CAROLINA CHARRY BAHAMON" userId="S::dccharry@findeter.gov.co::b16a7956-c26b-4536-8d48-7cb6f64555c3" providerId="AD" clId="Web-{C0357ACD-E86A-05AA-E869-75A1064B1F83}" dt="2025-10-15T15:52:37.627" v="795"/>
          <ac:graphicFrameMkLst>
            <pc:docMk/>
            <pc:sldMk cId="2540968645" sldId="305"/>
            <ac:graphicFrameMk id="7" creationId="{12A475B2-05E0-F615-5DE3-192D957D6AEA}"/>
          </ac:graphicFrameMkLst>
        </pc:graphicFrameChg>
      </pc:sldChg>
      <pc:sldChg chg="addSp modSp add ord replId">
        <pc:chgData name="DIANA CAROLINA CHARRY BAHAMON" userId="S::dccharry@findeter.gov.co::b16a7956-c26b-4536-8d48-7cb6f64555c3" providerId="AD" clId="Web-{C0357ACD-E86A-05AA-E869-75A1064B1F83}" dt="2025-10-15T15:55:57.534" v="826"/>
        <pc:sldMkLst>
          <pc:docMk/>
          <pc:sldMk cId="2041132124" sldId="306"/>
        </pc:sldMkLst>
        <pc:spChg chg="mod">
          <ac:chgData name="DIANA CAROLINA CHARRY BAHAMON" userId="S::dccharry@findeter.gov.co::b16a7956-c26b-4536-8d48-7cb6f64555c3" providerId="AD" clId="Web-{C0357ACD-E86A-05AA-E869-75A1064B1F83}" dt="2025-10-15T15:48:45.125" v="753" actId="20577"/>
          <ac:spMkLst>
            <pc:docMk/>
            <pc:sldMk cId="2041132124" sldId="306"/>
            <ac:spMk id="5" creationId="{CE9ACFF2-100E-DE5B-FD8E-416DD4C8C93A}"/>
          </ac:spMkLst>
        </pc:spChg>
        <pc:graphicFrameChg chg="add mod modGraphic">
          <ac:chgData name="DIANA CAROLINA CHARRY BAHAMON" userId="S::dccharry@findeter.gov.co::b16a7956-c26b-4536-8d48-7cb6f64555c3" providerId="AD" clId="Web-{C0357ACD-E86A-05AA-E869-75A1064B1F83}" dt="2025-10-15T15:55:57.534" v="826"/>
          <ac:graphicFrameMkLst>
            <pc:docMk/>
            <pc:sldMk cId="2041132124" sldId="306"/>
            <ac:graphicFrameMk id="3" creationId="{38BDF7E8-9B90-46EA-FFD9-08BE4F1DA699}"/>
          </ac:graphicFrameMkLst>
        </pc:graphicFrameChg>
      </pc:sldChg>
    </pc:docChg>
  </pc:docChgLst>
  <pc:docChgLst>
    <pc:chgData name="DIANA CAROLINA CHARRY BAHAMON" userId="S::dccharry@findeter.gov.co::b16a7956-c26b-4536-8d48-7cb6f64555c3" providerId="AD" clId="Web-{054BE08B-3775-23B9-EFCA-98F2587A316F}"/>
    <pc:docChg chg="modSld">
      <pc:chgData name="DIANA CAROLINA CHARRY BAHAMON" userId="S::dccharry@findeter.gov.co::b16a7956-c26b-4536-8d48-7cb6f64555c3" providerId="AD" clId="Web-{054BE08B-3775-23B9-EFCA-98F2587A316F}" dt="2025-10-09T20:16:50.575" v="82" actId="14100"/>
      <pc:docMkLst>
        <pc:docMk/>
      </pc:docMkLst>
      <pc:sldChg chg="modSp">
        <pc:chgData name="DIANA CAROLINA CHARRY BAHAMON" userId="S::dccharry@findeter.gov.co::b16a7956-c26b-4536-8d48-7cb6f64555c3" providerId="AD" clId="Web-{054BE08B-3775-23B9-EFCA-98F2587A316F}" dt="2025-10-09T20:15:57.904" v="67"/>
        <pc:sldMkLst>
          <pc:docMk/>
          <pc:sldMk cId="1734274913" sldId="281"/>
        </pc:sldMkLst>
        <pc:graphicFrameChg chg="mod modGraphic">
          <ac:chgData name="DIANA CAROLINA CHARRY BAHAMON" userId="S::dccharry@findeter.gov.co::b16a7956-c26b-4536-8d48-7cb6f64555c3" providerId="AD" clId="Web-{054BE08B-3775-23B9-EFCA-98F2587A316F}" dt="2025-10-09T20:15:57.904" v="67"/>
          <ac:graphicFrameMkLst>
            <pc:docMk/>
            <pc:sldMk cId="1734274913" sldId="281"/>
            <ac:graphicFrameMk id="2" creationId="{D7E30AEF-96E2-92AE-63FB-7EC3694C6B0E}"/>
          </ac:graphicFrameMkLst>
        </pc:graphicFrameChg>
      </pc:sldChg>
      <pc:sldChg chg="modSp">
        <pc:chgData name="DIANA CAROLINA CHARRY BAHAMON" userId="S::dccharry@findeter.gov.co::b16a7956-c26b-4536-8d48-7cb6f64555c3" providerId="AD" clId="Web-{054BE08B-3775-23B9-EFCA-98F2587A316F}" dt="2025-10-09T20:16:50.575" v="82" actId="14100"/>
        <pc:sldMkLst>
          <pc:docMk/>
          <pc:sldMk cId="1828396736" sldId="293"/>
        </pc:sldMkLst>
        <pc:spChg chg="mod">
          <ac:chgData name="DIANA CAROLINA CHARRY BAHAMON" userId="S::dccharry@findeter.gov.co::b16a7956-c26b-4536-8d48-7cb6f64555c3" providerId="AD" clId="Web-{054BE08B-3775-23B9-EFCA-98F2587A316F}" dt="2025-10-09T20:16:50.575" v="82" actId="14100"/>
          <ac:spMkLst>
            <pc:docMk/>
            <pc:sldMk cId="1828396736" sldId="293"/>
            <ac:spMk id="13" creationId="{8E0F2373-FDC6-715D-A599-F27570FC80D3}"/>
          </ac:spMkLst>
        </pc:spChg>
      </pc:sldChg>
    </pc:docChg>
  </pc:docChgLst>
  <pc:docChgLst>
    <pc:chgData name="ANDRES FELIPE MENDOZA CORDERO" userId="S::afmendoza@findeter.gov.co::cba7f401-2c35-4ef4-bae3-cf79ac6f46b6" providerId="AD" clId="Web-{2D277BA7-D1D2-63E7-E58B-5BC4DC1E1164}"/>
    <pc:docChg chg="addSld">
      <pc:chgData name="ANDRES FELIPE MENDOZA CORDERO" userId="S::afmendoza@findeter.gov.co::cba7f401-2c35-4ef4-bae3-cf79ac6f46b6" providerId="AD" clId="Web-{2D277BA7-D1D2-63E7-E58B-5BC4DC1E1164}" dt="2025-10-10T19:19:32.053" v="0"/>
      <pc:docMkLst>
        <pc:docMk/>
      </pc:docMkLst>
      <pc:sldChg chg="add replId">
        <pc:chgData name="ANDRES FELIPE MENDOZA CORDERO" userId="S::afmendoza@findeter.gov.co::cba7f401-2c35-4ef4-bae3-cf79ac6f46b6" providerId="AD" clId="Web-{2D277BA7-D1D2-63E7-E58B-5BC4DC1E1164}" dt="2025-10-10T19:19:32.053" v="0"/>
        <pc:sldMkLst>
          <pc:docMk/>
          <pc:sldMk cId="1930606086" sldId="303"/>
        </pc:sldMkLst>
      </pc:sldChg>
    </pc:docChg>
  </pc:docChgLst>
  <pc:docChgLst>
    <pc:chgData name="DIANA CAROLINA CHARRY BAHAMON" userId="S::dccharry@findeter.gov.co::b16a7956-c26b-4536-8d48-7cb6f64555c3" providerId="AD" clId="Web-{3C4869F1-23C2-D96F-DC94-78C137EE6224}"/>
    <pc:docChg chg="delSld modSld">
      <pc:chgData name="DIANA CAROLINA CHARRY BAHAMON" userId="S::dccharry@findeter.gov.co::b16a7956-c26b-4536-8d48-7cb6f64555c3" providerId="AD" clId="Web-{3C4869F1-23C2-D96F-DC94-78C137EE6224}" dt="2025-10-15T15:03:42.062" v="123" actId="1076"/>
      <pc:docMkLst>
        <pc:docMk/>
      </pc:docMkLst>
      <pc:sldChg chg="addSp delSp modSp">
        <pc:chgData name="DIANA CAROLINA CHARRY BAHAMON" userId="S::dccharry@findeter.gov.co::b16a7956-c26b-4536-8d48-7cb6f64555c3" providerId="AD" clId="Web-{3C4869F1-23C2-D96F-DC94-78C137EE6224}" dt="2025-10-15T14:58:09.369" v="35" actId="1076"/>
        <pc:sldMkLst>
          <pc:docMk/>
          <pc:sldMk cId="3826089582" sldId="267"/>
        </pc:sldMkLst>
        <pc:spChg chg="del mod">
          <ac:chgData name="DIANA CAROLINA CHARRY BAHAMON" userId="S::dccharry@findeter.gov.co::b16a7956-c26b-4536-8d48-7cb6f64555c3" providerId="AD" clId="Web-{3C4869F1-23C2-D96F-DC94-78C137EE6224}" dt="2025-10-15T14:55:51.447" v="16"/>
          <ac:spMkLst>
            <pc:docMk/>
            <pc:sldMk cId="3826089582" sldId="267"/>
            <ac:spMk id="3" creationId="{0EDA12D4-AB01-9410-F90F-355019FD3473}"/>
          </ac:spMkLst>
        </pc:spChg>
        <pc:spChg chg="del">
          <ac:chgData name="DIANA CAROLINA CHARRY BAHAMON" userId="S::dccharry@findeter.gov.co::b16a7956-c26b-4536-8d48-7cb6f64555c3" providerId="AD" clId="Web-{3C4869F1-23C2-D96F-DC94-78C137EE6224}" dt="2025-10-15T14:55:46.932" v="15"/>
          <ac:spMkLst>
            <pc:docMk/>
            <pc:sldMk cId="3826089582" sldId="267"/>
            <ac:spMk id="4" creationId="{D63BB65F-A71F-48D6-3F7E-BCEACCA25042}"/>
          </ac:spMkLst>
        </pc:spChg>
        <pc:spChg chg="add del mod">
          <ac:chgData name="DIANA CAROLINA CHARRY BAHAMON" userId="S::dccharry@findeter.gov.co::b16a7956-c26b-4536-8d48-7cb6f64555c3" providerId="AD" clId="Web-{3C4869F1-23C2-D96F-DC94-78C137EE6224}" dt="2025-10-15T14:56:18.574" v="23"/>
          <ac:spMkLst>
            <pc:docMk/>
            <pc:sldMk cId="3826089582" sldId="267"/>
            <ac:spMk id="7" creationId="{A0B89345-0956-05AB-9AEC-40CE3A249EFD}"/>
          </ac:spMkLst>
        </pc:spChg>
        <pc:spChg chg="add del mod">
          <ac:chgData name="DIANA CAROLINA CHARRY BAHAMON" userId="S::dccharry@findeter.gov.co::b16a7956-c26b-4536-8d48-7cb6f64555c3" providerId="AD" clId="Web-{3C4869F1-23C2-D96F-DC94-78C137EE6224}" dt="2025-10-15T14:56:16.136" v="22"/>
          <ac:spMkLst>
            <pc:docMk/>
            <pc:sldMk cId="3826089582" sldId="267"/>
            <ac:spMk id="9" creationId="{9CE6FF41-5F94-F4EA-5AC0-43414F77273F}"/>
          </ac:spMkLst>
        </pc:spChg>
        <pc:picChg chg="add del mod">
          <ac:chgData name="DIANA CAROLINA CHARRY BAHAMON" userId="S::dccharry@findeter.gov.co::b16a7956-c26b-4536-8d48-7cb6f64555c3" providerId="AD" clId="Web-{3C4869F1-23C2-D96F-DC94-78C137EE6224}" dt="2025-10-15T14:56:40.015" v="27"/>
          <ac:picMkLst>
            <pc:docMk/>
            <pc:sldMk cId="3826089582" sldId="267"/>
            <ac:picMk id="10" creationId="{189FFDDF-52E5-9556-F6C5-EC0127FFB706}"/>
          </ac:picMkLst>
        </pc:picChg>
        <pc:picChg chg="add del mod">
          <ac:chgData name="DIANA CAROLINA CHARRY BAHAMON" userId="S::dccharry@findeter.gov.co::b16a7956-c26b-4536-8d48-7cb6f64555c3" providerId="AD" clId="Web-{3C4869F1-23C2-D96F-DC94-78C137EE6224}" dt="2025-10-15T14:56:59.861" v="29"/>
          <ac:picMkLst>
            <pc:docMk/>
            <pc:sldMk cId="3826089582" sldId="267"/>
            <ac:picMk id="11" creationId="{096FE0FB-6984-F850-0D75-1A4A119ADC38}"/>
          </ac:picMkLst>
        </pc:picChg>
        <pc:picChg chg="add mod">
          <ac:chgData name="DIANA CAROLINA CHARRY BAHAMON" userId="S::dccharry@findeter.gov.co::b16a7956-c26b-4536-8d48-7cb6f64555c3" providerId="AD" clId="Web-{3C4869F1-23C2-D96F-DC94-78C137EE6224}" dt="2025-10-15T14:58:09.369" v="35" actId="1076"/>
          <ac:picMkLst>
            <pc:docMk/>
            <pc:sldMk cId="3826089582" sldId="267"/>
            <ac:picMk id="12" creationId="{067CCBE4-06AD-E1F2-8849-112A993AA891}"/>
          </ac:picMkLst>
        </pc:picChg>
      </pc:sldChg>
      <pc:sldChg chg="addSp delSp modSp">
        <pc:chgData name="DIANA CAROLINA CHARRY BAHAMON" userId="S::dccharry@findeter.gov.co::b16a7956-c26b-4536-8d48-7cb6f64555c3" providerId="AD" clId="Web-{3C4869F1-23C2-D96F-DC94-78C137EE6224}" dt="2025-10-15T15:03:42.062" v="123" actId="1076"/>
        <pc:sldMkLst>
          <pc:docMk/>
          <pc:sldMk cId="1758371810" sldId="269"/>
        </pc:sldMkLst>
        <pc:spChg chg="mod">
          <ac:chgData name="DIANA CAROLINA CHARRY BAHAMON" userId="S::dccharry@findeter.gov.co::b16a7956-c26b-4536-8d48-7cb6f64555c3" providerId="AD" clId="Web-{3C4869F1-23C2-D96F-DC94-78C137EE6224}" dt="2025-10-15T15:00:31.397" v="105" actId="1076"/>
          <ac:spMkLst>
            <pc:docMk/>
            <pc:sldMk cId="1758371810" sldId="269"/>
            <ac:spMk id="2" creationId="{EF9A04F7-347A-D14B-8DA3-98BECADB007C}"/>
          </ac:spMkLst>
        </pc:spChg>
        <pc:spChg chg="del">
          <ac:chgData name="DIANA CAROLINA CHARRY BAHAMON" userId="S::dccharry@findeter.gov.co::b16a7956-c26b-4536-8d48-7cb6f64555c3" providerId="AD" clId="Web-{3C4869F1-23C2-D96F-DC94-78C137EE6224}" dt="2025-10-15T14:59:14.125" v="61"/>
          <ac:spMkLst>
            <pc:docMk/>
            <pc:sldMk cId="1758371810" sldId="269"/>
            <ac:spMk id="3" creationId="{88F6A9DA-8C5C-494A-A362-EC8861819FE8}"/>
          </ac:spMkLst>
        </pc:spChg>
        <pc:spChg chg="del">
          <ac:chgData name="DIANA CAROLINA CHARRY BAHAMON" userId="S::dccharry@findeter.gov.co::b16a7956-c26b-4536-8d48-7cb6f64555c3" providerId="AD" clId="Web-{3C4869F1-23C2-D96F-DC94-78C137EE6224}" dt="2025-10-15T14:59:21.470" v="63"/>
          <ac:spMkLst>
            <pc:docMk/>
            <pc:sldMk cId="1758371810" sldId="269"/>
            <ac:spMk id="6" creationId="{0E3FE257-4AF2-9D61-CC82-47B1B05E925E}"/>
          </ac:spMkLst>
        </pc:spChg>
        <pc:spChg chg="mod">
          <ac:chgData name="DIANA CAROLINA CHARRY BAHAMON" userId="S::dccharry@findeter.gov.co::b16a7956-c26b-4536-8d48-7cb6f64555c3" providerId="AD" clId="Web-{3C4869F1-23C2-D96F-DC94-78C137EE6224}" dt="2025-10-15T15:00:55.539" v="112" actId="20577"/>
          <ac:spMkLst>
            <pc:docMk/>
            <pc:sldMk cId="1758371810" sldId="269"/>
            <ac:spMk id="10" creationId="{67CE0FE4-5210-EED9-2EF7-676F0A8BE300}"/>
          </ac:spMkLst>
        </pc:spChg>
        <pc:grpChg chg="add mod">
          <ac:chgData name="DIANA CAROLINA CHARRY BAHAMON" userId="S::dccharry@findeter.gov.co::b16a7956-c26b-4536-8d48-7cb6f64555c3" providerId="AD" clId="Web-{3C4869F1-23C2-D96F-DC94-78C137EE6224}" dt="2025-10-15T15:03:42.062" v="123" actId="1076"/>
          <ac:grpSpMkLst>
            <pc:docMk/>
            <pc:sldMk cId="1758371810" sldId="269"/>
            <ac:grpSpMk id="22" creationId="{AEA39943-BE62-C457-91B8-B5956044B73C}"/>
          </ac:grpSpMkLst>
        </pc:grpChg>
        <pc:grpChg chg="add mod">
          <ac:chgData name="DIANA CAROLINA CHARRY BAHAMON" userId="S::dccharry@findeter.gov.co::b16a7956-c26b-4536-8d48-7cb6f64555c3" providerId="AD" clId="Web-{3C4869F1-23C2-D96F-DC94-78C137EE6224}" dt="2025-10-15T15:01:59.745" v="119" actId="1076"/>
          <ac:grpSpMkLst>
            <pc:docMk/>
            <pc:sldMk cId="1758371810" sldId="269"/>
            <ac:grpSpMk id="65" creationId="{2A0E16FC-4A28-35FD-8E1A-985CFD2351EB}"/>
          </ac:grpSpMkLst>
        </pc:grpChg>
        <pc:graphicFrameChg chg="del">
          <ac:chgData name="DIANA CAROLINA CHARRY BAHAMON" userId="S::dccharry@findeter.gov.co::b16a7956-c26b-4536-8d48-7cb6f64555c3" providerId="AD" clId="Web-{3C4869F1-23C2-D96F-DC94-78C137EE6224}" dt="2025-10-15T14:59:24.829" v="66"/>
          <ac:graphicFrameMkLst>
            <pc:docMk/>
            <pc:sldMk cId="1758371810" sldId="269"/>
            <ac:graphicFrameMk id="11" creationId="{432883DA-6BDB-5851-3C24-6CC672218DA1}"/>
          </ac:graphicFrameMkLst>
        </pc:graphicFrameChg>
        <pc:picChg chg="add del mod">
          <ac:chgData name="DIANA CAROLINA CHARRY BAHAMON" userId="S::dccharry@findeter.gov.co::b16a7956-c26b-4536-8d48-7cb6f64555c3" providerId="AD" clId="Web-{3C4869F1-23C2-D96F-DC94-78C137EE6224}" dt="2025-10-15T14:59:56.957" v="85"/>
          <ac:picMkLst>
            <pc:docMk/>
            <pc:sldMk cId="1758371810" sldId="269"/>
            <ac:picMk id="5" creationId="{BD5E5D02-A5FE-EC47-C6FB-DD70F1482D8F}"/>
          </ac:picMkLst>
        </pc:picChg>
        <pc:cxnChg chg="add mod">
          <ac:chgData name="DIANA CAROLINA CHARRY BAHAMON" userId="S::dccharry@findeter.gov.co::b16a7956-c26b-4536-8d48-7cb6f64555c3" providerId="AD" clId="Web-{3C4869F1-23C2-D96F-DC94-78C137EE6224}" dt="2025-10-15T15:02:10.637" v="121" actId="1076"/>
          <ac:cxnSpMkLst>
            <pc:docMk/>
            <pc:sldMk cId="1758371810" sldId="269"/>
            <ac:cxnSpMk id="67" creationId="{39BADCB5-5176-52DF-8C01-78B294EC94D3}"/>
          </ac:cxnSpMkLst>
        </pc:cxnChg>
      </pc:sldChg>
      <pc:sldChg chg="del">
        <pc:chgData name="DIANA CAROLINA CHARRY BAHAMON" userId="S::dccharry@findeter.gov.co::b16a7956-c26b-4536-8d48-7cb6f64555c3" providerId="AD" clId="Web-{3C4869F1-23C2-D96F-DC94-78C137EE6224}" dt="2025-10-15T15:02:15.043" v="122"/>
        <pc:sldMkLst>
          <pc:docMk/>
          <pc:sldMk cId="3780968565" sldId="28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95929E-7E38-F345-B6CD-78F582E6AC7E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98748F-1517-5849-930E-EB244994AB17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95771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98748F-1517-5849-930E-EB244994AB17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52194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98748F-1517-5849-930E-EB244994AB17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2272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98748F-1517-5849-930E-EB244994AB17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2107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98748F-1517-5849-930E-EB244994AB17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2037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B8573-994D-2546-31A1-1CA611F74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C2E07CF-A335-3E84-754B-30E732D8E6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0A1BC49-4030-B403-EF74-E34BDFE3B9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E76D94C-D092-0CB1-41A7-AEA20EAD85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98748F-1517-5849-930E-EB244994AB17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3003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1DCC26-FD80-BF62-06DC-118EB3461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E8E11FE-D186-19E7-4C04-DFDD5BA946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EF9F1A3-6CCA-F123-827D-33983E74B2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FD5BCF6-616B-CA9C-36F6-F6F6681A1E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98748F-1517-5849-930E-EB244994AB17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280330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B9F72-E03C-3EED-B8D6-B648137D7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EF05E75-ADB7-4BA9-255A-CAB63FB637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FA01503-E3F5-5CFD-93C5-81E6EA7E4B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5E902AE-9C89-29EC-34EE-D3331714A4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98748F-1517-5849-930E-EB244994AB17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6574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98748F-1517-5849-930E-EB244994AB17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2558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14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emf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emf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white background&#10;&#10;Description automatically generated">
            <a:extLst>
              <a:ext uri="{FF2B5EF4-FFF2-40B4-BE49-F238E27FC236}">
                <a16:creationId xmlns:a16="http://schemas.microsoft.com/office/drawing/2014/main" id="{76A4FB5E-1037-0DDA-F03F-C6FFAF6F40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982" y="9525"/>
            <a:ext cx="12208982" cy="6848475"/>
          </a:xfrm>
          <a:prstGeom prst="rect">
            <a:avLst/>
          </a:prstGeom>
        </p:spPr>
      </p:pic>
      <p:sp>
        <p:nvSpPr>
          <p:cNvPr id="5" name="Marcador de posición de imagen 4">
            <a:extLst>
              <a:ext uri="{FF2B5EF4-FFF2-40B4-BE49-F238E27FC236}">
                <a16:creationId xmlns:a16="http://schemas.microsoft.com/office/drawing/2014/main" id="{BEA54B18-0A0A-46D8-EE00-BF37292FC1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4411" y="665986"/>
            <a:ext cx="6761329" cy="4122494"/>
          </a:xfrm>
          <a:custGeom>
            <a:avLst/>
            <a:gdLst>
              <a:gd name="connsiteX0" fmla="*/ 0 w 6311900"/>
              <a:gd name="connsiteY0" fmla="*/ 641627 h 3849688"/>
              <a:gd name="connsiteX1" fmla="*/ 641627 w 6311900"/>
              <a:gd name="connsiteY1" fmla="*/ 0 h 3849688"/>
              <a:gd name="connsiteX2" fmla="*/ 5670273 w 6311900"/>
              <a:gd name="connsiteY2" fmla="*/ 0 h 3849688"/>
              <a:gd name="connsiteX3" fmla="*/ 6311900 w 6311900"/>
              <a:gd name="connsiteY3" fmla="*/ 641627 h 3849688"/>
              <a:gd name="connsiteX4" fmla="*/ 6311900 w 6311900"/>
              <a:gd name="connsiteY4" fmla="*/ 3208061 h 3849688"/>
              <a:gd name="connsiteX5" fmla="*/ 5670273 w 6311900"/>
              <a:gd name="connsiteY5" fmla="*/ 3849688 h 3849688"/>
              <a:gd name="connsiteX6" fmla="*/ 641627 w 6311900"/>
              <a:gd name="connsiteY6" fmla="*/ 3849688 h 3849688"/>
              <a:gd name="connsiteX7" fmla="*/ 0 w 6311900"/>
              <a:gd name="connsiteY7" fmla="*/ 3208061 h 3849688"/>
              <a:gd name="connsiteX8" fmla="*/ 0 w 6311900"/>
              <a:gd name="connsiteY8" fmla="*/ 641627 h 3849688"/>
              <a:gd name="connsiteX0" fmla="*/ 0 w 6311900"/>
              <a:gd name="connsiteY0" fmla="*/ 641627 h 3849688"/>
              <a:gd name="connsiteX1" fmla="*/ 5670273 w 6311900"/>
              <a:gd name="connsiteY1" fmla="*/ 0 h 3849688"/>
              <a:gd name="connsiteX2" fmla="*/ 6311900 w 6311900"/>
              <a:gd name="connsiteY2" fmla="*/ 641627 h 3849688"/>
              <a:gd name="connsiteX3" fmla="*/ 6311900 w 6311900"/>
              <a:gd name="connsiteY3" fmla="*/ 3208061 h 3849688"/>
              <a:gd name="connsiteX4" fmla="*/ 5670273 w 6311900"/>
              <a:gd name="connsiteY4" fmla="*/ 3849688 h 3849688"/>
              <a:gd name="connsiteX5" fmla="*/ 641627 w 6311900"/>
              <a:gd name="connsiteY5" fmla="*/ 3849688 h 3849688"/>
              <a:gd name="connsiteX6" fmla="*/ 0 w 6311900"/>
              <a:gd name="connsiteY6" fmla="*/ 3208061 h 3849688"/>
              <a:gd name="connsiteX7" fmla="*/ 0 w 6311900"/>
              <a:gd name="connsiteY7" fmla="*/ 641627 h 3849688"/>
              <a:gd name="connsiteX0" fmla="*/ 249011 w 6560911"/>
              <a:gd name="connsiteY0" fmla="*/ 641627 h 3849688"/>
              <a:gd name="connsiteX1" fmla="*/ 5919284 w 6560911"/>
              <a:gd name="connsiteY1" fmla="*/ 0 h 3849688"/>
              <a:gd name="connsiteX2" fmla="*/ 6560911 w 6560911"/>
              <a:gd name="connsiteY2" fmla="*/ 641627 h 3849688"/>
              <a:gd name="connsiteX3" fmla="*/ 6560911 w 6560911"/>
              <a:gd name="connsiteY3" fmla="*/ 3208061 h 3849688"/>
              <a:gd name="connsiteX4" fmla="*/ 5919284 w 6560911"/>
              <a:gd name="connsiteY4" fmla="*/ 3849688 h 3849688"/>
              <a:gd name="connsiteX5" fmla="*/ 890638 w 6560911"/>
              <a:gd name="connsiteY5" fmla="*/ 3849688 h 3849688"/>
              <a:gd name="connsiteX6" fmla="*/ 0 w 6560911"/>
              <a:gd name="connsiteY6" fmla="*/ 3301950 h 3849688"/>
              <a:gd name="connsiteX7" fmla="*/ 249011 w 6560911"/>
              <a:gd name="connsiteY7" fmla="*/ 641627 h 3849688"/>
              <a:gd name="connsiteX0" fmla="*/ 0 w 6564993"/>
              <a:gd name="connsiteY0" fmla="*/ 1258031 h 3849688"/>
              <a:gd name="connsiteX1" fmla="*/ 5923366 w 6564993"/>
              <a:gd name="connsiteY1" fmla="*/ 0 h 3849688"/>
              <a:gd name="connsiteX2" fmla="*/ 6564993 w 6564993"/>
              <a:gd name="connsiteY2" fmla="*/ 641627 h 3849688"/>
              <a:gd name="connsiteX3" fmla="*/ 6564993 w 6564993"/>
              <a:gd name="connsiteY3" fmla="*/ 3208061 h 3849688"/>
              <a:gd name="connsiteX4" fmla="*/ 5923366 w 6564993"/>
              <a:gd name="connsiteY4" fmla="*/ 3849688 h 3849688"/>
              <a:gd name="connsiteX5" fmla="*/ 894720 w 6564993"/>
              <a:gd name="connsiteY5" fmla="*/ 3849688 h 3849688"/>
              <a:gd name="connsiteX6" fmla="*/ 4082 w 6564993"/>
              <a:gd name="connsiteY6" fmla="*/ 3301950 h 3849688"/>
              <a:gd name="connsiteX7" fmla="*/ 0 w 6564993"/>
              <a:gd name="connsiteY7" fmla="*/ 1258031 h 3849688"/>
              <a:gd name="connsiteX0" fmla="*/ 0 w 6564993"/>
              <a:gd name="connsiteY0" fmla="*/ 1258031 h 4547049"/>
              <a:gd name="connsiteX1" fmla="*/ 5923366 w 6564993"/>
              <a:gd name="connsiteY1" fmla="*/ 0 h 4547049"/>
              <a:gd name="connsiteX2" fmla="*/ 6564993 w 6564993"/>
              <a:gd name="connsiteY2" fmla="*/ 641627 h 4547049"/>
              <a:gd name="connsiteX3" fmla="*/ 6564993 w 6564993"/>
              <a:gd name="connsiteY3" fmla="*/ 3208061 h 4547049"/>
              <a:gd name="connsiteX4" fmla="*/ 5923366 w 6564993"/>
              <a:gd name="connsiteY4" fmla="*/ 3849688 h 4547049"/>
              <a:gd name="connsiteX5" fmla="*/ 894720 w 6564993"/>
              <a:gd name="connsiteY5" fmla="*/ 3849688 h 4547049"/>
              <a:gd name="connsiteX6" fmla="*/ 8164 w 6564993"/>
              <a:gd name="connsiteY6" fmla="*/ 4469443 h 4547049"/>
              <a:gd name="connsiteX7" fmla="*/ 0 w 6564993"/>
              <a:gd name="connsiteY7" fmla="*/ 1258031 h 4547049"/>
              <a:gd name="connsiteX0" fmla="*/ 0 w 6564993"/>
              <a:gd name="connsiteY0" fmla="*/ 1258031 h 4469443"/>
              <a:gd name="connsiteX1" fmla="*/ 5923366 w 6564993"/>
              <a:gd name="connsiteY1" fmla="*/ 0 h 4469443"/>
              <a:gd name="connsiteX2" fmla="*/ 6564993 w 6564993"/>
              <a:gd name="connsiteY2" fmla="*/ 641627 h 4469443"/>
              <a:gd name="connsiteX3" fmla="*/ 6564993 w 6564993"/>
              <a:gd name="connsiteY3" fmla="*/ 3208061 h 4469443"/>
              <a:gd name="connsiteX4" fmla="*/ 5923366 w 6564993"/>
              <a:gd name="connsiteY4" fmla="*/ 3849688 h 4469443"/>
              <a:gd name="connsiteX5" fmla="*/ 894720 w 6564993"/>
              <a:gd name="connsiteY5" fmla="*/ 3849688 h 4469443"/>
              <a:gd name="connsiteX6" fmla="*/ 8164 w 6564993"/>
              <a:gd name="connsiteY6" fmla="*/ 4469443 h 4469443"/>
              <a:gd name="connsiteX7" fmla="*/ 0 w 6564993"/>
              <a:gd name="connsiteY7" fmla="*/ 1258031 h 4469443"/>
              <a:gd name="connsiteX0" fmla="*/ 0 w 6564993"/>
              <a:gd name="connsiteY0" fmla="*/ 1258031 h 4469443"/>
              <a:gd name="connsiteX1" fmla="*/ 5923366 w 6564993"/>
              <a:gd name="connsiteY1" fmla="*/ 0 h 4469443"/>
              <a:gd name="connsiteX2" fmla="*/ 6564993 w 6564993"/>
              <a:gd name="connsiteY2" fmla="*/ 641627 h 4469443"/>
              <a:gd name="connsiteX3" fmla="*/ 6564993 w 6564993"/>
              <a:gd name="connsiteY3" fmla="*/ 3208061 h 4469443"/>
              <a:gd name="connsiteX4" fmla="*/ 5923366 w 6564993"/>
              <a:gd name="connsiteY4" fmla="*/ 3849688 h 4469443"/>
              <a:gd name="connsiteX5" fmla="*/ 8164 w 6564993"/>
              <a:gd name="connsiteY5" fmla="*/ 4469443 h 4469443"/>
              <a:gd name="connsiteX6" fmla="*/ 0 w 6564993"/>
              <a:gd name="connsiteY6" fmla="*/ 1258031 h 4469443"/>
              <a:gd name="connsiteX0" fmla="*/ 0 w 6564993"/>
              <a:gd name="connsiteY0" fmla="*/ 1258031 h 4469443"/>
              <a:gd name="connsiteX1" fmla="*/ 5923366 w 6564993"/>
              <a:gd name="connsiteY1" fmla="*/ 0 h 4469443"/>
              <a:gd name="connsiteX2" fmla="*/ 6564993 w 6564993"/>
              <a:gd name="connsiteY2" fmla="*/ 641627 h 4469443"/>
              <a:gd name="connsiteX3" fmla="*/ 6564993 w 6564993"/>
              <a:gd name="connsiteY3" fmla="*/ 3208061 h 4469443"/>
              <a:gd name="connsiteX4" fmla="*/ 6143802 w 6564993"/>
              <a:gd name="connsiteY4" fmla="*/ 4078288 h 4469443"/>
              <a:gd name="connsiteX5" fmla="*/ 8164 w 6564993"/>
              <a:gd name="connsiteY5" fmla="*/ 4469443 h 4469443"/>
              <a:gd name="connsiteX6" fmla="*/ 0 w 6564993"/>
              <a:gd name="connsiteY6" fmla="*/ 1258031 h 4469443"/>
              <a:gd name="connsiteX0" fmla="*/ 0 w 6760936"/>
              <a:gd name="connsiteY0" fmla="*/ 1258031 h 4469443"/>
              <a:gd name="connsiteX1" fmla="*/ 5923366 w 6760936"/>
              <a:gd name="connsiteY1" fmla="*/ 0 h 4469443"/>
              <a:gd name="connsiteX2" fmla="*/ 6564993 w 6760936"/>
              <a:gd name="connsiteY2" fmla="*/ 641627 h 4469443"/>
              <a:gd name="connsiteX3" fmla="*/ 6760936 w 6760936"/>
              <a:gd name="connsiteY3" fmla="*/ 3412168 h 4469443"/>
              <a:gd name="connsiteX4" fmla="*/ 6143802 w 6760936"/>
              <a:gd name="connsiteY4" fmla="*/ 4078288 h 4469443"/>
              <a:gd name="connsiteX5" fmla="*/ 8164 w 6760936"/>
              <a:gd name="connsiteY5" fmla="*/ 4469443 h 4469443"/>
              <a:gd name="connsiteX6" fmla="*/ 0 w 6760936"/>
              <a:gd name="connsiteY6" fmla="*/ 1258031 h 4469443"/>
              <a:gd name="connsiteX0" fmla="*/ 0 w 6760936"/>
              <a:gd name="connsiteY0" fmla="*/ 1258031 h 4469443"/>
              <a:gd name="connsiteX1" fmla="*/ 5923366 w 6760936"/>
              <a:gd name="connsiteY1" fmla="*/ 0 h 4469443"/>
              <a:gd name="connsiteX2" fmla="*/ 6564993 w 6760936"/>
              <a:gd name="connsiteY2" fmla="*/ 641627 h 4469443"/>
              <a:gd name="connsiteX3" fmla="*/ 6760936 w 6760936"/>
              <a:gd name="connsiteY3" fmla="*/ 3412168 h 4469443"/>
              <a:gd name="connsiteX4" fmla="*/ 6143802 w 6760936"/>
              <a:gd name="connsiteY4" fmla="*/ 4078288 h 4469443"/>
              <a:gd name="connsiteX5" fmla="*/ 8164 w 6760936"/>
              <a:gd name="connsiteY5" fmla="*/ 4469443 h 4469443"/>
              <a:gd name="connsiteX6" fmla="*/ 0 w 6760936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28254 w 6761329"/>
              <a:gd name="connsiteY2" fmla="*/ 992691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902884 h 4114296"/>
              <a:gd name="connsiteX1" fmla="*/ 5768244 w 6761329"/>
              <a:gd name="connsiteY1" fmla="*/ 0 h 4114296"/>
              <a:gd name="connsiteX2" fmla="*/ 6528254 w 6761329"/>
              <a:gd name="connsiteY2" fmla="*/ 637544 h 4114296"/>
              <a:gd name="connsiteX3" fmla="*/ 6760936 w 6761329"/>
              <a:gd name="connsiteY3" fmla="*/ 3057021 h 4114296"/>
              <a:gd name="connsiteX4" fmla="*/ 6143802 w 6761329"/>
              <a:gd name="connsiteY4" fmla="*/ 3723141 h 4114296"/>
              <a:gd name="connsiteX5" fmla="*/ 8164 w 6761329"/>
              <a:gd name="connsiteY5" fmla="*/ 4114296 h 4114296"/>
              <a:gd name="connsiteX6" fmla="*/ 0 w 6761329"/>
              <a:gd name="connsiteY6" fmla="*/ 902884 h 4114296"/>
              <a:gd name="connsiteX0" fmla="*/ 0 w 6761329"/>
              <a:gd name="connsiteY0" fmla="*/ 907017 h 4118429"/>
              <a:gd name="connsiteX1" fmla="*/ 5768244 w 6761329"/>
              <a:gd name="connsiteY1" fmla="*/ 4133 h 4118429"/>
              <a:gd name="connsiteX2" fmla="*/ 6528254 w 6761329"/>
              <a:gd name="connsiteY2" fmla="*/ 641677 h 4118429"/>
              <a:gd name="connsiteX3" fmla="*/ 6760936 w 6761329"/>
              <a:gd name="connsiteY3" fmla="*/ 3061154 h 4118429"/>
              <a:gd name="connsiteX4" fmla="*/ 6143802 w 6761329"/>
              <a:gd name="connsiteY4" fmla="*/ 3727274 h 4118429"/>
              <a:gd name="connsiteX5" fmla="*/ 8164 w 6761329"/>
              <a:gd name="connsiteY5" fmla="*/ 4118429 h 4118429"/>
              <a:gd name="connsiteX6" fmla="*/ 0 w 6761329"/>
              <a:gd name="connsiteY6" fmla="*/ 907017 h 4118429"/>
              <a:gd name="connsiteX0" fmla="*/ 0 w 6761329"/>
              <a:gd name="connsiteY0" fmla="*/ 907017 h 4118429"/>
              <a:gd name="connsiteX1" fmla="*/ 5768244 w 6761329"/>
              <a:gd name="connsiteY1" fmla="*/ 4133 h 4118429"/>
              <a:gd name="connsiteX2" fmla="*/ 6528254 w 6761329"/>
              <a:gd name="connsiteY2" fmla="*/ 641677 h 4118429"/>
              <a:gd name="connsiteX3" fmla="*/ 6760936 w 6761329"/>
              <a:gd name="connsiteY3" fmla="*/ 3061154 h 4118429"/>
              <a:gd name="connsiteX4" fmla="*/ 6143802 w 6761329"/>
              <a:gd name="connsiteY4" fmla="*/ 3727274 h 4118429"/>
              <a:gd name="connsiteX5" fmla="*/ 8164 w 6761329"/>
              <a:gd name="connsiteY5" fmla="*/ 4118429 h 4118429"/>
              <a:gd name="connsiteX6" fmla="*/ 0 w 6761329"/>
              <a:gd name="connsiteY6" fmla="*/ 907017 h 4118429"/>
              <a:gd name="connsiteX0" fmla="*/ 0 w 6761329"/>
              <a:gd name="connsiteY0" fmla="*/ 904254 h 4115666"/>
              <a:gd name="connsiteX1" fmla="*/ 5768244 w 6761329"/>
              <a:gd name="connsiteY1" fmla="*/ 1370 h 4115666"/>
              <a:gd name="connsiteX2" fmla="*/ 6528254 w 6761329"/>
              <a:gd name="connsiteY2" fmla="*/ 638914 h 4115666"/>
              <a:gd name="connsiteX3" fmla="*/ 6760936 w 6761329"/>
              <a:gd name="connsiteY3" fmla="*/ 3058391 h 4115666"/>
              <a:gd name="connsiteX4" fmla="*/ 6143802 w 6761329"/>
              <a:gd name="connsiteY4" fmla="*/ 3724511 h 4115666"/>
              <a:gd name="connsiteX5" fmla="*/ 8164 w 6761329"/>
              <a:gd name="connsiteY5" fmla="*/ 4115666 h 4115666"/>
              <a:gd name="connsiteX6" fmla="*/ 0 w 6761329"/>
              <a:gd name="connsiteY6" fmla="*/ 904254 h 4115666"/>
              <a:gd name="connsiteX0" fmla="*/ 0 w 6761329"/>
              <a:gd name="connsiteY0" fmla="*/ 903252 h 4114664"/>
              <a:gd name="connsiteX1" fmla="*/ 5768244 w 6761329"/>
              <a:gd name="connsiteY1" fmla="*/ 368 h 4114664"/>
              <a:gd name="connsiteX2" fmla="*/ 6528254 w 6761329"/>
              <a:gd name="connsiteY2" fmla="*/ 637912 h 4114664"/>
              <a:gd name="connsiteX3" fmla="*/ 6760936 w 6761329"/>
              <a:gd name="connsiteY3" fmla="*/ 3057389 h 4114664"/>
              <a:gd name="connsiteX4" fmla="*/ 6143802 w 6761329"/>
              <a:gd name="connsiteY4" fmla="*/ 3723509 h 4114664"/>
              <a:gd name="connsiteX5" fmla="*/ 8164 w 6761329"/>
              <a:gd name="connsiteY5" fmla="*/ 4114664 h 4114664"/>
              <a:gd name="connsiteX6" fmla="*/ 0 w 6761329"/>
              <a:gd name="connsiteY6" fmla="*/ 903252 h 4114664"/>
              <a:gd name="connsiteX0" fmla="*/ 0 w 6761329"/>
              <a:gd name="connsiteY0" fmla="*/ 904706 h 4116118"/>
              <a:gd name="connsiteX1" fmla="*/ 5768244 w 6761329"/>
              <a:gd name="connsiteY1" fmla="*/ 1822 h 4116118"/>
              <a:gd name="connsiteX2" fmla="*/ 6528254 w 6761329"/>
              <a:gd name="connsiteY2" fmla="*/ 639366 h 4116118"/>
              <a:gd name="connsiteX3" fmla="*/ 6760936 w 6761329"/>
              <a:gd name="connsiteY3" fmla="*/ 3058843 h 4116118"/>
              <a:gd name="connsiteX4" fmla="*/ 6143802 w 6761329"/>
              <a:gd name="connsiteY4" fmla="*/ 3724963 h 4116118"/>
              <a:gd name="connsiteX5" fmla="*/ 8164 w 6761329"/>
              <a:gd name="connsiteY5" fmla="*/ 4116118 h 4116118"/>
              <a:gd name="connsiteX6" fmla="*/ 0 w 6761329"/>
              <a:gd name="connsiteY6" fmla="*/ 904706 h 4116118"/>
              <a:gd name="connsiteX0" fmla="*/ 0 w 6761329"/>
              <a:gd name="connsiteY0" fmla="*/ 965660 h 4177072"/>
              <a:gd name="connsiteX1" fmla="*/ 5927448 w 6761329"/>
              <a:gd name="connsiteY1" fmla="*/ 1544 h 4177072"/>
              <a:gd name="connsiteX2" fmla="*/ 6528254 w 6761329"/>
              <a:gd name="connsiteY2" fmla="*/ 700320 h 4177072"/>
              <a:gd name="connsiteX3" fmla="*/ 6760936 w 6761329"/>
              <a:gd name="connsiteY3" fmla="*/ 3119797 h 4177072"/>
              <a:gd name="connsiteX4" fmla="*/ 6143802 w 6761329"/>
              <a:gd name="connsiteY4" fmla="*/ 3785917 h 4177072"/>
              <a:gd name="connsiteX5" fmla="*/ 8164 w 6761329"/>
              <a:gd name="connsiteY5" fmla="*/ 4177072 h 4177072"/>
              <a:gd name="connsiteX6" fmla="*/ 0 w 6761329"/>
              <a:gd name="connsiteY6" fmla="*/ 965660 h 4177072"/>
              <a:gd name="connsiteX0" fmla="*/ 0 w 6761329"/>
              <a:gd name="connsiteY0" fmla="*/ 908767 h 4120179"/>
              <a:gd name="connsiteX1" fmla="*/ 5886626 w 6761329"/>
              <a:gd name="connsiteY1" fmla="*/ 1801 h 4120179"/>
              <a:gd name="connsiteX2" fmla="*/ 6528254 w 6761329"/>
              <a:gd name="connsiteY2" fmla="*/ 643427 h 4120179"/>
              <a:gd name="connsiteX3" fmla="*/ 6760936 w 6761329"/>
              <a:gd name="connsiteY3" fmla="*/ 3062904 h 4120179"/>
              <a:gd name="connsiteX4" fmla="*/ 6143802 w 6761329"/>
              <a:gd name="connsiteY4" fmla="*/ 3729024 h 4120179"/>
              <a:gd name="connsiteX5" fmla="*/ 8164 w 6761329"/>
              <a:gd name="connsiteY5" fmla="*/ 4120179 h 4120179"/>
              <a:gd name="connsiteX6" fmla="*/ 0 w 6761329"/>
              <a:gd name="connsiteY6" fmla="*/ 908767 h 4120179"/>
              <a:gd name="connsiteX0" fmla="*/ 0 w 6761329"/>
              <a:gd name="connsiteY0" fmla="*/ 907009 h 4118421"/>
              <a:gd name="connsiteX1" fmla="*/ 5886626 w 6761329"/>
              <a:gd name="connsiteY1" fmla="*/ 43 h 4118421"/>
              <a:gd name="connsiteX2" fmla="*/ 6528254 w 6761329"/>
              <a:gd name="connsiteY2" fmla="*/ 641669 h 4118421"/>
              <a:gd name="connsiteX3" fmla="*/ 6760936 w 6761329"/>
              <a:gd name="connsiteY3" fmla="*/ 3061146 h 4118421"/>
              <a:gd name="connsiteX4" fmla="*/ 6143802 w 6761329"/>
              <a:gd name="connsiteY4" fmla="*/ 3727266 h 4118421"/>
              <a:gd name="connsiteX5" fmla="*/ 8164 w 6761329"/>
              <a:gd name="connsiteY5" fmla="*/ 4118421 h 4118421"/>
              <a:gd name="connsiteX6" fmla="*/ 0 w 6761329"/>
              <a:gd name="connsiteY6" fmla="*/ 907009 h 4118421"/>
              <a:gd name="connsiteX0" fmla="*/ 0 w 6761329"/>
              <a:gd name="connsiteY0" fmla="*/ 908072 h 4119484"/>
              <a:gd name="connsiteX1" fmla="*/ 5886626 w 6761329"/>
              <a:gd name="connsiteY1" fmla="*/ 1106 h 4119484"/>
              <a:gd name="connsiteX2" fmla="*/ 6528254 w 6761329"/>
              <a:gd name="connsiteY2" fmla="*/ 642732 h 4119484"/>
              <a:gd name="connsiteX3" fmla="*/ 6760936 w 6761329"/>
              <a:gd name="connsiteY3" fmla="*/ 3062209 h 4119484"/>
              <a:gd name="connsiteX4" fmla="*/ 6143802 w 6761329"/>
              <a:gd name="connsiteY4" fmla="*/ 3728329 h 4119484"/>
              <a:gd name="connsiteX5" fmla="*/ 8164 w 6761329"/>
              <a:gd name="connsiteY5" fmla="*/ 4119484 h 4119484"/>
              <a:gd name="connsiteX6" fmla="*/ 0 w 6761329"/>
              <a:gd name="connsiteY6" fmla="*/ 908072 h 4119484"/>
              <a:gd name="connsiteX0" fmla="*/ 0 w 6761329"/>
              <a:gd name="connsiteY0" fmla="*/ 924359 h 4135771"/>
              <a:gd name="connsiteX1" fmla="*/ 5902955 w 6761329"/>
              <a:gd name="connsiteY1" fmla="*/ 1064 h 4135771"/>
              <a:gd name="connsiteX2" fmla="*/ 6528254 w 6761329"/>
              <a:gd name="connsiteY2" fmla="*/ 659019 h 4135771"/>
              <a:gd name="connsiteX3" fmla="*/ 6760936 w 6761329"/>
              <a:gd name="connsiteY3" fmla="*/ 3078496 h 4135771"/>
              <a:gd name="connsiteX4" fmla="*/ 6143802 w 6761329"/>
              <a:gd name="connsiteY4" fmla="*/ 3744616 h 4135771"/>
              <a:gd name="connsiteX5" fmla="*/ 8164 w 6761329"/>
              <a:gd name="connsiteY5" fmla="*/ 4135771 h 4135771"/>
              <a:gd name="connsiteX6" fmla="*/ 0 w 6761329"/>
              <a:gd name="connsiteY6" fmla="*/ 924359 h 4135771"/>
              <a:gd name="connsiteX0" fmla="*/ 0 w 6761329"/>
              <a:gd name="connsiteY0" fmla="*/ 923328 h 4134740"/>
              <a:gd name="connsiteX1" fmla="*/ 5902955 w 6761329"/>
              <a:gd name="connsiteY1" fmla="*/ 33 h 4134740"/>
              <a:gd name="connsiteX2" fmla="*/ 6528254 w 6761329"/>
              <a:gd name="connsiteY2" fmla="*/ 657988 h 4134740"/>
              <a:gd name="connsiteX3" fmla="*/ 6760936 w 6761329"/>
              <a:gd name="connsiteY3" fmla="*/ 3077465 h 4134740"/>
              <a:gd name="connsiteX4" fmla="*/ 6143802 w 6761329"/>
              <a:gd name="connsiteY4" fmla="*/ 3743585 h 4134740"/>
              <a:gd name="connsiteX5" fmla="*/ 8164 w 6761329"/>
              <a:gd name="connsiteY5" fmla="*/ 4134740 h 4134740"/>
              <a:gd name="connsiteX6" fmla="*/ 0 w 6761329"/>
              <a:gd name="connsiteY6" fmla="*/ 923328 h 4134740"/>
              <a:gd name="connsiteX0" fmla="*/ 0 w 6761329"/>
              <a:gd name="connsiteY0" fmla="*/ 911082 h 4122494"/>
              <a:gd name="connsiteX1" fmla="*/ 5874380 w 6761329"/>
              <a:gd name="connsiteY1" fmla="*/ 34 h 4122494"/>
              <a:gd name="connsiteX2" fmla="*/ 6528254 w 6761329"/>
              <a:gd name="connsiteY2" fmla="*/ 645742 h 4122494"/>
              <a:gd name="connsiteX3" fmla="*/ 6760936 w 6761329"/>
              <a:gd name="connsiteY3" fmla="*/ 3065219 h 4122494"/>
              <a:gd name="connsiteX4" fmla="*/ 6143802 w 6761329"/>
              <a:gd name="connsiteY4" fmla="*/ 3731339 h 4122494"/>
              <a:gd name="connsiteX5" fmla="*/ 8164 w 6761329"/>
              <a:gd name="connsiteY5" fmla="*/ 4122494 h 4122494"/>
              <a:gd name="connsiteX6" fmla="*/ 0 w 6761329"/>
              <a:gd name="connsiteY6" fmla="*/ 911082 h 4122494"/>
              <a:gd name="connsiteX0" fmla="*/ 0 w 6761329"/>
              <a:gd name="connsiteY0" fmla="*/ 911082 h 4122494"/>
              <a:gd name="connsiteX1" fmla="*/ 5874380 w 6761329"/>
              <a:gd name="connsiteY1" fmla="*/ 34 h 4122494"/>
              <a:gd name="connsiteX2" fmla="*/ 6528254 w 6761329"/>
              <a:gd name="connsiteY2" fmla="*/ 645742 h 4122494"/>
              <a:gd name="connsiteX3" fmla="*/ 6760936 w 6761329"/>
              <a:gd name="connsiteY3" fmla="*/ 3065219 h 4122494"/>
              <a:gd name="connsiteX4" fmla="*/ 6143802 w 6761329"/>
              <a:gd name="connsiteY4" fmla="*/ 3731339 h 4122494"/>
              <a:gd name="connsiteX5" fmla="*/ 8164 w 6761329"/>
              <a:gd name="connsiteY5" fmla="*/ 4122494 h 4122494"/>
              <a:gd name="connsiteX6" fmla="*/ 0 w 6761329"/>
              <a:gd name="connsiteY6" fmla="*/ 911082 h 4122494"/>
              <a:gd name="connsiteX0" fmla="*/ 0 w 6761617"/>
              <a:gd name="connsiteY0" fmla="*/ 911082 h 4122494"/>
              <a:gd name="connsiteX1" fmla="*/ 5874380 w 6761617"/>
              <a:gd name="connsiteY1" fmla="*/ 34 h 4122494"/>
              <a:gd name="connsiteX2" fmla="*/ 6528254 w 6761617"/>
              <a:gd name="connsiteY2" fmla="*/ 645742 h 4122494"/>
              <a:gd name="connsiteX3" fmla="*/ 6760936 w 6761617"/>
              <a:gd name="connsiteY3" fmla="*/ 3065219 h 4122494"/>
              <a:gd name="connsiteX4" fmla="*/ 6143802 w 6761617"/>
              <a:gd name="connsiteY4" fmla="*/ 3731339 h 4122494"/>
              <a:gd name="connsiteX5" fmla="*/ 8164 w 6761617"/>
              <a:gd name="connsiteY5" fmla="*/ 4122494 h 4122494"/>
              <a:gd name="connsiteX6" fmla="*/ 0 w 6761617"/>
              <a:gd name="connsiteY6" fmla="*/ 911082 h 4122494"/>
              <a:gd name="connsiteX0" fmla="*/ 0 w 6867181"/>
              <a:gd name="connsiteY0" fmla="*/ 911082 h 4122494"/>
              <a:gd name="connsiteX1" fmla="*/ 5874380 w 6867181"/>
              <a:gd name="connsiteY1" fmla="*/ 34 h 4122494"/>
              <a:gd name="connsiteX2" fmla="*/ 6528254 w 6867181"/>
              <a:gd name="connsiteY2" fmla="*/ 645742 h 4122494"/>
              <a:gd name="connsiteX3" fmla="*/ 6760936 w 6867181"/>
              <a:gd name="connsiteY3" fmla="*/ 3065219 h 4122494"/>
              <a:gd name="connsiteX4" fmla="*/ 6143802 w 6867181"/>
              <a:gd name="connsiteY4" fmla="*/ 3731339 h 4122494"/>
              <a:gd name="connsiteX5" fmla="*/ 8164 w 6867181"/>
              <a:gd name="connsiteY5" fmla="*/ 4122494 h 4122494"/>
              <a:gd name="connsiteX6" fmla="*/ 0 w 6867181"/>
              <a:gd name="connsiteY6" fmla="*/ 911082 h 4122494"/>
              <a:gd name="connsiteX0" fmla="*/ 0 w 6760936"/>
              <a:gd name="connsiteY0" fmla="*/ 911082 h 4122494"/>
              <a:gd name="connsiteX1" fmla="*/ 5874380 w 6760936"/>
              <a:gd name="connsiteY1" fmla="*/ 34 h 4122494"/>
              <a:gd name="connsiteX2" fmla="*/ 6528254 w 6760936"/>
              <a:gd name="connsiteY2" fmla="*/ 645742 h 4122494"/>
              <a:gd name="connsiteX3" fmla="*/ 6760936 w 6760936"/>
              <a:gd name="connsiteY3" fmla="*/ 3065219 h 4122494"/>
              <a:gd name="connsiteX4" fmla="*/ 6143802 w 6760936"/>
              <a:gd name="connsiteY4" fmla="*/ 3731339 h 4122494"/>
              <a:gd name="connsiteX5" fmla="*/ 8164 w 6760936"/>
              <a:gd name="connsiteY5" fmla="*/ 4122494 h 4122494"/>
              <a:gd name="connsiteX6" fmla="*/ 0 w 6760936"/>
              <a:gd name="connsiteY6" fmla="*/ 911082 h 4122494"/>
              <a:gd name="connsiteX0" fmla="*/ 0 w 6761329"/>
              <a:gd name="connsiteY0" fmla="*/ 911082 h 4122494"/>
              <a:gd name="connsiteX1" fmla="*/ 5874380 w 6761329"/>
              <a:gd name="connsiteY1" fmla="*/ 34 h 4122494"/>
              <a:gd name="connsiteX2" fmla="*/ 6528254 w 6761329"/>
              <a:gd name="connsiteY2" fmla="*/ 645742 h 4122494"/>
              <a:gd name="connsiteX3" fmla="*/ 6760936 w 6761329"/>
              <a:gd name="connsiteY3" fmla="*/ 3065219 h 4122494"/>
              <a:gd name="connsiteX4" fmla="*/ 6143802 w 6761329"/>
              <a:gd name="connsiteY4" fmla="*/ 3731339 h 4122494"/>
              <a:gd name="connsiteX5" fmla="*/ 8164 w 6761329"/>
              <a:gd name="connsiteY5" fmla="*/ 4122494 h 4122494"/>
              <a:gd name="connsiteX6" fmla="*/ 0 w 6761329"/>
              <a:gd name="connsiteY6" fmla="*/ 911082 h 4122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1329" h="4122494">
                <a:moveTo>
                  <a:pt x="0" y="911082"/>
                </a:moveTo>
                <a:cubicBezTo>
                  <a:pt x="1904349" y="364159"/>
                  <a:pt x="5458788" y="-4049"/>
                  <a:pt x="5874380" y="34"/>
                </a:cubicBezTo>
                <a:cubicBezTo>
                  <a:pt x="6289972" y="4117"/>
                  <a:pt x="6483350" y="299545"/>
                  <a:pt x="6528254" y="645742"/>
                </a:cubicBezTo>
                <a:cubicBezTo>
                  <a:pt x="6573158" y="991939"/>
                  <a:pt x="6748689" y="2661873"/>
                  <a:pt x="6760936" y="3065219"/>
                </a:cubicBezTo>
                <a:cubicBezTo>
                  <a:pt x="6773183" y="3468565"/>
                  <a:pt x="6498163" y="3731339"/>
                  <a:pt x="6143802" y="3731339"/>
                </a:cubicBezTo>
                <a:cubicBezTo>
                  <a:pt x="3976124" y="3800492"/>
                  <a:pt x="2257484" y="3836988"/>
                  <a:pt x="8164" y="4122494"/>
                </a:cubicBezTo>
                <a:cubicBezTo>
                  <a:pt x="6803" y="3441188"/>
                  <a:pt x="1361" y="1592388"/>
                  <a:pt x="0" y="911082"/>
                </a:cubicBezTo>
                <a:close/>
              </a:path>
            </a:pathLst>
          </a:custGeom>
          <a:solidFill>
            <a:srgbClr val="D9D9D9"/>
          </a:solidFill>
        </p:spPr>
        <p:txBody>
          <a:bodyPr/>
          <a:lstStyle/>
          <a:p>
            <a:endParaRPr lang="es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CD18E0-0204-D122-7766-18C2DB74C63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99491" y="2227495"/>
            <a:ext cx="3934120" cy="633742"/>
          </a:xfrm>
        </p:spPr>
        <p:txBody>
          <a:bodyPr anchor="b">
            <a:normAutofit/>
          </a:bodyPr>
          <a:lstStyle>
            <a:lvl1pPr algn="l">
              <a:defRPr sz="4000" b="1" i="0">
                <a:solidFill>
                  <a:srgbClr val="112D6A"/>
                </a:solidFill>
                <a:latin typeface="Helvetica" pitchFamily="2" charset="0"/>
              </a:defRPr>
            </a:lvl1pPr>
          </a:lstStyle>
          <a:p>
            <a:r>
              <a:rPr lang="en-US" err="1"/>
              <a:t>Título</a:t>
            </a:r>
            <a:endParaRPr lang="es-ES_trad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286ABC-C27E-193E-DA92-0789B60EB9A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9491" y="4243060"/>
            <a:ext cx="2843750" cy="953952"/>
          </a:xfr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solidFill>
                  <a:srgbClr val="005CA9"/>
                </a:solidFill>
                <a:latin typeface="Helvetica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Subtítulo</a:t>
            </a:r>
            <a:endParaRPr lang="es-ES_tradnl"/>
          </a:p>
        </p:txBody>
      </p:sp>
      <p:pic>
        <p:nvPicPr>
          <p:cNvPr id="12" name="Picture 11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D060AB5C-2D2B-65EA-7B87-8E6F4504DE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32616" y="753018"/>
            <a:ext cx="3010625" cy="877310"/>
          </a:xfrm>
          <a:prstGeom prst="rect">
            <a:avLst/>
          </a:prstGeom>
        </p:spPr>
      </p:pic>
      <p:pic>
        <p:nvPicPr>
          <p:cNvPr id="16" name="Picture 1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9173A8F-C8AB-E373-F39B-295609EC69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-99861" y="5757275"/>
            <a:ext cx="953952" cy="131930"/>
          </a:xfrm>
          <a:prstGeom prst="rect">
            <a:avLst/>
          </a:prstGeom>
        </p:spPr>
      </p:pic>
      <p:pic>
        <p:nvPicPr>
          <p:cNvPr id="18" name="Picture 1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8DA26EFA-AE05-A14D-FC0E-D55E29396E4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55505" y="5795312"/>
            <a:ext cx="1567903" cy="537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932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4">
            <a:extLst>
              <a:ext uri="{FF2B5EF4-FFF2-40B4-BE49-F238E27FC236}">
                <a16:creationId xmlns:a16="http://schemas.microsoft.com/office/drawing/2014/main" id="{0A4CD5AB-D56D-AA46-AA62-039FA443F5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4411" y="753018"/>
            <a:ext cx="6761329" cy="4122494"/>
          </a:xfrm>
          <a:custGeom>
            <a:avLst/>
            <a:gdLst>
              <a:gd name="connsiteX0" fmla="*/ 0 w 6311900"/>
              <a:gd name="connsiteY0" fmla="*/ 641627 h 3849688"/>
              <a:gd name="connsiteX1" fmla="*/ 641627 w 6311900"/>
              <a:gd name="connsiteY1" fmla="*/ 0 h 3849688"/>
              <a:gd name="connsiteX2" fmla="*/ 5670273 w 6311900"/>
              <a:gd name="connsiteY2" fmla="*/ 0 h 3849688"/>
              <a:gd name="connsiteX3" fmla="*/ 6311900 w 6311900"/>
              <a:gd name="connsiteY3" fmla="*/ 641627 h 3849688"/>
              <a:gd name="connsiteX4" fmla="*/ 6311900 w 6311900"/>
              <a:gd name="connsiteY4" fmla="*/ 3208061 h 3849688"/>
              <a:gd name="connsiteX5" fmla="*/ 5670273 w 6311900"/>
              <a:gd name="connsiteY5" fmla="*/ 3849688 h 3849688"/>
              <a:gd name="connsiteX6" fmla="*/ 641627 w 6311900"/>
              <a:gd name="connsiteY6" fmla="*/ 3849688 h 3849688"/>
              <a:gd name="connsiteX7" fmla="*/ 0 w 6311900"/>
              <a:gd name="connsiteY7" fmla="*/ 3208061 h 3849688"/>
              <a:gd name="connsiteX8" fmla="*/ 0 w 6311900"/>
              <a:gd name="connsiteY8" fmla="*/ 641627 h 3849688"/>
              <a:gd name="connsiteX0" fmla="*/ 0 w 6311900"/>
              <a:gd name="connsiteY0" fmla="*/ 641627 h 3849688"/>
              <a:gd name="connsiteX1" fmla="*/ 5670273 w 6311900"/>
              <a:gd name="connsiteY1" fmla="*/ 0 h 3849688"/>
              <a:gd name="connsiteX2" fmla="*/ 6311900 w 6311900"/>
              <a:gd name="connsiteY2" fmla="*/ 641627 h 3849688"/>
              <a:gd name="connsiteX3" fmla="*/ 6311900 w 6311900"/>
              <a:gd name="connsiteY3" fmla="*/ 3208061 h 3849688"/>
              <a:gd name="connsiteX4" fmla="*/ 5670273 w 6311900"/>
              <a:gd name="connsiteY4" fmla="*/ 3849688 h 3849688"/>
              <a:gd name="connsiteX5" fmla="*/ 641627 w 6311900"/>
              <a:gd name="connsiteY5" fmla="*/ 3849688 h 3849688"/>
              <a:gd name="connsiteX6" fmla="*/ 0 w 6311900"/>
              <a:gd name="connsiteY6" fmla="*/ 3208061 h 3849688"/>
              <a:gd name="connsiteX7" fmla="*/ 0 w 6311900"/>
              <a:gd name="connsiteY7" fmla="*/ 641627 h 3849688"/>
              <a:gd name="connsiteX0" fmla="*/ 249011 w 6560911"/>
              <a:gd name="connsiteY0" fmla="*/ 641627 h 3849688"/>
              <a:gd name="connsiteX1" fmla="*/ 5919284 w 6560911"/>
              <a:gd name="connsiteY1" fmla="*/ 0 h 3849688"/>
              <a:gd name="connsiteX2" fmla="*/ 6560911 w 6560911"/>
              <a:gd name="connsiteY2" fmla="*/ 641627 h 3849688"/>
              <a:gd name="connsiteX3" fmla="*/ 6560911 w 6560911"/>
              <a:gd name="connsiteY3" fmla="*/ 3208061 h 3849688"/>
              <a:gd name="connsiteX4" fmla="*/ 5919284 w 6560911"/>
              <a:gd name="connsiteY4" fmla="*/ 3849688 h 3849688"/>
              <a:gd name="connsiteX5" fmla="*/ 890638 w 6560911"/>
              <a:gd name="connsiteY5" fmla="*/ 3849688 h 3849688"/>
              <a:gd name="connsiteX6" fmla="*/ 0 w 6560911"/>
              <a:gd name="connsiteY6" fmla="*/ 3301950 h 3849688"/>
              <a:gd name="connsiteX7" fmla="*/ 249011 w 6560911"/>
              <a:gd name="connsiteY7" fmla="*/ 641627 h 3849688"/>
              <a:gd name="connsiteX0" fmla="*/ 0 w 6564993"/>
              <a:gd name="connsiteY0" fmla="*/ 1258031 h 3849688"/>
              <a:gd name="connsiteX1" fmla="*/ 5923366 w 6564993"/>
              <a:gd name="connsiteY1" fmla="*/ 0 h 3849688"/>
              <a:gd name="connsiteX2" fmla="*/ 6564993 w 6564993"/>
              <a:gd name="connsiteY2" fmla="*/ 641627 h 3849688"/>
              <a:gd name="connsiteX3" fmla="*/ 6564993 w 6564993"/>
              <a:gd name="connsiteY3" fmla="*/ 3208061 h 3849688"/>
              <a:gd name="connsiteX4" fmla="*/ 5923366 w 6564993"/>
              <a:gd name="connsiteY4" fmla="*/ 3849688 h 3849688"/>
              <a:gd name="connsiteX5" fmla="*/ 894720 w 6564993"/>
              <a:gd name="connsiteY5" fmla="*/ 3849688 h 3849688"/>
              <a:gd name="connsiteX6" fmla="*/ 4082 w 6564993"/>
              <a:gd name="connsiteY6" fmla="*/ 3301950 h 3849688"/>
              <a:gd name="connsiteX7" fmla="*/ 0 w 6564993"/>
              <a:gd name="connsiteY7" fmla="*/ 1258031 h 3849688"/>
              <a:gd name="connsiteX0" fmla="*/ 0 w 6564993"/>
              <a:gd name="connsiteY0" fmla="*/ 1258031 h 4547049"/>
              <a:gd name="connsiteX1" fmla="*/ 5923366 w 6564993"/>
              <a:gd name="connsiteY1" fmla="*/ 0 h 4547049"/>
              <a:gd name="connsiteX2" fmla="*/ 6564993 w 6564993"/>
              <a:gd name="connsiteY2" fmla="*/ 641627 h 4547049"/>
              <a:gd name="connsiteX3" fmla="*/ 6564993 w 6564993"/>
              <a:gd name="connsiteY3" fmla="*/ 3208061 h 4547049"/>
              <a:gd name="connsiteX4" fmla="*/ 5923366 w 6564993"/>
              <a:gd name="connsiteY4" fmla="*/ 3849688 h 4547049"/>
              <a:gd name="connsiteX5" fmla="*/ 894720 w 6564993"/>
              <a:gd name="connsiteY5" fmla="*/ 3849688 h 4547049"/>
              <a:gd name="connsiteX6" fmla="*/ 8164 w 6564993"/>
              <a:gd name="connsiteY6" fmla="*/ 4469443 h 4547049"/>
              <a:gd name="connsiteX7" fmla="*/ 0 w 6564993"/>
              <a:gd name="connsiteY7" fmla="*/ 1258031 h 4547049"/>
              <a:gd name="connsiteX0" fmla="*/ 0 w 6564993"/>
              <a:gd name="connsiteY0" fmla="*/ 1258031 h 4469443"/>
              <a:gd name="connsiteX1" fmla="*/ 5923366 w 6564993"/>
              <a:gd name="connsiteY1" fmla="*/ 0 h 4469443"/>
              <a:gd name="connsiteX2" fmla="*/ 6564993 w 6564993"/>
              <a:gd name="connsiteY2" fmla="*/ 641627 h 4469443"/>
              <a:gd name="connsiteX3" fmla="*/ 6564993 w 6564993"/>
              <a:gd name="connsiteY3" fmla="*/ 3208061 h 4469443"/>
              <a:gd name="connsiteX4" fmla="*/ 5923366 w 6564993"/>
              <a:gd name="connsiteY4" fmla="*/ 3849688 h 4469443"/>
              <a:gd name="connsiteX5" fmla="*/ 894720 w 6564993"/>
              <a:gd name="connsiteY5" fmla="*/ 3849688 h 4469443"/>
              <a:gd name="connsiteX6" fmla="*/ 8164 w 6564993"/>
              <a:gd name="connsiteY6" fmla="*/ 4469443 h 4469443"/>
              <a:gd name="connsiteX7" fmla="*/ 0 w 6564993"/>
              <a:gd name="connsiteY7" fmla="*/ 1258031 h 4469443"/>
              <a:gd name="connsiteX0" fmla="*/ 0 w 6564993"/>
              <a:gd name="connsiteY0" fmla="*/ 1258031 h 4469443"/>
              <a:gd name="connsiteX1" fmla="*/ 5923366 w 6564993"/>
              <a:gd name="connsiteY1" fmla="*/ 0 h 4469443"/>
              <a:gd name="connsiteX2" fmla="*/ 6564993 w 6564993"/>
              <a:gd name="connsiteY2" fmla="*/ 641627 h 4469443"/>
              <a:gd name="connsiteX3" fmla="*/ 6564993 w 6564993"/>
              <a:gd name="connsiteY3" fmla="*/ 3208061 h 4469443"/>
              <a:gd name="connsiteX4" fmla="*/ 5923366 w 6564993"/>
              <a:gd name="connsiteY4" fmla="*/ 3849688 h 4469443"/>
              <a:gd name="connsiteX5" fmla="*/ 8164 w 6564993"/>
              <a:gd name="connsiteY5" fmla="*/ 4469443 h 4469443"/>
              <a:gd name="connsiteX6" fmla="*/ 0 w 6564993"/>
              <a:gd name="connsiteY6" fmla="*/ 1258031 h 4469443"/>
              <a:gd name="connsiteX0" fmla="*/ 0 w 6564993"/>
              <a:gd name="connsiteY0" fmla="*/ 1258031 h 4469443"/>
              <a:gd name="connsiteX1" fmla="*/ 5923366 w 6564993"/>
              <a:gd name="connsiteY1" fmla="*/ 0 h 4469443"/>
              <a:gd name="connsiteX2" fmla="*/ 6564993 w 6564993"/>
              <a:gd name="connsiteY2" fmla="*/ 641627 h 4469443"/>
              <a:gd name="connsiteX3" fmla="*/ 6564993 w 6564993"/>
              <a:gd name="connsiteY3" fmla="*/ 3208061 h 4469443"/>
              <a:gd name="connsiteX4" fmla="*/ 6143802 w 6564993"/>
              <a:gd name="connsiteY4" fmla="*/ 4078288 h 4469443"/>
              <a:gd name="connsiteX5" fmla="*/ 8164 w 6564993"/>
              <a:gd name="connsiteY5" fmla="*/ 4469443 h 4469443"/>
              <a:gd name="connsiteX6" fmla="*/ 0 w 6564993"/>
              <a:gd name="connsiteY6" fmla="*/ 1258031 h 4469443"/>
              <a:gd name="connsiteX0" fmla="*/ 0 w 6760936"/>
              <a:gd name="connsiteY0" fmla="*/ 1258031 h 4469443"/>
              <a:gd name="connsiteX1" fmla="*/ 5923366 w 6760936"/>
              <a:gd name="connsiteY1" fmla="*/ 0 h 4469443"/>
              <a:gd name="connsiteX2" fmla="*/ 6564993 w 6760936"/>
              <a:gd name="connsiteY2" fmla="*/ 641627 h 4469443"/>
              <a:gd name="connsiteX3" fmla="*/ 6760936 w 6760936"/>
              <a:gd name="connsiteY3" fmla="*/ 3412168 h 4469443"/>
              <a:gd name="connsiteX4" fmla="*/ 6143802 w 6760936"/>
              <a:gd name="connsiteY4" fmla="*/ 4078288 h 4469443"/>
              <a:gd name="connsiteX5" fmla="*/ 8164 w 6760936"/>
              <a:gd name="connsiteY5" fmla="*/ 4469443 h 4469443"/>
              <a:gd name="connsiteX6" fmla="*/ 0 w 6760936"/>
              <a:gd name="connsiteY6" fmla="*/ 1258031 h 4469443"/>
              <a:gd name="connsiteX0" fmla="*/ 0 w 6760936"/>
              <a:gd name="connsiteY0" fmla="*/ 1258031 h 4469443"/>
              <a:gd name="connsiteX1" fmla="*/ 5923366 w 6760936"/>
              <a:gd name="connsiteY1" fmla="*/ 0 h 4469443"/>
              <a:gd name="connsiteX2" fmla="*/ 6564993 w 6760936"/>
              <a:gd name="connsiteY2" fmla="*/ 641627 h 4469443"/>
              <a:gd name="connsiteX3" fmla="*/ 6760936 w 6760936"/>
              <a:gd name="connsiteY3" fmla="*/ 3412168 h 4469443"/>
              <a:gd name="connsiteX4" fmla="*/ 6143802 w 6760936"/>
              <a:gd name="connsiteY4" fmla="*/ 4078288 h 4469443"/>
              <a:gd name="connsiteX5" fmla="*/ 8164 w 6760936"/>
              <a:gd name="connsiteY5" fmla="*/ 4469443 h 4469443"/>
              <a:gd name="connsiteX6" fmla="*/ 0 w 6760936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28254 w 6761329"/>
              <a:gd name="connsiteY2" fmla="*/ 992691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902884 h 4114296"/>
              <a:gd name="connsiteX1" fmla="*/ 5768244 w 6761329"/>
              <a:gd name="connsiteY1" fmla="*/ 0 h 4114296"/>
              <a:gd name="connsiteX2" fmla="*/ 6528254 w 6761329"/>
              <a:gd name="connsiteY2" fmla="*/ 637544 h 4114296"/>
              <a:gd name="connsiteX3" fmla="*/ 6760936 w 6761329"/>
              <a:gd name="connsiteY3" fmla="*/ 3057021 h 4114296"/>
              <a:gd name="connsiteX4" fmla="*/ 6143802 w 6761329"/>
              <a:gd name="connsiteY4" fmla="*/ 3723141 h 4114296"/>
              <a:gd name="connsiteX5" fmla="*/ 8164 w 6761329"/>
              <a:gd name="connsiteY5" fmla="*/ 4114296 h 4114296"/>
              <a:gd name="connsiteX6" fmla="*/ 0 w 6761329"/>
              <a:gd name="connsiteY6" fmla="*/ 902884 h 4114296"/>
              <a:gd name="connsiteX0" fmla="*/ 0 w 6761329"/>
              <a:gd name="connsiteY0" fmla="*/ 907017 h 4118429"/>
              <a:gd name="connsiteX1" fmla="*/ 5768244 w 6761329"/>
              <a:gd name="connsiteY1" fmla="*/ 4133 h 4118429"/>
              <a:gd name="connsiteX2" fmla="*/ 6528254 w 6761329"/>
              <a:gd name="connsiteY2" fmla="*/ 641677 h 4118429"/>
              <a:gd name="connsiteX3" fmla="*/ 6760936 w 6761329"/>
              <a:gd name="connsiteY3" fmla="*/ 3061154 h 4118429"/>
              <a:gd name="connsiteX4" fmla="*/ 6143802 w 6761329"/>
              <a:gd name="connsiteY4" fmla="*/ 3727274 h 4118429"/>
              <a:gd name="connsiteX5" fmla="*/ 8164 w 6761329"/>
              <a:gd name="connsiteY5" fmla="*/ 4118429 h 4118429"/>
              <a:gd name="connsiteX6" fmla="*/ 0 w 6761329"/>
              <a:gd name="connsiteY6" fmla="*/ 907017 h 4118429"/>
              <a:gd name="connsiteX0" fmla="*/ 0 w 6761329"/>
              <a:gd name="connsiteY0" fmla="*/ 907017 h 4118429"/>
              <a:gd name="connsiteX1" fmla="*/ 5768244 w 6761329"/>
              <a:gd name="connsiteY1" fmla="*/ 4133 h 4118429"/>
              <a:gd name="connsiteX2" fmla="*/ 6528254 w 6761329"/>
              <a:gd name="connsiteY2" fmla="*/ 641677 h 4118429"/>
              <a:gd name="connsiteX3" fmla="*/ 6760936 w 6761329"/>
              <a:gd name="connsiteY3" fmla="*/ 3061154 h 4118429"/>
              <a:gd name="connsiteX4" fmla="*/ 6143802 w 6761329"/>
              <a:gd name="connsiteY4" fmla="*/ 3727274 h 4118429"/>
              <a:gd name="connsiteX5" fmla="*/ 8164 w 6761329"/>
              <a:gd name="connsiteY5" fmla="*/ 4118429 h 4118429"/>
              <a:gd name="connsiteX6" fmla="*/ 0 w 6761329"/>
              <a:gd name="connsiteY6" fmla="*/ 907017 h 4118429"/>
              <a:gd name="connsiteX0" fmla="*/ 0 w 6761329"/>
              <a:gd name="connsiteY0" fmla="*/ 904254 h 4115666"/>
              <a:gd name="connsiteX1" fmla="*/ 5768244 w 6761329"/>
              <a:gd name="connsiteY1" fmla="*/ 1370 h 4115666"/>
              <a:gd name="connsiteX2" fmla="*/ 6528254 w 6761329"/>
              <a:gd name="connsiteY2" fmla="*/ 638914 h 4115666"/>
              <a:gd name="connsiteX3" fmla="*/ 6760936 w 6761329"/>
              <a:gd name="connsiteY3" fmla="*/ 3058391 h 4115666"/>
              <a:gd name="connsiteX4" fmla="*/ 6143802 w 6761329"/>
              <a:gd name="connsiteY4" fmla="*/ 3724511 h 4115666"/>
              <a:gd name="connsiteX5" fmla="*/ 8164 w 6761329"/>
              <a:gd name="connsiteY5" fmla="*/ 4115666 h 4115666"/>
              <a:gd name="connsiteX6" fmla="*/ 0 w 6761329"/>
              <a:gd name="connsiteY6" fmla="*/ 904254 h 4115666"/>
              <a:gd name="connsiteX0" fmla="*/ 0 w 6761329"/>
              <a:gd name="connsiteY0" fmla="*/ 903252 h 4114664"/>
              <a:gd name="connsiteX1" fmla="*/ 5768244 w 6761329"/>
              <a:gd name="connsiteY1" fmla="*/ 368 h 4114664"/>
              <a:gd name="connsiteX2" fmla="*/ 6528254 w 6761329"/>
              <a:gd name="connsiteY2" fmla="*/ 637912 h 4114664"/>
              <a:gd name="connsiteX3" fmla="*/ 6760936 w 6761329"/>
              <a:gd name="connsiteY3" fmla="*/ 3057389 h 4114664"/>
              <a:gd name="connsiteX4" fmla="*/ 6143802 w 6761329"/>
              <a:gd name="connsiteY4" fmla="*/ 3723509 h 4114664"/>
              <a:gd name="connsiteX5" fmla="*/ 8164 w 6761329"/>
              <a:gd name="connsiteY5" fmla="*/ 4114664 h 4114664"/>
              <a:gd name="connsiteX6" fmla="*/ 0 w 6761329"/>
              <a:gd name="connsiteY6" fmla="*/ 903252 h 4114664"/>
              <a:gd name="connsiteX0" fmla="*/ 0 w 6761329"/>
              <a:gd name="connsiteY0" fmla="*/ 904706 h 4116118"/>
              <a:gd name="connsiteX1" fmla="*/ 5768244 w 6761329"/>
              <a:gd name="connsiteY1" fmla="*/ 1822 h 4116118"/>
              <a:gd name="connsiteX2" fmla="*/ 6528254 w 6761329"/>
              <a:gd name="connsiteY2" fmla="*/ 639366 h 4116118"/>
              <a:gd name="connsiteX3" fmla="*/ 6760936 w 6761329"/>
              <a:gd name="connsiteY3" fmla="*/ 3058843 h 4116118"/>
              <a:gd name="connsiteX4" fmla="*/ 6143802 w 6761329"/>
              <a:gd name="connsiteY4" fmla="*/ 3724963 h 4116118"/>
              <a:gd name="connsiteX5" fmla="*/ 8164 w 6761329"/>
              <a:gd name="connsiteY5" fmla="*/ 4116118 h 4116118"/>
              <a:gd name="connsiteX6" fmla="*/ 0 w 6761329"/>
              <a:gd name="connsiteY6" fmla="*/ 904706 h 4116118"/>
              <a:gd name="connsiteX0" fmla="*/ 0 w 6761329"/>
              <a:gd name="connsiteY0" fmla="*/ 965660 h 4177072"/>
              <a:gd name="connsiteX1" fmla="*/ 5927448 w 6761329"/>
              <a:gd name="connsiteY1" fmla="*/ 1544 h 4177072"/>
              <a:gd name="connsiteX2" fmla="*/ 6528254 w 6761329"/>
              <a:gd name="connsiteY2" fmla="*/ 700320 h 4177072"/>
              <a:gd name="connsiteX3" fmla="*/ 6760936 w 6761329"/>
              <a:gd name="connsiteY3" fmla="*/ 3119797 h 4177072"/>
              <a:gd name="connsiteX4" fmla="*/ 6143802 w 6761329"/>
              <a:gd name="connsiteY4" fmla="*/ 3785917 h 4177072"/>
              <a:gd name="connsiteX5" fmla="*/ 8164 w 6761329"/>
              <a:gd name="connsiteY5" fmla="*/ 4177072 h 4177072"/>
              <a:gd name="connsiteX6" fmla="*/ 0 w 6761329"/>
              <a:gd name="connsiteY6" fmla="*/ 965660 h 4177072"/>
              <a:gd name="connsiteX0" fmla="*/ 0 w 6761329"/>
              <a:gd name="connsiteY0" fmla="*/ 908767 h 4120179"/>
              <a:gd name="connsiteX1" fmla="*/ 5886626 w 6761329"/>
              <a:gd name="connsiteY1" fmla="*/ 1801 h 4120179"/>
              <a:gd name="connsiteX2" fmla="*/ 6528254 w 6761329"/>
              <a:gd name="connsiteY2" fmla="*/ 643427 h 4120179"/>
              <a:gd name="connsiteX3" fmla="*/ 6760936 w 6761329"/>
              <a:gd name="connsiteY3" fmla="*/ 3062904 h 4120179"/>
              <a:gd name="connsiteX4" fmla="*/ 6143802 w 6761329"/>
              <a:gd name="connsiteY4" fmla="*/ 3729024 h 4120179"/>
              <a:gd name="connsiteX5" fmla="*/ 8164 w 6761329"/>
              <a:gd name="connsiteY5" fmla="*/ 4120179 h 4120179"/>
              <a:gd name="connsiteX6" fmla="*/ 0 w 6761329"/>
              <a:gd name="connsiteY6" fmla="*/ 908767 h 4120179"/>
              <a:gd name="connsiteX0" fmla="*/ 0 w 6761329"/>
              <a:gd name="connsiteY0" fmla="*/ 907009 h 4118421"/>
              <a:gd name="connsiteX1" fmla="*/ 5886626 w 6761329"/>
              <a:gd name="connsiteY1" fmla="*/ 43 h 4118421"/>
              <a:gd name="connsiteX2" fmla="*/ 6528254 w 6761329"/>
              <a:gd name="connsiteY2" fmla="*/ 641669 h 4118421"/>
              <a:gd name="connsiteX3" fmla="*/ 6760936 w 6761329"/>
              <a:gd name="connsiteY3" fmla="*/ 3061146 h 4118421"/>
              <a:gd name="connsiteX4" fmla="*/ 6143802 w 6761329"/>
              <a:gd name="connsiteY4" fmla="*/ 3727266 h 4118421"/>
              <a:gd name="connsiteX5" fmla="*/ 8164 w 6761329"/>
              <a:gd name="connsiteY5" fmla="*/ 4118421 h 4118421"/>
              <a:gd name="connsiteX6" fmla="*/ 0 w 6761329"/>
              <a:gd name="connsiteY6" fmla="*/ 907009 h 4118421"/>
              <a:gd name="connsiteX0" fmla="*/ 0 w 6761329"/>
              <a:gd name="connsiteY0" fmla="*/ 908072 h 4119484"/>
              <a:gd name="connsiteX1" fmla="*/ 5886626 w 6761329"/>
              <a:gd name="connsiteY1" fmla="*/ 1106 h 4119484"/>
              <a:gd name="connsiteX2" fmla="*/ 6528254 w 6761329"/>
              <a:gd name="connsiteY2" fmla="*/ 642732 h 4119484"/>
              <a:gd name="connsiteX3" fmla="*/ 6760936 w 6761329"/>
              <a:gd name="connsiteY3" fmla="*/ 3062209 h 4119484"/>
              <a:gd name="connsiteX4" fmla="*/ 6143802 w 6761329"/>
              <a:gd name="connsiteY4" fmla="*/ 3728329 h 4119484"/>
              <a:gd name="connsiteX5" fmla="*/ 8164 w 6761329"/>
              <a:gd name="connsiteY5" fmla="*/ 4119484 h 4119484"/>
              <a:gd name="connsiteX6" fmla="*/ 0 w 6761329"/>
              <a:gd name="connsiteY6" fmla="*/ 908072 h 4119484"/>
              <a:gd name="connsiteX0" fmla="*/ 0 w 6761329"/>
              <a:gd name="connsiteY0" fmla="*/ 924359 h 4135771"/>
              <a:gd name="connsiteX1" fmla="*/ 5902955 w 6761329"/>
              <a:gd name="connsiteY1" fmla="*/ 1064 h 4135771"/>
              <a:gd name="connsiteX2" fmla="*/ 6528254 w 6761329"/>
              <a:gd name="connsiteY2" fmla="*/ 659019 h 4135771"/>
              <a:gd name="connsiteX3" fmla="*/ 6760936 w 6761329"/>
              <a:gd name="connsiteY3" fmla="*/ 3078496 h 4135771"/>
              <a:gd name="connsiteX4" fmla="*/ 6143802 w 6761329"/>
              <a:gd name="connsiteY4" fmla="*/ 3744616 h 4135771"/>
              <a:gd name="connsiteX5" fmla="*/ 8164 w 6761329"/>
              <a:gd name="connsiteY5" fmla="*/ 4135771 h 4135771"/>
              <a:gd name="connsiteX6" fmla="*/ 0 w 6761329"/>
              <a:gd name="connsiteY6" fmla="*/ 924359 h 4135771"/>
              <a:gd name="connsiteX0" fmla="*/ 0 w 6761329"/>
              <a:gd name="connsiteY0" fmla="*/ 923328 h 4134740"/>
              <a:gd name="connsiteX1" fmla="*/ 5902955 w 6761329"/>
              <a:gd name="connsiteY1" fmla="*/ 33 h 4134740"/>
              <a:gd name="connsiteX2" fmla="*/ 6528254 w 6761329"/>
              <a:gd name="connsiteY2" fmla="*/ 657988 h 4134740"/>
              <a:gd name="connsiteX3" fmla="*/ 6760936 w 6761329"/>
              <a:gd name="connsiteY3" fmla="*/ 3077465 h 4134740"/>
              <a:gd name="connsiteX4" fmla="*/ 6143802 w 6761329"/>
              <a:gd name="connsiteY4" fmla="*/ 3743585 h 4134740"/>
              <a:gd name="connsiteX5" fmla="*/ 8164 w 6761329"/>
              <a:gd name="connsiteY5" fmla="*/ 4134740 h 4134740"/>
              <a:gd name="connsiteX6" fmla="*/ 0 w 6761329"/>
              <a:gd name="connsiteY6" fmla="*/ 923328 h 4134740"/>
              <a:gd name="connsiteX0" fmla="*/ 0 w 6761329"/>
              <a:gd name="connsiteY0" fmla="*/ 911082 h 4122494"/>
              <a:gd name="connsiteX1" fmla="*/ 5874380 w 6761329"/>
              <a:gd name="connsiteY1" fmla="*/ 34 h 4122494"/>
              <a:gd name="connsiteX2" fmla="*/ 6528254 w 6761329"/>
              <a:gd name="connsiteY2" fmla="*/ 645742 h 4122494"/>
              <a:gd name="connsiteX3" fmla="*/ 6760936 w 6761329"/>
              <a:gd name="connsiteY3" fmla="*/ 3065219 h 4122494"/>
              <a:gd name="connsiteX4" fmla="*/ 6143802 w 6761329"/>
              <a:gd name="connsiteY4" fmla="*/ 3731339 h 4122494"/>
              <a:gd name="connsiteX5" fmla="*/ 8164 w 6761329"/>
              <a:gd name="connsiteY5" fmla="*/ 4122494 h 4122494"/>
              <a:gd name="connsiteX6" fmla="*/ 0 w 6761329"/>
              <a:gd name="connsiteY6" fmla="*/ 911082 h 4122494"/>
              <a:gd name="connsiteX0" fmla="*/ 0 w 6761329"/>
              <a:gd name="connsiteY0" fmla="*/ 911082 h 4122494"/>
              <a:gd name="connsiteX1" fmla="*/ 5874380 w 6761329"/>
              <a:gd name="connsiteY1" fmla="*/ 34 h 4122494"/>
              <a:gd name="connsiteX2" fmla="*/ 6528254 w 6761329"/>
              <a:gd name="connsiteY2" fmla="*/ 645742 h 4122494"/>
              <a:gd name="connsiteX3" fmla="*/ 6760936 w 6761329"/>
              <a:gd name="connsiteY3" fmla="*/ 3065219 h 4122494"/>
              <a:gd name="connsiteX4" fmla="*/ 6143802 w 6761329"/>
              <a:gd name="connsiteY4" fmla="*/ 3731339 h 4122494"/>
              <a:gd name="connsiteX5" fmla="*/ 8164 w 6761329"/>
              <a:gd name="connsiteY5" fmla="*/ 4122494 h 4122494"/>
              <a:gd name="connsiteX6" fmla="*/ 0 w 6761329"/>
              <a:gd name="connsiteY6" fmla="*/ 911082 h 4122494"/>
              <a:gd name="connsiteX0" fmla="*/ 0 w 6761617"/>
              <a:gd name="connsiteY0" fmla="*/ 911082 h 4122494"/>
              <a:gd name="connsiteX1" fmla="*/ 5874380 w 6761617"/>
              <a:gd name="connsiteY1" fmla="*/ 34 h 4122494"/>
              <a:gd name="connsiteX2" fmla="*/ 6528254 w 6761617"/>
              <a:gd name="connsiteY2" fmla="*/ 645742 h 4122494"/>
              <a:gd name="connsiteX3" fmla="*/ 6760936 w 6761617"/>
              <a:gd name="connsiteY3" fmla="*/ 3065219 h 4122494"/>
              <a:gd name="connsiteX4" fmla="*/ 6143802 w 6761617"/>
              <a:gd name="connsiteY4" fmla="*/ 3731339 h 4122494"/>
              <a:gd name="connsiteX5" fmla="*/ 8164 w 6761617"/>
              <a:gd name="connsiteY5" fmla="*/ 4122494 h 4122494"/>
              <a:gd name="connsiteX6" fmla="*/ 0 w 6761617"/>
              <a:gd name="connsiteY6" fmla="*/ 911082 h 4122494"/>
              <a:gd name="connsiteX0" fmla="*/ 0 w 6867181"/>
              <a:gd name="connsiteY0" fmla="*/ 911082 h 4122494"/>
              <a:gd name="connsiteX1" fmla="*/ 5874380 w 6867181"/>
              <a:gd name="connsiteY1" fmla="*/ 34 h 4122494"/>
              <a:gd name="connsiteX2" fmla="*/ 6528254 w 6867181"/>
              <a:gd name="connsiteY2" fmla="*/ 645742 h 4122494"/>
              <a:gd name="connsiteX3" fmla="*/ 6760936 w 6867181"/>
              <a:gd name="connsiteY3" fmla="*/ 3065219 h 4122494"/>
              <a:gd name="connsiteX4" fmla="*/ 6143802 w 6867181"/>
              <a:gd name="connsiteY4" fmla="*/ 3731339 h 4122494"/>
              <a:gd name="connsiteX5" fmla="*/ 8164 w 6867181"/>
              <a:gd name="connsiteY5" fmla="*/ 4122494 h 4122494"/>
              <a:gd name="connsiteX6" fmla="*/ 0 w 6867181"/>
              <a:gd name="connsiteY6" fmla="*/ 911082 h 4122494"/>
              <a:gd name="connsiteX0" fmla="*/ 0 w 6760936"/>
              <a:gd name="connsiteY0" fmla="*/ 911082 h 4122494"/>
              <a:gd name="connsiteX1" fmla="*/ 5874380 w 6760936"/>
              <a:gd name="connsiteY1" fmla="*/ 34 h 4122494"/>
              <a:gd name="connsiteX2" fmla="*/ 6528254 w 6760936"/>
              <a:gd name="connsiteY2" fmla="*/ 645742 h 4122494"/>
              <a:gd name="connsiteX3" fmla="*/ 6760936 w 6760936"/>
              <a:gd name="connsiteY3" fmla="*/ 3065219 h 4122494"/>
              <a:gd name="connsiteX4" fmla="*/ 6143802 w 6760936"/>
              <a:gd name="connsiteY4" fmla="*/ 3731339 h 4122494"/>
              <a:gd name="connsiteX5" fmla="*/ 8164 w 6760936"/>
              <a:gd name="connsiteY5" fmla="*/ 4122494 h 4122494"/>
              <a:gd name="connsiteX6" fmla="*/ 0 w 6760936"/>
              <a:gd name="connsiteY6" fmla="*/ 911082 h 4122494"/>
              <a:gd name="connsiteX0" fmla="*/ 0 w 6761329"/>
              <a:gd name="connsiteY0" fmla="*/ 911082 h 4122494"/>
              <a:gd name="connsiteX1" fmla="*/ 5874380 w 6761329"/>
              <a:gd name="connsiteY1" fmla="*/ 34 h 4122494"/>
              <a:gd name="connsiteX2" fmla="*/ 6528254 w 6761329"/>
              <a:gd name="connsiteY2" fmla="*/ 645742 h 4122494"/>
              <a:gd name="connsiteX3" fmla="*/ 6760936 w 6761329"/>
              <a:gd name="connsiteY3" fmla="*/ 3065219 h 4122494"/>
              <a:gd name="connsiteX4" fmla="*/ 6143802 w 6761329"/>
              <a:gd name="connsiteY4" fmla="*/ 3731339 h 4122494"/>
              <a:gd name="connsiteX5" fmla="*/ 8164 w 6761329"/>
              <a:gd name="connsiteY5" fmla="*/ 4122494 h 4122494"/>
              <a:gd name="connsiteX6" fmla="*/ 0 w 6761329"/>
              <a:gd name="connsiteY6" fmla="*/ 911082 h 4122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1329" h="4122494">
                <a:moveTo>
                  <a:pt x="0" y="911082"/>
                </a:moveTo>
                <a:cubicBezTo>
                  <a:pt x="1904349" y="364159"/>
                  <a:pt x="5458788" y="-4049"/>
                  <a:pt x="5874380" y="34"/>
                </a:cubicBezTo>
                <a:cubicBezTo>
                  <a:pt x="6289972" y="4117"/>
                  <a:pt x="6483350" y="299545"/>
                  <a:pt x="6528254" y="645742"/>
                </a:cubicBezTo>
                <a:cubicBezTo>
                  <a:pt x="6573158" y="991939"/>
                  <a:pt x="6748689" y="2661873"/>
                  <a:pt x="6760936" y="3065219"/>
                </a:cubicBezTo>
                <a:cubicBezTo>
                  <a:pt x="6773183" y="3468565"/>
                  <a:pt x="6498163" y="3731339"/>
                  <a:pt x="6143802" y="3731339"/>
                </a:cubicBezTo>
                <a:cubicBezTo>
                  <a:pt x="3976124" y="3800492"/>
                  <a:pt x="2257484" y="3836988"/>
                  <a:pt x="8164" y="4122494"/>
                </a:cubicBezTo>
                <a:cubicBezTo>
                  <a:pt x="6803" y="3441188"/>
                  <a:pt x="1361" y="1592388"/>
                  <a:pt x="0" y="911082"/>
                </a:cubicBezTo>
                <a:close/>
              </a:path>
            </a:pathLst>
          </a:custGeom>
          <a:solidFill>
            <a:srgbClr val="D9D9D9"/>
          </a:solidFill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endParaRPr lang="es-CO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1C89352-4CE5-2E78-7B14-DF3474E4B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F7A83A-4531-2252-3921-A4D97E8AAF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F635F47-42A1-D893-BC52-391DD6947C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56A3018-3157-B23F-27A9-AB0D38738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F00A5A8-3E05-7778-9EAC-4CAFEEF63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94308D4-2758-6445-D32E-C583C16F0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C442BA9-3B86-5048-75AC-D72005F65F7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421" y="274895"/>
            <a:ext cx="1479099" cy="42666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0066122-EC8D-362A-5776-57D00D20728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90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CC8679-2625-D57F-0E3A-726BCBF0B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14CA344-0F10-81EE-2B74-BCECBAAA55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8AC034B-18BF-3D6F-9C1A-5177994F94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A714D21-3DE2-E140-162B-4C83F77AD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F1531A3-2CE9-E669-4613-E369E1CA7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0298071-B16A-C7E5-7372-5F6C716B1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469340D-4C00-AED0-5833-2126510627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421" y="274895"/>
            <a:ext cx="1479099" cy="42666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1C97E3E-4BF8-781C-48EC-1EBC1C4ED2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115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4" descr="A blue and white background&#10;&#10;Description automatically generated">
            <a:extLst>
              <a:ext uri="{FF2B5EF4-FFF2-40B4-BE49-F238E27FC236}">
                <a16:creationId xmlns:a16="http://schemas.microsoft.com/office/drawing/2014/main" id="{92EE6286-2586-5DBD-6622-CB286C7B4E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9525"/>
            <a:ext cx="12208982" cy="684847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E1597B4-2133-B390-4EC6-C9D243B92B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580" y="352511"/>
            <a:ext cx="7652820" cy="1254128"/>
          </a:xfrm>
        </p:spPr>
        <p:txBody>
          <a:bodyPr anchor="t">
            <a:noAutofit/>
          </a:bodyPr>
          <a:lstStyle>
            <a:lvl1pPr algn="l">
              <a:defRPr lang="es-MX" sz="4000" b="1" i="0" kern="1200" dirty="0">
                <a:solidFill>
                  <a:srgbClr val="005CA4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803EEFA-7AC8-978F-81BF-18C0E3D4AD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0579" y="1745184"/>
            <a:ext cx="7652821" cy="3486056"/>
          </a:xfrm>
        </p:spPr>
        <p:txBody>
          <a:bodyPr>
            <a:normAutofit/>
          </a:bodyPr>
          <a:lstStyle>
            <a:lvl1pPr marL="0" indent="0" algn="l">
              <a:buNone/>
              <a:defRPr lang="es-CO" sz="2400" b="0" i="0" kern="1200" dirty="0">
                <a:solidFill>
                  <a:srgbClr val="112D6A"/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DA61566-045E-E0B3-50E6-92C4A2F639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579" y="6356350"/>
            <a:ext cx="3080821" cy="365125"/>
          </a:xfrm>
        </p:spPr>
        <p:txBody>
          <a:bodyPr/>
          <a:lstStyle/>
          <a:p>
            <a:fld id="{5A2280DE-9C4F-FE45-ACAB-79D9603FAA50}" type="datetimeFigureOut">
              <a:rPr lang="es-ES_tradnl" smtClean="0"/>
              <a:t>15/10/2025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A0BF9B-4BBB-F74B-BD8E-73D699E3D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47343" y="6356350"/>
            <a:ext cx="4106057" cy="365125"/>
          </a:xfrm>
        </p:spPr>
        <p:txBody>
          <a:bodyPr anchor="ctr"/>
          <a:lstStyle/>
          <a:p>
            <a:r>
              <a:rPr lang="es-CO"/>
              <a:t>CCOM-FO-001 V18 / 1-Jun-2023 / Clasificada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CB9BD7-37E0-AF37-E389-CEA66FBE5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E7131-4F33-6845-B776-06A4E24FF096}" type="slidenum">
              <a:rPr lang="es-ES_tradnl" smtClean="0"/>
              <a:t>‹#›</a:t>
            </a:fld>
            <a:endParaRPr lang="es-ES_tradnl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50586EA-E764-8BBD-602C-7E561C9B239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151" y="274895"/>
            <a:ext cx="1479099" cy="42666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A1242425-6AC5-C9FD-E833-A4E8EF868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43169" y="2562317"/>
            <a:ext cx="2403566" cy="3513391"/>
          </a:xfrm>
          <a:prstGeom prst="rect">
            <a:avLst/>
          </a:prstGeom>
        </p:spPr>
      </p:pic>
      <p:sp>
        <p:nvSpPr>
          <p:cNvPr id="12" name="Marcador de posición de imagen 3">
            <a:extLst>
              <a:ext uri="{FF2B5EF4-FFF2-40B4-BE49-F238E27FC236}">
                <a16:creationId xmlns:a16="http://schemas.microsoft.com/office/drawing/2014/main" id="{BD182238-413A-A893-5CAF-B0AB69EEA4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25031" y="2305265"/>
            <a:ext cx="5455240" cy="3082431"/>
          </a:xfrm>
          <a:custGeom>
            <a:avLst/>
            <a:gdLst>
              <a:gd name="connsiteX0" fmla="*/ 0 w 6296747"/>
              <a:gd name="connsiteY0" fmla="*/ 620676 h 3723982"/>
              <a:gd name="connsiteX1" fmla="*/ 620676 w 6296747"/>
              <a:gd name="connsiteY1" fmla="*/ 0 h 3723982"/>
              <a:gd name="connsiteX2" fmla="*/ 5676071 w 6296747"/>
              <a:gd name="connsiteY2" fmla="*/ 0 h 3723982"/>
              <a:gd name="connsiteX3" fmla="*/ 6296747 w 6296747"/>
              <a:gd name="connsiteY3" fmla="*/ 620676 h 3723982"/>
              <a:gd name="connsiteX4" fmla="*/ 6296747 w 6296747"/>
              <a:gd name="connsiteY4" fmla="*/ 3103306 h 3723982"/>
              <a:gd name="connsiteX5" fmla="*/ 5676071 w 6296747"/>
              <a:gd name="connsiteY5" fmla="*/ 3723982 h 3723982"/>
              <a:gd name="connsiteX6" fmla="*/ 620676 w 6296747"/>
              <a:gd name="connsiteY6" fmla="*/ 3723982 h 3723982"/>
              <a:gd name="connsiteX7" fmla="*/ 0 w 6296747"/>
              <a:gd name="connsiteY7" fmla="*/ 3103306 h 3723982"/>
              <a:gd name="connsiteX8" fmla="*/ 0 w 6296747"/>
              <a:gd name="connsiteY8" fmla="*/ 620676 h 3723982"/>
              <a:gd name="connsiteX0" fmla="*/ 0 w 6296747"/>
              <a:gd name="connsiteY0" fmla="*/ 620676 h 3723982"/>
              <a:gd name="connsiteX1" fmla="*/ 620676 w 6296747"/>
              <a:gd name="connsiteY1" fmla="*/ 0 h 3723982"/>
              <a:gd name="connsiteX2" fmla="*/ 6296747 w 6296747"/>
              <a:gd name="connsiteY2" fmla="*/ 620676 h 3723982"/>
              <a:gd name="connsiteX3" fmla="*/ 6296747 w 6296747"/>
              <a:gd name="connsiteY3" fmla="*/ 3103306 h 3723982"/>
              <a:gd name="connsiteX4" fmla="*/ 5676071 w 6296747"/>
              <a:gd name="connsiteY4" fmla="*/ 3723982 h 3723982"/>
              <a:gd name="connsiteX5" fmla="*/ 620676 w 6296747"/>
              <a:gd name="connsiteY5" fmla="*/ 3723982 h 3723982"/>
              <a:gd name="connsiteX6" fmla="*/ 0 w 6296747"/>
              <a:gd name="connsiteY6" fmla="*/ 3103306 h 3723982"/>
              <a:gd name="connsiteX7" fmla="*/ 0 w 6296747"/>
              <a:gd name="connsiteY7" fmla="*/ 620676 h 3723982"/>
              <a:gd name="connsiteX0" fmla="*/ 417946 w 6714693"/>
              <a:gd name="connsiteY0" fmla="*/ 670342 h 3773648"/>
              <a:gd name="connsiteX1" fmla="*/ 1038622 w 6714693"/>
              <a:gd name="connsiteY1" fmla="*/ 49666 h 3773648"/>
              <a:gd name="connsiteX2" fmla="*/ 6714693 w 6714693"/>
              <a:gd name="connsiteY2" fmla="*/ 670342 h 3773648"/>
              <a:gd name="connsiteX3" fmla="*/ 6714693 w 6714693"/>
              <a:gd name="connsiteY3" fmla="*/ 3152972 h 3773648"/>
              <a:gd name="connsiteX4" fmla="*/ 6094017 w 6714693"/>
              <a:gd name="connsiteY4" fmla="*/ 3773648 h 3773648"/>
              <a:gd name="connsiteX5" fmla="*/ 1038622 w 6714693"/>
              <a:gd name="connsiteY5" fmla="*/ 3773648 h 3773648"/>
              <a:gd name="connsiteX6" fmla="*/ 417946 w 6714693"/>
              <a:gd name="connsiteY6" fmla="*/ 3152972 h 3773648"/>
              <a:gd name="connsiteX7" fmla="*/ 417946 w 6714693"/>
              <a:gd name="connsiteY7" fmla="*/ 670342 h 3773648"/>
              <a:gd name="connsiteX0" fmla="*/ 843487 w 7140234"/>
              <a:gd name="connsiteY0" fmla="*/ 624976 h 3728282"/>
              <a:gd name="connsiteX1" fmla="*/ 1464163 w 7140234"/>
              <a:gd name="connsiteY1" fmla="*/ 4300 h 3728282"/>
              <a:gd name="connsiteX2" fmla="*/ 7140234 w 7140234"/>
              <a:gd name="connsiteY2" fmla="*/ 624976 h 3728282"/>
              <a:gd name="connsiteX3" fmla="*/ 7140234 w 7140234"/>
              <a:gd name="connsiteY3" fmla="*/ 3107606 h 3728282"/>
              <a:gd name="connsiteX4" fmla="*/ 6519558 w 7140234"/>
              <a:gd name="connsiteY4" fmla="*/ 3728282 h 3728282"/>
              <a:gd name="connsiteX5" fmla="*/ 1464163 w 7140234"/>
              <a:gd name="connsiteY5" fmla="*/ 3728282 h 3728282"/>
              <a:gd name="connsiteX6" fmla="*/ 843487 w 7140234"/>
              <a:gd name="connsiteY6" fmla="*/ 3107606 h 3728282"/>
              <a:gd name="connsiteX7" fmla="*/ 843487 w 7140234"/>
              <a:gd name="connsiteY7" fmla="*/ 624976 h 3728282"/>
              <a:gd name="connsiteX0" fmla="*/ 0 w 6296747"/>
              <a:gd name="connsiteY0" fmla="*/ 620693 h 3723999"/>
              <a:gd name="connsiteX1" fmla="*/ 620676 w 6296747"/>
              <a:gd name="connsiteY1" fmla="*/ 17 h 3723999"/>
              <a:gd name="connsiteX2" fmla="*/ 6296747 w 6296747"/>
              <a:gd name="connsiteY2" fmla="*/ 620693 h 3723999"/>
              <a:gd name="connsiteX3" fmla="*/ 6296747 w 6296747"/>
              <a:gd name="connsiteY3" fmla="*/ 3103323 h 3723999"/>
              <a:gd name="connsiteX4" fmla="*/ 5676071 w 6296747"/>
              <a:gd name="connsiteY4" fmla="*/ 3723999 h 3723999"/>
              <a:gd name="connsiteX5" fmla="*/ 620676 w 6296747"/>
              <a:gd name="connsiteY5" fmla="*/ 3723999 h 3723999"/>
              <a:gd name="connsiteX6" fmla="*/ 0 w 6296747"/>
              <a:gd name="connsiteY6" fmla="*/ 3103323 h 3723999"/>
              <a:gd name="connsiteX7" fmla="*/ 0 w 6296747"/>
              <a:gd name="connsiteY7" fmla="*/ 620693 h 3723999"/>
              <a:gd name="connsiteX0" fmla="*/ 225911 w 6522658"/>
              <a:gd name="connsiteY0" fmla="*/ 620693 h 3723999"/>
              <a:gd name="connsiteX1" fmla="*/ 846587 w 6522658"/>
              <a:gd name="connsiteY1" fmla="*/ 17 h 3723999"/>
              <a:gd name="connsiteX2" fmla="*/ 6522658 w 6522658"/>
              <a:gd name="connsiteY2" fmla="*/ 620693 h 3723999"/>
              <a:gd name="connsiteX3" fmla="*/ 6522658 w 6522658"/>
              <a:gd name="connsiteY3" fmla="*/ 3103323 h 3723999"/>
              <a:gd name="connsiteX4" fmla="*/ 5901982 w 6522658"/>
              <a:gd name="connsiteY4" fmla="*/ 3723999 h 3723999"/>
              <a:gd name="connsiteX5" fmla="*/ 846587 w 6522658"/>
              <a:gd name="connsiteY5" fmla="*/ 3723999 h 3723999"/>
              <a:gd name="connsiteX6" fmla="*/ 0 w 6522658"/>
              <a:gd name="connsiteY6" fmla="*/ 3114080 h 3723999"/>
              <a:gd name="connsiteX7" fmla="*/ 225911 w 6522658"/>
              <a:gd name="connsiteY7" fmla="*/ 620693 h 3723999"/>
              <a:gd name="connsiteX0" fmla="*/ 225911 w 6522658"/>
              <a:gd name="connsiteY0" fmla="*/ 644460 h 3747766"/>
              <a:gd name="connsiteX1" fmla="*/ 846587 w 6522658"/>
              <a:gd name="connsiteY1" fmla="*/ 23784 h 3747766"/>
              <a:gd name="connsiteX2" fmla="*/ 6522658 w 6522658"/>
              <a:gd name="connsiteY2" fmla="*/ 644460 h 3747766"/>
              <a:gd name="connsiteX3" fmla="*/ 6522658 w 6522658"/>
              <a:gd name="connsiteY3" fmla="*/ 3127090 h 3747766"/>
              <a:gd name="connsiteX4" fmla="*/ 5901982 w 6522658"/>
              <a:gd name="connsiteY4" fmla="*/ 3747766 h 3747766"/>
              <a:gd name="connsiteX5" fmla="*/ 846587 w 6522658"/>
              <a:gd name="connsiteY5" fmla="*/ 3747766 h 3747766"/>
              <a:gd name="connsiteX6" fmla="*/ 0 w 6522658"/>
              <a:gd name="connsiteY6" fmla="*/ 3137847 h 3747766"/>
              <a:gd name="connsiteX7" fmla="*/ 225911 w 6522658"/>
              <a:gd name="connsiteY7" fmla="*/ 644460 h 3747766"/>
              <a:gd name="connsiteX0" fmla="*/ 225911 w 6522658"/>
              <a:gd name="connsiteY0" fmla="*/ 620676 h 3723982"/>
              <a:gd name="connsiteX1" fmla="*/ 846587 w 6522658"/>
              <a:gd name="connsiteY1" fmla="*/ 0 h 3723982"/>
              <a:gd name="connsiteX2" fmla="*/ 6522658 w 6522658"/>
              <a:gd name="connsiteY2" fmla="*/ 620676 h 3723982"/>
              <a:gd name="connsiteX3" fmla="*/ 6522658 w 6522658"/>
              <a:gd name="connsiteY3" fmla="*/ 3103306 h 3723982"/>
              <a:gd name="connsiteX4" fmla="*/ 5901982 w 6522658"/>
              <a:gd name="connsiteY4" fmla="*/ 3723982 h 3723982"/>
              <a:gd name="connsiteX5" fmla="*/ 846587 w 6522658"/>
              <a:gd name="connsiteY5" fmla="*/ 3723982 h 3723982"/>
              <a:gd name="connsiteX6" fmla="*/ 0 w 6522658"/>
              <a:gd name="connsiteY6" fmla="*/ 3114063 h 3723982"/>
              <a:gd name="connsiteX7" fmla="*/ 225911 w 6522658"/>
              <a:gd name="connsiteY7" fmla="*/ 620676 h 3723982"/>
              <a:gd name="connsiteX0" fmla="*/ 225911 w 6522658"/>
              <a:gd name="connsiteY0" fmla="*/ 621112 h 3724418"/>
              <a:gd name="connsiteX1" fmla="*/ 846587 w 6522658"/>
              <a:gd name="connsiteY1" fmla="*/ 436 h 3724418"/>
              <a:gd name="connsiteX2" fmla="*/ 6522658 w 6522658"/>
              <a:gd name="connsiteY2" fmla="*/ 621112 h 3724418"/>
              <a:gd name="connsiteX3" fmla="*/ 6522658 w 6522658"/>
              <a:gd name="connsiteY3" fmla="*/ 3103742 h 3724418"/>
              <a:gd name="connsiteX4" fmla="*/ 5901982 w 6522658"/>
              <a:gd name="connsiteY4" fmla="*/ 3724418 h 3724418"/>
              <a:gd name="connsiteX5" fmla="*/ 846587 w 6522658"/>
              <a:gd name="connsiteY5" fmla="*/ 3724418 h 3724418"/>
              <a:gd name="connsiteX6" fmla="*/ 0 w 6522658"/>
              <a:gd name="connsiteY6" fmla="*/ 3114499 h 3724418"/>
              <a:gd name="connsiteX7" fmla="*/ 225911 w 6522658"/>
              <a:gd name="connsiteY7" fmla="*/ 621112 h 3724418"/>
              <a:gd name="connsiteX0" fmla="*/ 225911 w 6522658"/>
              <a:gd name="connsiteY0" fmla="*/ 621112 h 3724418"/>
              <a:gd name="connsiteX1" fmla="*/ 846587 w 6522658"/>
              <a:gd name="connsiteY1" fmla="*/ 436 h 3724418"/>
              <a:gd name="connsiteX2" fmla="*/ 6522658 w 6522658"/>
              <a:gd name="connsiteY2" fmla="*/ 621112 h 3724418"/>
              <a:gd name="connsiteX3" fmla="*/ 6522658 w 6522658"/>
              <a:gd name="connsiteY3" fmla="*/ 3103742 h 3724418"/>
              <a:gd name="connsiteX4" fmla="*/ 846587 w 6522658"/>
              <a:gd name="connsiteY4" fmla="*/ 3724418 h 3724418"/>
              <a:gd name="connsiteX5" fmla="*/ 0 w 6522658"/>
              <a:gd name="connsiteY5" fmla="*/ 3114499 h 3724418"/>
              <a:gd name="connsiteX6" fmla="*/ 225911 w 6522658"/>
              <a:gd name="connsiteY6" fmla="*/ 621112 h 3724418"/>
              <a:gd name="connsiteX0" fmla="*/ 225911 w 6522658"/>
              <a:gd name="connsiteY0" fmla="*/ 621112 h 3807323"/>
              <a:gd name="connsiteX1" fmla="*/ 846587 w 6522658"/>
              <a:gd name="connsiteY1" fmla="*/ 436 h 3807323"/>
              <a:gd name="connsiteX2" fmla="*/ 6522658 w 6522658"/>
              <a:gd name="connsiteY2" fmla="*/ 621112 h 3807323"/>
              <a:gd name="connsiteX3" fmla="*/ 6522658 w 6522658"/>
              <a:gd name="connsiteY3" fmla="*/ 3501775 h 3807323"/>
              <a:gd name="connsiteX4" fmla="*/ 846587 w 6522658"/>
              <a:gd name="connsiteY4" fmla="*/ 3724418 h 3807323"/>
              <a:gd name="connsiteX5" fmla="*/ 0 w 6522658"/>
              <a:gd name="connsiteY5" fmla="*/ 3114499 h 3807323"/>
              <a:gd name="connsiteX6" fmla="*/ 225911 w 6522658"/>
              <a:gd name="connsiteY6" fmla="*/ 621112 h 3807323"/>
              <a:gd name="connsiteX0" fmla="*/ 225911 w 6522658"/>
              <a:gd name="connsiteY0" fmla="*/ 621112 h 3724418"/>
              <a:gd name="connsiteX1" fmla="*/ 846587 w 6522658"/>
              <a:gd name="connsiteY1" fmla="*/ 436 h 3724418"/>
              <a:gd name="connsiteX2" fmla="*/ 6522658 w 6522658"/>
              <a:gd name="connsiteY2" fmla="*/ 621112 h 3724418"/>
              <a:gd name="connsiteX3" fmla="*/ 6522658 w 6522658"/>
              <a:gd name="connsiteY3" fmla="*/ 3501775 h 3724418"/>
              <a:gd name="connsiteX4" fmla="*/ 846587 w 6522658"/>
              <a:gd name="connsiteY4" fmla="*/ 3724418 h 3724418"/>
              <a:gd name="connsiteX5" fmla="*/ 0 w 6522658"/>
              <a:gd name="connsiteY5" fmla="*/ 3114499 h 3724418"/>
              <a:gd name="connsiteX6" fmla="*/ 225911 w 6522658"/>
              <a:gd name="connsiteY6" fmla="*/ 621112 h 3724418"/>
              <a:gd name="connsiteX0" fmla="*/ 225911 w 6522658"/>
              <a:gd name="connsiteY0" fmla="*/ 621112 h 3807949"/>
              <a:gd name="connsiteX1" fmla="*/ 846587 w 6522658"/>
              <a:gd name="connsiteY1" fmla="*/ 436 h 3807949"/>
              <a:gd name="connsiteX2" fmla="*/ 6522658 w 6522658"/>
              <a:gd name="connsiteY2" fmla="*/ 621112 h 3807949"/>
              <a:gd name="connsiteX3" fmla="*/ 6522658 w 6522658"/>
              <a:gd name="connsiteY3" fmla="*/ 3501775 h 3807949"/>
              <a:gd name="connsiteX4" fmla="*/ 846587 w 6522658"/>
              <a:gd name="connsiteY4" fmla="*/ 3724418 h 3807949"/>
              <a:gd name="connsiteX5" fmla="*/ 0 w 6522658"/>
              <a:gd name="connsiteY5" fmla="*/ 3114499 h 3807949"/>
              <a:gd name="connsiteX6" fmla="*/ 225911 w 6522658"/>
              <a:gd name="connsiteY6" fmla="*/ 621112 h 3807949"/>
              <a:gd name="connsiteX0" fmla="*/ 225911 w 6522658"/>
              <a:gd name="connsiteY0" fmla="*/ 621112 h 3724418"/>
              <a:gd name="connsiteX1" fmla="*/ 846587 w 6522658"/>
              <a:gd name="connsiteY1" fmla="*/ 436 h 3724418"/>
              <a:gd name="connsiteX2" fmla="*/ 6522658 w 6522658"/>
              <a:gd name="connsiteY2" fmla="*/ 621112 h 3724418"/>
              <a:gd name="connsiteX3" fmla="*/ 6522658 w 6522658"/>
              <a:gd name="connsiteY3" fmla="*/ 3501775 h 3724418"/>
              <a:gd name="connsiteX4" fmla="*/ 846587 w 6522658"/>
              <a:gd name="connsiteY4" fmla="*/ 3724418 h 3724418"/>
              <a:gd name="connsiteX5" fmla="*/ 0 w 6522658"/>
              <a:gd name="connsiteY5" fmla="*/ 3114499 h 3724418"/>
              <a:gd name="connsiteX6" fmla="*/ 225911 w 6522658"/>
              <a:gd name="connsiteY6" fmla="*/ 621112 h 3724418"/>
              <a:gd name="connsiteX0" fmla="*/ 484657 w 6781404"/>
              <a:gd name="connsiteY0" fmla="*/ 621112 h 3769918"/>
              <a:gd name="connsiteX1" fmla="*/ 1105333 w 6781404"/>
              <a:gd name="connsiteY1" fmla="*/ 436 h 3769918"/>
              <a:gd name="connsiteX2" fmla="*/ 6781404 w 6781404"/>
              <a:gd name="connsiteY2" fmla="*/ 621112 h 3769918"/>
              <a:gd name="connsiteX3" fmla="*/ 6781404 w 6781404"/>
              <a:gd name="connsiteY3" fmla="*/ 3501775 h 3769918"/>
              <a:gd name="connsiteX4" fmla="*/ 1105333 w 6781404"/>
              <a:gd name="connsiteY4" fmla="*/ 3724418 h 3769918"/>
              <a:gd name="connsiteX5" fmla="*/ 258746 w 6781404"/>
              <a:gd name="connsiteY5" fmla="*/ 3114499 h 3769918"/>
              <a:gd name="connsiteX6" fmla="*/ 484657 w 6781404"/>
              <a:gd name="connsiteY6" fmla="*/ 621112 h 3769918"/>
              <a:gd name="connsiteX0" fmla="*/ 237171 w 6533918"/>
              <a:gd name="connsiteY0" fmla="*/ 621112 h 3742899"/>
              <a:gd name="connsiteX1" fmla="*/ 857847 w 6533918"/>
              <a:gd name="connsiteY1" fmla="*/ 436 h 3742899"/>
              <a:gd name="connsiteX2" fmla="*/ 6533918 w 6533918"/>
              <a:gd name="connsiteY2" fmla="*/ 621112 h 3742899"/>
              <a:gd name="connsiteX3" fmla="*/ 6533918 w 6533918"/>
              <a:gd name="connsiteY3" fmla="*/ 3501775 h 3742899"/>
              <a:gd name="connsiteX4" fmla="*/ 857847 w 6533918"/>
              <a:gd name="connsiteY4" fmla="*/ 3724418 h 3742899"/>
              <a:gd name="connsiteX5" fmla="*/ 11260 w 6533918"/>
              <a:gd name="connsiteY5" fmla="*/ 3114499 h 3742899"/>
              <a:gd name="connsiteX6" fmla="*/ 237171 w 6533918"/>
              <a:gd name="connsiteY6" fmla="*/ 621112 h 3742899"/>
              <a:gd name="connsiteX0" fmla="*/ 248896 w 6556401"/>
              <a:gd name="connsiteY0" fmla="*/ 621112 h 3833174"/>
              <a:gd name="connsiteX1" fmla="*/ 869572 w 6556401"/>
              <a:gd name="connsiteY1" fmla="*/ 436 h 3833174"/>
              <a:gd name="connsiteX2" fmla="*/ 6545643 w 6556401"/>
              <a:gd name="connsiteY2" fmla="*/ 621112 h 3833174"/>
              <a:gd name="connsiteX3" fmla="*/ 6556401 w 6556401"/>
              <a:gd name="connsiteY3" fmla="*/ 3792232 h 3833174"/>
              <a:gd name="connsiteX4" fmla="*/ 869572 w 6556401"/>
              <a:gd name="connsiteY4" fmla="*/ 3724418 h 3833174"/>
              <a:gd name="connsiteX5" fmla="*/ 22985 w 6556401"/>
              <a:gd name="connsiteY5" fmla="*/ 3114499 h 3833174"/>
              <a:gd name="connsiteX6" fmla="*/ 248896 w 6556401"/>
              <a:gd name="connsiteY6" fmla="*/ 621112 h 3833174"/>
              <a:gd name="connsiteX0" fmla="*/ 248896 w 6556401"/>
              <a:gd name="connsiteY0" fmla="*/ 621112 h 3792232"/>
              <a:gd name="connsiteX1" fmla="*/ 869572 w 6556401"/>
              <a:gd name="connsiteY1" fmla="*/ 436 h 3792232"/>
              <a:gd name="connsiteX2" fmla="*/ 6545643 w 6556401"/>
              <a:gd name="connsiteY2" fmla="*/ 621112 h 3792232"/>
              <a:gd name="connsiteX3" fmla="*/ 6556401 w 6556401"/>
              <a:gd name="connsiteY3" fmla="*/ 3792232 h 3792232"/>
              <a:gd name="connsiteX4" fmla="*/ 869572 w 6556401"/>
              <a:gd name="connsiteY4" fmla="*/ 3724418 h 3792232"/>
              <a:gd name="connsiteX5" fmla="*/ 22985 w 6556401"/>
              <a:gd name="connsiteY5" fmla="*/ 3114499 h 3792232"/>
              <a:gd name="connsiteX6" fmla="*/ 248896 w 6556401"/>
              <a:gd name="connsiteY6" fmla="*/ 621112 h 3792232"/>
              <a:gd name="connsiteX0" fmla="*/ 225911 w 6533416"/>
              <a:gd name="connsiteY0" fmla="*/ 621112 h 3792232"/>
              <a:gd name="connsiteX1" fmla="*/ 846587 w 6533416"/>
              <a:gd name="connsiteY1" fmla="*/ 436 h 3792232"/>
              <a:gd name="connsiteX2" fmla="*/ 6522658 w 6533416"/>
              <a:gd name="connsiteY2" fmla="*/ 621112 h 3792232"/>
              <a:gd name="connsiteX3" fmla="*/ 6533416 w 6533416"/>
              <a:gd name="connsiteY3" fmla="*/ 3792232 h 3792232"/>
              <a:gd name="connsiteX4" fmla="*/ 846587 w 6533416"/>
              <a:gd name="connsiteY4" fmla="*/ 3724418 h 3792232"/>
              <a:gd name="connsiteX5" fmla="*/ 0 w 6533416"/>
              <a:gd name="connsiteY5" fmla="*/ 3114499 h 3792232"/>
              <a:gd name="connsiteX6" fmla="*/ 225911 w 6533416"/>
              <a:gd name="connsiteY6" fmla="*/ 621112 h 3792232"/>
              <a:gd name="connsiteX0" fmla="*/ 431236 w 6738741"/>
              <a:gd name="connsiteY0" fmla="*/ 621341 h 3792461"/>
              <a:gd name="connsiteX1" fmla="*/ 1051912 w 6738741"/>
              <a:gd name="connsiteY1" fmla="*/ 665 h 3792461"/>
              <a:gd name="connsiteX2" fmla="*/ 6727983 w 6738741"/>
              <a:gd name="connsiteY2" fmla="*/ 621341 h 3792461"/>
              <a:gd name="connsiteX3" fmla="*/ 6738741 w 6738741"/>
              <a:gd name="connsiteY3" fmla="*/ 3792461 h 3792461"/>
              <a:gd name="connsiteX4" fmla="*/ 1051912 w 6738741"/>
              <a:gd name="connsiteY4" fmla="*/ 3724647 h 3792461"/>
              <a:gd name="connsiteX5" fmla="*/ 929 w 6738741"/>
              <a:gd name="connsiteY5" fmla="*/ 3093212 h 3792461"/>
              <a:gd name="connsiteX6" fmla="*/ 431236 w 6738741"/>
              <a:gd name="connsiteY6" fmla="*/ 621341 h 3792461"/>
              <a:gd name="connsiteX0" fmla="*/ 323659 w 6738741"/>
              <a:gd name="connsiteY0" fmla="*/ 609943 h 3791821"/>
              <a:gd name="connsiteX1" fmla="*/ 1051912 w 6738741"/>
              <a:gd name="connsiteY1" fmla="*/ 25 h 3791821"/>
              <a:gd name="connsiteX2" fmla="*/ 6727983 w 6738741"/>
              <a:gd name="connsiteY2" fmla="*/ 620701 h 3791821"/>
              <a:gd name="connsiteX3" fmla="*/ 6738741 w 6738741"/>
              <a:gd name="connsiteY3" fmla="*/ 3791821 h 3791821"/>
              <a:gd name="connsiteX4" fmla="*/ 1051912 w 6738741"/>
              <a:gd name="connsiteY4" fmla="*/ 3724007 h 3791821"/>
              <a:gd name="connsiteX5" fmla="*/ 929 w 6738741"/>
              <a:gd name="connsiteY5" fmla="*/ 3092572 h 3791821"/>
              <a:gd name="connsiteX6" fmla="*/ 323659 w 6738741"/>
              <a:gd name="connsiteY6" fmla="*/ 609943 h 3791821"/>
              <a:gd name="connsiteX0" fmla="*/ 323659 w 6738741"/>
              <a:gd name="connsiteY0" fmla="*/ 609948 h 3791826"/>
              <a:gd name="connsiteX1" fmla="*/ 1051912 w 6738741"/>
              <a:gd name="connsiteY1" fmla="*/ 30 h 3791826"/>
              <a:gd name="connsiteX2" fmla="*/ 6727983 w 6738741"/>
              <a:gd name="connsiteY2" fmla="*/ 620706 h 3791826"/>
              <a:gd name="connsiteX3" fmla="*/ 6738741 w 6738741"/>
              <a:gd name="connsiteY3" fmla="*/ 3791826 h 3791826"/>
              <a:gd name="connsiteX4" fmla="*/ 1051912 w 6738741"/>
              <a:gd name="connsiteY4" fmla="*/ 3724012 h 3791826"/>
              <a:gd name="connsiteX5" fmla="*/ 929 w 6738741"/>
              <a:gd name="connsiteY5" fmla="*/ 3092577 h 3791826"/>
              <a:gd name="connsiteX6" fmla="*/ 323659 w 6738741"/>
              <a:gd name="connsiteY6" fmla="*/ 609948 h 3791826"/>
              <a:gd name="connsiteX0" fmla="*/ 323659 w 6738741"/>
              <a:gd name="connsiteY0" fmla="*/ 611043 h 3792921"/>
              <a:gd name="connsiteX1" fmla="*/ 1051912 w 6738741"/>
              <a:gd name="connsiteY1" fmla="*/ 1125 h 3792921"/>
              <a:gd name="connsiteX2" fmla="*/ 6727983 w 6738741"/>
              <a:gd name="connsiteY2" fmla="*/ 621801 h 3792921"/>
              <a:gd name="connsiteX3" fmla="*/ 6738741 w 6738741"/>
              <a:gd name="connsiteY3" fmla="*/ 3792921 h 3792921"/>
              <a:gd name="connsiteX4" fmla="*/ 1051912 w 6738741"/>
              <a:gd name="connsiteY4" fmla="*/ 3725107 h 3792921"/>
              <a:gd name="connsiteX5" fmla="*/ 929 w 6738741"/>
              <a:gd name="connsiteY5" fmla="*/ 3093672 h 3792921"/>
              <a:gd name="connsiteX6" fmla="*/ 323659 w 6738741"/>
              <a:gd name="connsiteY6" fmla="*/ 611043 h 3792921"/>
              <a:gd name="connsiteX0" fmla="*/ 323333 w 6738415"/>
              <a:gd name="connsiteY0" fmla="*/ 611043 h 3792921"/>
              <a:gd name="connsiteX1" fmla="*/ 1051586 w 6738415"/>
              <a:gd name="connsiteY1" fmla="*/ 1125 h 3792921"/>
              <a:gd name="connsiteX2" fmla="*/ 6727657 w 6738415"/>
              <a:gd name="connsiteY2" fmla="*/ 621801 h 3792921"/>
              <a:gd name="connsiteX3" fmla="*/ 6738415 w 6738415"/>
              <a:gd name="connsiteY3" fmla="*/ 3792921 h 3792921"/>
              <a:gd name="connsiteX4" fmla="*/ 1051586 w 6738415"/>
              <a:gd name="connsiteY4" fmla="*/ 3725107 h 3792921"/>
              <a:gd name="connsiteX5" fmla="*/ 603 w 6738415"/>
              <a:gd name="connsiteY5" fmla="*/ 3093672 h 3792921"/>
              <a:gd name="connsiteX6" fmla="*/ 323333 w 6738415"/>
              <a:gd name="connsiteY6" fmla="*/ 611043 h 3792921"/>
              <a:gd name="connsiteX0" fmla="*/ 322730 w 6737812"/>
              <a:gd name="connsiteY0" fmla="*/ 611043 h 3792921"/>
              <a:gd name="connsiteX1" fmla="*/ 1050983 w 6737812"/>
              <a:gd name="connsiteY1" fmla="*/ 1125 h 3792921"/>
              <a:gd name="connsiteX2" fmla="*/ 6727054 w 6737812"/>
              <a:gd name="connsiteY2" fmla="*/ 621801 h 3792921"/>
              <a:gd name="connsiteX3" fmla="*/ 6737812 w 6737812"/>
              <a:gd name="connsiteY3" fmla="*/ 3792921 h 3792921"/>
              <a:gd name="connsiteX4" fmla="*/ 1050983 w 6737812"/>
              <a:gd name="connsiteY4" fmla="*/ 3725107 h 3792921"/>
              <a:gd name="connsiteX5" fmla="*/ 0 w 6737812"/>
              <a:gd name="connsiteY5" fmla="*/ 3093672 h 3792921"/>
              <a:gd name="connsiteX6" fmla="*/ 322730 w 6737812"/>
              <a:gd name="connsiteY6" fmla="*/ 611043 h 3792921"/>
              <a:gd name="connsiteX0" fmla="*/ 322730 w 6737812"/>
              <a:gd name="connsiteY0" fmla="*/ 622670 h 3804548"/>
              <a:gd name="connsiteX1" fmla="*/ 1050983 w 6737812"/>
              <a:gd name="connsiteY1" fmla="*/ 12752 h 3804548"/>
              <a:gd name="connsiteX2" fmla="*/ 6727054 w 6737812"/>
              <a:gd name="connsiteY2" fmla="*/ 633428 h 3804548"/>
              <a:gd name="connsiteX3" fmla="*/ 6737812 w 6737812"/>
              <a:gd name="connsiteY3" fmla="*/ 3804548 h 3804548"/>
              <a:gd name="connsiteX4" fmla="*/ 1050983 w 6737812"/>
              <a:gd name="connsiteY4" fmla="*/ 3736734 h 3804548"/>
              <a:gd name="connsiteX5" fmla="*/ 0 w 6737812"/>
              <a:gd name="connsiteY5" fmla="*/ 3105299 h 3804548"/>
              <a:gd name="connsiteX6" fmla="*/ 322730 w 6737812"/>
              <a:gd name="connsiteY6" fmla="*/ 622670 h 3804548"/>
              <a:gd name="connsiteX0" fmla="*/ 322730 w 6737812"/>
              <a:gd name="connsiteY0" fmla="*/ 622670 h 3804548"/>
              <a:gd name="connsiteX1" fmla="*/ 1050983 w 6737812"/>
              <a:gd name="connsiteY1" fmla="*/ 12752 h 3804548"/>
              <a:gd name="connsiteX2" fmla="*/ 6727054 w 6737812"/>
              <a:gd name="connsiteY2" fmla="*/ 633428 h 3804548"/>
              <a:gd name="connsiteX3" fmla="*/ 6737812 w 6737812"/>
              <a:gd name="connsiteY3" fmla="*/ 3804548 h 3804548"/>
              <a:gd name="connsiteX4" fmla="*/ 1050983 w 6737812"/>
              <a:gd name="connsiteY4" fmla="*/ 3736734 h 3804548"/>
              <a:gd name="connsiteX5" fmla="*/ 0 w 6737812"/>
              <a:gd name="connsiteY5" fmla="*/ 3105299 h 3804548"/>
              <a:gd name="connsiteX6" fmla="*/ 322730 w 6737812"/>
              <a:gd name="connsiteY6" fmla="*/ 622670 h 3804548"/>
              <a:gd name="connsiteX0" fmla="*/ 322730 w 6737812"/>
              <a:gd name="connsiteY0" fmla="*/ 622670 h 3804548"/>
              <a:gd name="connsiteX1" fmla="*/ 1050983 w 6737812"/>
              <a:gd name="connsiteY1" fmla="*/ 12752 h 3804548"/>
              <a:gd name="connsiteX2" fmla="*/ 6727054 w 6737812"/>
              <a:gd name="connsiteY2" fmla="*/ 633428 h 3804548"/>
              <a:gd name="connsiteX3" fmla="*/ 6737812 w 6737812"/>
              <a:gd name="connsiteY3" fmla="*/ 3804548 h 3804548"/>
              <a:gd name="connsiteX4" fmla="*/ 1050983 w 6737812"/>
              <a:gd name="connsiteY4" fmla="*/ 3736734 h 3804548"/>
              <a:gd name="connsiteX5" fmla="*/ 0 w 6737812"/>
              <a:gd name="connsiteY5" fmla="*/ 3105299 h 3804548"/>
              <a:gd name="connsiteX6" fmla="*/ 322730 w 6737812"/>
              <a:gd name="connsiteY6" fmla="*/ 622670 h 3804548"/>
              <a:gd name="connsiteX0" fmla="*/ 322730 w 6737812"/>
              <a:gd name="connsiteY0" fmla="*/ 622670 h 3804548"/>
              <a:gd name="connsiteX1" fmla="*/ 1050983 w 6737812"/>
              <a:gd name="connsiteY1" fmla="*/ 12752 h 3804548"/>
              <a:gd name="connsiteX2" fmla="*/ 6727054 w 6737812"/>
              <a:gd name="connsiteY2" fmla="*/ 633428 h 3804548"/>
              <a:gd name="connsiteX3" fmla="*/ 6737812 w 6737812"/>
              <a:gd name="connsiteY3" fmla="*/ 3804548 h 3804548"/>
              <a:gd name="connsiteX4" fmla="*/ 1050983 w 6737812"/>
              <a:gd name="connsiteY4" fmla="*/ 3736734 h 3804548"/>
              <a:gd name="connsiteX5" fmla="*/ 0 w 6737812"/>
              <a:gd name="connsiteY5" fmla="*/ 3105299 h 3804548"/>
              <a:gd name="connsiteX6" fmla="*/ 322730 w 6737812"/>
              <a:gd name="connsiteY6" fmla="*/ 622670 h 3804548"/>
              <a:gd name="connsiteX0" fmla="*/ 322730 w 6737812"/>
              <a:gd name="connsiteY0" fmla="*/ 616448 h 3798326"/>
              <a:gd name="connsiteX1" fmla="*/ 1050983 w 6737812"/>
              <a:gd name="connsiteY1" fmla="*/ 6530 h 3798326"/>
              <a:gd name="connsiteX2" fmla="*/ 6727054 w 6737812"/>
              <a:gd name="connsiteY2" fmla="*/ 627206 h 3798326"/>
              <a:gd name="connsiteX3" fmla="*/ 6737812 w 6737812"/>
              <a:gd name="connsiteY3" fmla="*/ 3798326 h 3798326"/>
              <a:gd name="connsiteX4" fmla="*/ 1050983 w 6737812"/>
              <a:gd name="connsiteY4" fmla="*/ 3730512 h 3798326"/>
              <a:gd name="connsiteX5" fmla="*/ 0 w 6737812"/>
              <a:gd name="connsiteY5" fmla="*/ 3099077 h 3798326"/>
              <a:gd name="connsiteX6" fmla="*/ 322730 w 6737812"/>
              <a:gd name="connsiteY6" fmla="*/ 616448 h 3798326"/>
              <a:gd name="connsiteX0" fmla="*/ 322730 w 6737812"/>
              <a:gd name="connsiteY0" fmla="*/ 656300 h 3838178"/>
              <a:gd name="connsiteX1" fmla="*/ 1252524 w 6737812"/>
              <a:gd name="connsiteY1" fmla="*/ 6073 h 3838178"/>
              <a:gd name="connsiteX2" fmla="*/ 6727054 w 6737812"/>
              <a:gd name="connsiteY2" fmla="*/ 667058 h 3838178"/>
              <a:gd name="connsiteX3" fmla="*/ 6737812 w 6737812"/>
              <a:gd name="connsiteY3" fmla="*/ 3838178 h 3838178"/>
              <a:gd name="connsiteX4" fmla="*/ 1050983 w 6737812"/>
              <a:gd name="connsiteY4" fmla="*/ 3770364 h 3838178"/>
              <a:gd name="connsiteX5" fmla="*/ 0 w 6737812"/>
              <a:gd name="connsiteY5" fmla="*/ 3138929 h 3838178"/>
              <a:gd name="connsiteX6" fmla="*/ 322730 w 6737812"/>
              <a:gd name="connsiteY6" fmla="*/ 656300 h 3838178"/>
              <a:gd name="connsiteX0" fmla="*/ 322730 w 6737812"/>
              <a:gd name="connsiteY0" fmla="*/ 650548 h 3832426"/>
              <a:gd name="connsiteX1" fmla="*/ 1252524 w 6737812"/>
              <a:gd name="connsiteY1" fmla="*/ 321 h 3832426"/>
              <a:gd name="connsiteX2" fmla="*/ 6727054 w 6737812"/>
              <a:gd name="connsiteY2" fmla="*/ 661306 h 3832426"/>
              <a:gd name="connsiteX3" fmla="*/ 6737812 w 6737812"/>
              <a:gd name="connsiteY3" fmla="*/ 3832426 h 3832426"/>
              <a:gd name="connsiteX4" fmla="*/ 1050983 w 6737812"/>
              <a:gd name="connsiteY4" fmla="*/ 3764612 h 3832426"/>
              <a:gd name="connsiteX5" fmla="*/ 0 w 6737812"/>
              <a:gd name="connsiteY5" fmla="*/ 3133177 h 3832426"/>
              <a:gd name="connsiteX6" fmla="*/ 322730 w 6737812"/>
              <a:gd name="connsiteY6" fmla="*/ 650548 h 3832426"/>
              <a:gd name="connsiteX0" fmla="*/ 322730 w 6737812"/>
              <a:gd name="connsiteY0" fmla="*/ 650577 h 3832455"/>
              <a:gd name="connsiteX1" fmla="*/ 1252524 w 6737812"/>
              <a:gd name="connsiteY1" fmla="*/ 350 h 3832455"/>
              <a:gd name="connsiteX2" fmla="*/ 6727054 w 6737812"/>
              <a:gd name="connsiteY2" fmla="*/ 661335 h 3832455"/>
              <a:gd name="connsiteX3" fmla="*/ 6737812 w 6737812"/>
              <a:gd name="connsiteY3" fmla="*/ 3832455 h 3832455"/>
              <a:gd name="connsiteX4" fmla="*/ 1050983 w 6737812"/>
              <a:gd name="connsiteY4" fmla="*/ 3764641 h 3832455"/>
              <a:gd name="connsiteX5" fmla="*/ 0 w 6737812"/>
              <a:gd name="connsiteY5" fmla="*/ 3133206 h 3832455"/>
              <a:gd name="connsiteX6" fmla="*/ 322730 w 6737812"/>
              <a:gd name="connsiteY6" fmla="*/ 650577 h 3832455"/>
              <a:gd name="connsiteX0" fmla="*/ 322730 w 6737812"/>
              <a:gd name="connsiteY0" fmla="*/ 651475 h 3833353"/>
              <a:gd name="connsiteX1" fmla="*/ 1252524 w 6737812"/>
              <a:gd name="connsiteY1" fmla="*/ 1248 h 3833353"/>
              <a:gd name="connsiteX2" fmla="*/ 6727054 w 6737812"/>
              <a:gd name="connsiteY2" fmla="*/ 662233 h 3833353"/>
              <a:gd name="connsiteX3" fmla="*/ 6737812 w 6737812"/>
              <a:gd name="connsiteY3" fmla="*/ 3833353 h 3833353"/>
              <a:gd name="connsiteX4" fmla="*/ 1050983 w 6737812"/>
              <a:gd name="connsiteY4" fmla="*/ 3765539 h 3833353"/>
              <a:gd name="connsiteX5" fmla="*/ 0 w 6737812"/>
              <a:gd name="connsiteY5" fmla="*/ 3134104 h 3833353"/>
              <a:gd name="connsiteX6" fmla="*/ 322730 w 6737812"/>
              <a:gd name="connsiteY6" fmla="*/ 651475 h 3833353"/>
              <a:gd name="connsiteX0" fmla="*/ 322730 w 6737812"/>
              <a:gd name="connsiteY0" fmla="*/ 651971 h 3833849"/>
              <a:gd name="connsiteX1" fmla="*/ 1252524 w 6737812"/>
              <a:gd name="connsiteY1" fmla="*/ 1744 h 3833849"/>
              <a:gd name="connsiteX2" fmla="*/ 6727054 w 6737812"/>
              <a:gd name="connsiteY2" fmla="*/ 662729 h 3833849"/>
              <a:gd name="connsiteX3" fmla="*/ 6737812 w 6737812"/>
              <a:gd name="connsiteY3" fmla="*/ 3833849 h 3833849"/>
              <a:gd name="connsiteX4" fmla="*/ 1050983 w 6737812"/>
              <a:gd name="connsiteY4" fmla="*/ 3766035 h 3833849"/>
              <a:gd name="connsiteX5" fmla="*/ 0 w 6737812"/>
              <a:gd name="connsiteY5" fmla="*/ 3134600 h 3833849"/>
              <a:gd name="connsiteX6" fmla="*/ 322730 w 6737812"/>
              <a:gd name="connsiteY6" fmla="*/ 651971 h 3833849"/>
              <a:gd name="connsiteX0" fmla="*/ 322730 w 6737812"/>
              <a:gd name="connsiteY0" fmla="*/ 651971 h 3833849"/>
              <a:gd name="connsiteX1" fmla="*/ 1252524 w 6737812"/>
              <a:gd name="connsiteY1" fmla="*/ 1744 h 3833849"/>
              <a:gd name="connsiteX2" fmla="*/ 6727054 w 6737812"/>
              <a:gd name="connsiteY2" fmla="*/ 662729 h 3833849"/>
              <a:gd name="connsiteX3" fmla="*/ 6737812 w 6737812"/>
              <a:gd name="connsiteY3" fmla="*/ 3833849 h 3833849"/>
              <a:gd name="connsiteX4" fmla="*/ 903187 w 6737812"/>
              <a:gd name="connsiteY4" fmla="*/ 3752598 h 3833849"/>
              <a:gd name="connsiteX5" fmla="*/ 0 w 6737812"/>
              <a:gd name="connsiteY5" fmla="*/ 3134600 h 3833849"/>
              <a:gd name="connsiteX6" fmla="*/ 322730 w 6737812"/>
              <a:gd name="connsiteY6" fmla="*/ 651971 h 3833849"/>
              <a:gd name="connsiteX0" fmla="*/ 322730 w 6737812"/>
              <a:gd name="connsiteY0" fmla="*/ 651971 h 3833849"/>
              <a:gd name="connsiteX1" fmla="*/ 1252524 w 6737812"/>
              <a:gd name="connsiteY1" fmla="*/ 1744 h 3833849"/>
              <a:gd name="connsiteX2" fmla="*/ 6727054 w 6737812"/>
              <a:gd name="connsiteY2" fmla="*/ 662729 h 3833849"/>
              <a:gd name="connsiteX3" fmla="*/ 6737812 w 6737812"/>
              <a:gd name="connsiteY3" fmla="*/ 3833849 h 3833849"/>
              <a:gd name="connsiteX4" fmla="*/ 903187 w 6737812"/>
              <a:gd name="connsiteY4" fmla="*/ 3752598 h 3833849"/>
              <a:gd name="connsiteX5" fmla="*/ 0 w 6737812"/>
              <a:gd name="connsiteY5" fmla="*/ 3134600 h 3833849"/>
              <a:gd name="connsiteX6" fmla="*/ 322730 w 6737812"/>
              <a:gd name="connsiteY6" fmla="*/ 651971 h 3833849"/>
              <a:gd name="connsiteX0" fmla="*/ 322730 w 6737812"/>
              <a:gd name="connsiteY0" fmla="*/ 651971 h 3833849"/>
              <a:gd name="connsiteX1" fmla="*/ 1252524 w 6737812"/>
              <a:gd name="connsiteY1" fmla="*/ 1744 h 3833849"/>
              <a:gd name="connsiteX2" fmla="*/ 6727054 w 6737812"/>
              <a:gd name="connsiteY2" fmla="*/ 662729 h 3833849"/>
              <a:gd name="connsiteX3" fmla="*/ 6737812 w 6737812"/>
              <a:gd name="connsiteY3" fmla="*/ 3833849 h 3833849"/>
              <a:gd name="connsiteX4" fmla="*/ 903187 w 6737812"/>
              <a:gd name="connsiteY4" fmla="*/ 3752598 h 3833849"/>
              <a:gd name="connsiteX5" fmla="*/ 0 w 6737812"/>
              <a:gd name="connsiteY5" fmla="*/ 3134600 h 3833849"/>
              <a:gd name="connsiteX6" fmla="*/ 322730 w 6737812"/>
              <a:gd name="connsiteY6" fmla="*/ 651971 h 3833849"/>
              <a:gd name="connsiteX0" fmla="*/ 322730 w 6737812"/>
              <a:gd name="connsiteY0" fmla="*/ 651971 h 3833849"/>
              <a:gd name="connsiteX1" fmla="*/ 1252524 w 6737812"/>
              <a:gd name="connsiteY1" fmla="*/ 1744 h 3833849"/>
              <a:gd name="connsiteX2" fmla="*/ 6727054 w 6737812"/>
              <a:gd name="connsiteY2" fmla="*/ 662729 h 3833849"/>
              <a:gd name="connsiteX3" fmla="*/ 6737812 w 6737812"/>
              <a:gd name="connsiteY3" fmla="*/ 3833849 h 3833849"/>
              <a:gd name="connsiteX4" fmla="*/ 903187 w 6737812"/>
              <a:gd name="connsiteY4" fmla="*/ 3752598 h 3833849"/>
              <a:gd name="connsiteX5" fmla="*/ 0 w 6737812"/>
              <a:gd name="connsiteY5" fmla="*/ 3134600 h 3833849"/>
              <a:gd name="connsiteX6" fmla="*/ 322730 w 6737812"/>
              <a:gd name="connsiteY6" fmla="*/ 651971 h 3833849"/>
              <a:gd name="connsiteX0" fmla="*/ 322730 w 6737812"/>
              <a:gd name="connsiteY0" fmla="*/ 745640 h 3927518"/>
              <a:gd name="connsiteX1" fmla="*/ 1252524 w 6737812"/>
              <a:gd name="connsiteY1" fmla="*/ 1361 h 3927518"/>
              <a:gd name="connsiteX2" fmla="*/ 6727054 w 6737812"/>
              <a:gd name="connsiteY2" fmla="*/ 756398 h 3927518"/>
              <a:gd name="connsiteX3" fmla="*/ 6737812 w 6737812"/>
              <a:gd name="connsiteY3" fmla="*/ 3927518 h 3927518"/>
              <a:gd name="connsiteX4" fmla="*/ 903187 w 6737812"/>
              <a:gd name="connsiteY4" fmla="*/ 3846267 h 3927518"/>
              <a:gd name="connsiteX5" fmla="*/ 0 w 6737812"/>
              <a:gd name="connsiteY5" fmla="*/ 3228269 h 3927518"/>
              <a:gd name="connsiteX6" fmla="*/ 322730 w 6737812"/>
              <a:gd name="connsiteY6" fmla="*/ 745640 h 3927518"/>
              <a:gd name="connsiteX0" fmla="*/ 322730 w 6737812"/>
              <a:gd name="connsiteY0" fmla="*/ 754071 h 3935949"/>
              <a:gd name="connsiteX1" fmla="*/ 1252524 w 6737812"/>
              <a:gd name="connsiteY1" fmla="*/ 9792 h 3935949"/>
              <a:gd name="connsiteX2" fmla="*/ 6727054 w 6737812"/>
              <a:gd name="connsiteY2" fmla="*/ 764829 h 3935949"/>
              <a:gd name="connsiteX3" fmla="*/ 6737812 w 6737812"/>
              <a:gd name="connsiteY3" fmla="*/ 3935949 h 3935949"/>
              <a:gd name="connsiteX4" fmla="*/ 903187 w 6737812"/>
              <a:gd name="connsiteY4" fmla="*/ 3854698 h 3935949"/>
              <a:gd name="connsiteX5" fmla="*/ 0 w 6737812"/>
              <a:gd name="connsiteY5" fmla="*/ 3236700 h 3935949"/>
              <a:gd name="connsiteX6" fmla="*/ 322730 w 6737812"/>
              <a:gd name="connsiteY6" fmla="*/ 754071 h 3935949"/>
              <a:gd name="connsiteX0" fmla="*/ 322730 w 6737812"/>
              <a:gd name="connsiteY0" fmla="*/ 746234 h 3928112"/>
              <a:gd name="connsiteX1" fmla="*/ 1252524 w 6737812"/>
              <a:gd name="connsiteY1" fmla="*/ 1955 h 3928112"/>
              <a:gd name="connsiteX2" fmla="*/ 6727054 w 6737812"/>
              <a:gd name="connsiteY2" fmla="*/ 756992 h 3928112"/>
              <a:gd name="connsiteX3" fmla="*/ 6737812 w 6737812"/>
              <a:gd name="connsiteY3" fmla="*/ 3928112 h 3928112"/>
              <a:gd name="connsiteX4" fmla="*/ 903187 w 6737812"/>
              <a:gd name="connsiteY4" fmla="*/ 3846861 h 3928112"/>
              <a:gd name="connsiteX5" fmla="*/ 0 w 6737812"/>
              <a:gd name="connsiteY5" fmla="*/ 3228863 h 3928112"/>
              <a:gd name="connsiteX6" fmla="*/ 322730 w 6737812"/>
              <a:gd name="connsiteY6" fmla="*/ 746234 h 3928112"/>
              <a:gd name="connsiteX0" fmla="*/ 322730 w 6737812"/>
              <a:gd name="connsiteY0" fmla="*/ 626451 h 3808329"/>
              <a:gd name="connsiteX1" fmla="*/ 1239087 w 6737812"/>
              <a:gd name="connsiteY1" fmla="*/ 3096 h 3808329"/>
              <a:gd name="connsiteX2" fmla="*/ 6727054 w 6737812"/>
              <a:gd name="connsiteY2" fmla="*/ 637209 h 3808329"/>
              <a:gd name="connsiteX3" fmla="*/ 6737812 w 6737812"/>
              <a:gd name="connsiteY3" fmla="*/ 3808329 h 3808329"/>
              <a:gd name="connsiteX4" fmla="*/ 903187 w 6737812"/>
              <a:gd name="connsiteY4" fmla="*/ 3727078 h 3808329"/>
              <a:gd name="connsiteX5" fmla="*/ 0 w 6737812"/>
              <a:gd name="connsiteY5" fmla="*/ 3109080 h 3808329"/>
              <a:gd name="connsiteX6" fmla="*/ 322730 w 6737812"/>
              <a:gd name="connsiteY6" fmla="*/ 626451 h 3808329"/>
              <a:gd name="connsiteX0" fmla="*/ 215242 w 6737812"/>
              <a:gd name="connsiteY0" fmla="*/ 868627 h 3808657"/>
              <a:gd name="connsiteX1" fmla="*/ 1239087 w 6737812"/>
              <a:gd name="connsiteY1" fmla="*/ 3424 h 3808657"/>
              <a:gd name="connsiteX2" fmla="*/ 6727054 w 6737812"/>
              <a:gd name="connsiteY2" fmla="*/ 637537 h 3808657"/>
              <a:gd name="connsiteX3" fmla="*/ 6737812 w 6737812"/>
              <a:gd name="connsiteY3" fmla="*/ 3808657 h 3808657"/>
              <a:gd name="connsiteX4" fmla="*/ 903187 w 6737812"/>
              <a:gd name="connsiteY4" fmla="*/ 3727406 h 3808657"/>
              <a:gd name="connsiteX5" fmla="*/ 0 w 6737812"/>
              <a:gd name="connsiteY5" fmla="*/ 3109408 h 3808657"/>
              <a:gd name="connsiteX6" fmla="*/ 215242 w 6737812"/>
              <a:gd name="connsiteY6" fmla="*/ 868627 h 3808657"/>
              <a:gd name="connsiteX0" fmla="*/ 215242 w 6737812"/>
              <a:gd name="connsiteY0" fmla="*/ 868627 h 3808657"/>
              <a:gd name="connsiteX1" fmla="*/ 1239087 w 6737812"/>
              <a:gd name="connsiteY1" fmla="*/ 3424 h 3808657"/>
              <a:gd name="connsiteX2" fmla="*/ 6727054 w 6737812"/>
              <a:gd name="connsiteY2" fmla="*/ 637537 h 3808657"/>
              <a:gd name="connsiteX3" fmla="*/ 6737812 w 6737812"/>
              <a:gd name="connsiteY3" fmla="*/ 3808657 h 3808657"/>
              <a:gd name="connsiteX4" fmla="*/ 903187 w 6737812"/>
              <a:gd name="connsiteY4" fmla="*/ 3727406 h 3808657"/>
              <a:gd name="connsiteX5" fmla="*/ 0 w 6737812"/>
              <a:gd name="connsiteY5" fmla="*/ 3109408 h 3808657"/>
              <a:gd name="connsiteX6" fmla="*/ 215242 w 6737812"/>
              <a:gd name="connsiteY6" fmla="*/ 868627 h 3808657"/>
              <a:gd name="connsiteX0" fmla="*/ 215242 w 6737812"/>
              <a:gd name="connsiteY0" fmla="*/ 868627 h 3808657"/>
              <a:gd name="connsiteX1" fmla="*/ 1239087 w 6737812"/>
              <a:gd name="connsiteY1" fmla="*/ 3424 h 3808657"/>
              <a:gd name="connsiteX2" fmla="*/ 6727054 w 6737812"/>
              <a:gd name="connsiteY2" fmla="*/ 637537 h 3808657"/>
              <a:gd name="connsiteX3" fmla="*/ 6737812 w 6737812"/>
              <a:gd name="connsiteY3" fmla="*/ 3808657 h 3808657"/>
              <a:gd name="connsiteX4" fmla="*/ 903187 w 6737812"/>
              <a:gd name="connsiteY4" fmla="*/ 3727406 h 3808657"/>
              <a:gd name="connsiteX5" fmla="*/ 0 w 6737812"/>
              <a:gd name="connsiteY5" fmla="*/ 3109408 h 3808657"/>
              <a:gd name="connsiteX6" fmla="*/ 215242 w 6737812"/>
              <a:gd name="connsiteY6" fmla="*/ 868627 h 3808657"/>
              <a:gd name="connsiteX0" fmla="*/ 215242 w 6737812"/>
              <a:gd name="connsiteY0" fmla="*/ 868627 h 3808657"/>
              <a:gd name="connsiteX1" fmla="*/ 1239087 w 6737812"/>
              <a:gd name="connsiteY1" fmla="*/ 3424 h 3808657"/>
              <a:gd name="connsiteX2" fmla="*/ 6727054 w 6737812"/>
              <a:gd name="connsiteY2" fmla="*/ 637537 h 3808657"/>
              <a:gd name="connsiteX3" fmla="*/ 6737812 w 6737812"/>
              <a:gd name="connsiteY3" fmla="*/ 3808657 h 3808657"/>
              <a:gd name="connsiteX4" fmla="*/ 903187 w 6737812"/>
              <a:gd name="connsiteY4" fmla="*/ 3727406 h 3808657"/>
              <a:gd name="connsiteX5" fmla="*/ 0 w 6737812"/>
              <a:gd name="connsiteY5" fmla="*/ 3109408 h 3808657"/>
              <a:gd name="connsiteX6" fmla="*/ 215242 w 6737812"/>
              <a:gd name="connsiteY6" fmla="*/ 868627 h 3808657"/>
              <a:gd name="connsiteX0" fmla="*/ 215242 w 6737812"/>
              <a:gd name="connsiteY0" fmla="*/ 867106 h 3807136"/>
              <a:gd name="connsiteX1" fmla="*/ 1239087 w 6737812"/>
              <a:gd name="connsiteY1" fmla="*/ 1903 h 3807136"/>
              <a:gd name="connsiteX2" fmla="*/ 6727054 w 6737812"/>
              <a:gd name="connsiteY2" fmla="*/ 636016 h 3807136"/>
              <a:gd name="connsiteX3" fmla="*/ 6737812 w 6737812"/>
              <a:gd name="connsiteY3" fmla="*/ 3807136 h 3807136"/>
              <a:gd name="connsiteX4" fmla="*/ 903187 w 6737812"/>
              <a:gd name="connsiteY4" fmla="*/ 3725885 h 3807136"/>
              <a:gd name="connsiteX5" fmla="*/ 0 w 6737812"/>
              <a:gd name="connsiteY5" fmla="*/ 3107887 h 3807136"/>
              <a:gd name="connsiteX6" fmla="*/ 215242 w 6737812"/>
              <a:gd name="connsiteY6" fmla="*/ 867106 h 380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37812" h="3807136">
                <a:moveTo>
                  <a:pt x="215242" y="867106"/>
                </a:moveTo>
                <a:cubicBezTo>
                  <a:pt x="314268" y="268826"/>
                  <a:pt x="288145" y="-26762"/>
                  <a:pt x="1239087" y="1903"/>
                </a:cubicBezTo>
                <a:cubicBezTo>
                  <a:pt x="2190029" y="30568"/>
                  <a:pt x="4364770" y="254455"/>
                  <a:pt x="6727054" y="636016"/>
                </a:cubicBezTo>
                <a:lnTo>
                  <a:pt x="6737812" y="3807136"/>
                </a:lnTo>
                <a:cubicBezTo>
                  <a:pt x="3608658" y="3623166"/>
                  <a:pt x="1606740" y="3675663"/>
                  <a:pt x="903187" y="3725885"/>
                </a:cubicBezTo>
                <a:cubicBezTo>
                  <a:pt x="199634" y="3776107"/>
                  <a:pt x="0" y="3450677"/>
                  <a:pt x="0" y="3107887"/>
                </a:cubicBezTo>
                <a:cubicBezTo>
                  <a:pt x="72624" y="2150476"/>
                  <a:pt x="116216" y="1465386"/>
                  <a:pt x="215242" y="867106"/>
                </a:cubicBezTo>
                <a:close/>
              </a:path>
            </a:pathLst>
          </a:custGeom>
          <a:solidFill>
            <a:srgbClr val="F0F2F3"/>
          </a:solidFill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s-CO" sz="1600" dirty="0">
                <a:solidFill>
                  <a:schemeClr val="accent1">
                    <a:lumMod val="50000"/>
                  </a:schemeClr>
                </a:solidFill>
                <a:latin typeface="Helvetica" pitchFamily="2" charset="0"/>
              </a:defRPr>
            </a:lvl1pPr>
          </a:lstStyle>
          <a:p>
            <a:pPr marL="0" lvl="0" indent="0">
              <a:buNone/>
            </a:pPr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01C75631-8428-2EFF-DCF7-A0D66EE70D9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6200000">
            <a:off x="8661061" y="3310434"/>
            <a:ext cx="6858001" cy="23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746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02211D0D-E8E1-9D7D-96BA-59C7C47451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1954871" cy="3617843"/>
          </a:xfrm>
          <a:solidFill>
            <a:srgbClr val="F0F2F3"/>
          </a:solidFill>
          <a:ln>
            <a:noFill/>
          </a:ln>
        </p:spPr>
        <p:txBody>
          <a:bodyPr/>
          <a:lstStyle/>
          <a:p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016DB48A-82E2-6A1F-268C-591DB970079E}"/>
              </a:ext>
            </a:extLst>
          </p:cNvPr>
          <p:cNvSpPr/>
          <p:nvPr userDrawn="1"/>
        </p:nvSpPr>
        <p:spPr>
          <a:xfrm>
            <a:off x="0" y="3617843"/>
            <a:ext cx="12192000" cy="324015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85E2A41-6F0D-BD0C-3FC0-96B645882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8980FD3-7FBB-D30A-B176-76AC8ECD9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5C7DD0E-5C16-DB90-51B1-81CB64A95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AE3E69A-3F01-FC22-2859-3DC818F301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52754"/>
          <a:stretch/>
        </p:blipFill>
        <p:spPr>
          <a:xfrm>
            <a:off x="0" y="3617839"/>
            <a:ext cx="12192000" cy="324015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6C0814E4-90DE-4C1A-D607-EFA13C9777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  <p:sp>
        <p:nvSpPr>
          <p:cNvPr id="10" name="Título 1">
            <a:extLst>
              <a:ext uri="{FF2B5EF4-FFF2-40B4-BE49-F238E27FC236}">
                <a16:creationId xmlns:a16="http://schemas.microsoft.com/office/drawing/2014/main" id="{9C994B8F-2E35-E321-9D89-1DF2947E5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78697"/>
            <a:ext cx="10515600" cy="1898374"/>
          </a:xfrm>
        </p:spPr>
        <p:txBody>
          <a:bodyPr anchor="b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7214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E32338-6150-D1A5-31BC-5E88C41DB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564217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AEEA6C8-1CC4-89A6-C906-0461F64DC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FC3E1A-49EC-3581-6DE3-3BDFA8D3F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C55C75-FE89-39B4-DF45-DA89CE6C9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CAAA1DE-B8E6-334A-9536-BAFDBFB38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6B4F90B-FBCC-E8A9-609F-C37BFDC558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421" y="274895"/>
            <a:ext cx="1479099" cy="42666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AE3E238B-8261-F0A2-3DD7-B4F76B270E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22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BFE3926-F070-B843-DD3C-F22C3D7EFE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993913"/>
            <a:ext cx="2628900" cy="5183050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5711456-F23E-B79F-FA0E-8C3AA335F9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993911"/>
            <a:ext cx="7734300" cy="5183051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9993047-C551-C808-2289-A5A5DC2A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DBE285-9ABD-CABB-6068-2A6C0F0E9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38D19D7-2436-BA8D-4827-10C4C8C9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F36DE89-B075-CD8B-A599-E283AE0F3A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421" y="274895"/>
            <a:ext cx="1479099" cy="42666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E33CA0F-D217-30F1-9CCB-FFDA9072E0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27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82C39791-B5DF-841F-70C0-F3CBA598CA67}"/>
              </a:ext>
            </a:extLst>
          </p:cNvPr>
          <p:cNvSpPr/>
          <p:nvPr userDrawn="1"/>
        </p:nvSpPr>
        <p:spPr>
          <a:xfrm>
            <a:off x="-1" y="5968093"/>
            <a:ext cx="12208981" cy="889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3" name="Picture 12" descr="A blue and white background&#10;&#10;Description automatically generated">
            <a:extLst>
              <a:ext uri="{FF2B5EF4-FFF2-40B4-BE49-F238E27FC236}">
                <a16:creationId xmlns:a16="http://schemas.microsoft.com/office/drawing/2014/main" id="{9793B258-D369-F3FD-078F-3758F69762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0537"/>
          <a:stretch/>
        </p:blipFill>
        <p:spPr>
          <a:xfrm>
            <a:off x="0" y="0"/>
            <a:ext cx="12208982" cy="6126854"/>
          </a:xfrm>
          <a:prstGeom prst="rect">
            <a:avLst/>
          </a:prstGeom>
        </p:spPr>
      </p:pic>
      <p:pic>
        <p:nvPicPr>
          <p:cNvPr id="18" name="Picture 1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9C90FCA-8E9E-5F48-4680-D49E1A3153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-226836" y="5800163"/>
            <a:ext cx="1184246" cy="155006"/>
          </a:xfrm>
          <a:prstGeom prst="rect">
            <a:avLst/>
          </a:prstGeom>
        </p:spPr>
      </p:pic>
      <p:pic>
        <p:nvPicPr>
          <p:cNvPr id="20" name="Picture 19" descr="A black background with yellow letters&#10;&#10;Description automatically generated">
            <a:extLst>
              <a:ext uri="{FF2B5EF4-FFF2-40B4-BE49-F238E27FC236}">
                <a16:creationId xmlns:a16="http://schemas.microsoft.com/office/drawing/2014/main" id="{6D1F6CDC-C030-36C4-DC90-97BA853CDE4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2119" y="5852159"/>
            <a:ext cx="1809290" cy="617629"/>
          </a:xfrm>
          <a:prstGeom prst="rect">
            <a:avLst/>
          </a:prstGeom>
        </p:spPr>
      </p:pic>
      <p:pic>
        <p:nvPicPr>
          <p:cNvPr id="22" name="Picture 2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F2252D77-2671-F374-D371-710222C7AB1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0" y="652104"/>
            <a:ext cx="3505200" cy="102905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CB70942E-F1FF-3F97-8625-5580B9BC4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5995" y="1725129"/>
            <a:ext cx="3932237" cy="1620955"/>
          </a:xfrm>
        </p:spPr>
        <p:txBody>
          <a:bodyPr anchor="b">
            <a:normAutofit/>
          </a:bodyPr>
          <a:lstStyle>
            <a:lvl1pPr>
              <a:defRPr lang="es-ES" sz="3200" b="1" kern="1200" dirty="0">
                <a:solidFill>
                  <a:schemeClr val="bg1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AB97625F-F854-B443-538E-C0D046BF3F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35995" y="3477860"/>
            <a:ext cx="3932237" cy="1017862"/>
          </a:xfrm>
        </p:spPr>
        <p:txBody>
          <a:bodyPr>
            <a:normAutofit/>
          </a:bodyPr>
          <a:lstStyle>
            <a:lvl1pPr marL="0" indent="0">
              <a:buNone/>
              <a:defRPr lang="es-ES" sz="2000" kern="1200" dirty="0">
                <a:solidFill>
                  <a:schemeClr val="bg1"/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25" name="Imagen 18">
            <a:extLst>
              <a:ext uri="{FF2B5EF4-FFF2-40B4-BE49-F238E27FC236}">
                <a16:creationId xmlns:a16="http://schemas.microsoft.com/office/drawing/2014/main" id="{1B4FABD4-74EE-00FC-B4FD-27385C8DCA9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0497" y="4495722"/>
            <a:ext cx="3387225" cy="100362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9A7761E-68D0-1054-5C6C-67B5768AB17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257603" y="6056044"/>
            <a:ext cx="472123" cy="523112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A65786F-0F77-E233-9968-2DA46526D2DB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70993" y="6056044"/>
            <a:ext cx="472123" cy="52311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48E14FD-796C-C526-63E1-B7D37E5F0E04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64298" y="6056044"/>
            <a:ext cx="472123" cy="52311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AE2618B-FA8F-D579-9ABE-3A4F92556998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057696" y="6149137"/>
            <a:ext cx="619132" cy="50582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AF766E5F-3A7A-7B4D-65BA-AEE1FF08B63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5707317" y="6079805"/>
            <a:ext cx="1444266" cy="572320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025D7BA5-D960-5E10-6136-F0D8DD16C3BA}"/>
              </a:ext>
            </a:extLst>
          </p:cNvPr>
          <p:cNvCxnSpPr>
            <a:cxnSpLocks/>
          </p:cNvCxnSpPr>
          <p:nvPr userDrawn="1"/>
        </p:nvCxnSpPr>
        <p:spPr>
          <a:xfrm>
            <a:off x="7678400" y="6268878"/>
            <a:ext cx="0" cy="266345"/>
          </a:xfrm>
          <a:prstGeom prst="line">
            <a:avLst/>
          </a:prstGeom>
          <a:ln w="12700">
            <a:solidFill>
              <a:srgbClr val="005C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E5C7AF45-10BB-FE91-3BE3-CF9903195724}"/>
              </a:ext>
            </a:extLst>
          </p:cNvPr>
          <p:cNvCxnSpPr>
            <a:cxnSpLocks/>
          </p:cNvCxnSpPr>
          <p:nvPr userDrawn="1"/>
        </p:nvCxnSpPr>
        <p:spPr>
          <a:xfrm>
            <a:off x="9022568" y="6268878"/>
            <a:ext cx="0" cy="266345"/>
          </a:xfrm>
          <a:prstGeom prst="line">
            <a:avLst/>
          </a:prstGeom>
          <a:ln w="12700">
            <a:solidFill>
              <a:srgbClr val="005C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arcador de posición de imagen 4">
            <a:extLst>
              <a:ext uri="{FF2B5EF4-FFF2-40B4-BE49-F238E27FC236}">
                <a16:creationId xmlns:a16="http://schemas.microsoft.com/office/drawing/2014/main" id="{D6AD304A-F284-3F99-DA5E-83CC17BB2DF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7063" y="337482"/>
            <a:ext cx="5900268" cy="3597491"/>
          </a:xfrm>
          <a:custGeom>
            <a:avLst/>
            <a:gdLst>
              <a:gd name="connsiteX0" fmla="*/ 0 w 6311900"/>
              <a:gd name="connsiteY0" fmla="*/ 641627 h 3849688"/>
              <a:gd name="connsiteX1" fmla="*/ 641627 w 6311900"/>
              <a:gd name="connsiteY1" fmla="*/ 0 h 3849688"/>
              <a:gd name="connsiteX2" fmla="*/ 5670273 w 6311900"/>
              <a:gd name="connsiteY2" fmla="*/ 0 h 3849688"/>
              <a:gd name="connsiteX3" fmla="*/ 6311900 w 6311900"/>
              <a:gd name="connsiteY3" fmla="*/ 641627 h 3849688"/>
              <a:gd name="connsiteX4" fmla="*/ 6311900 w 6311900"/>
              <a:gd name="connsiteY4" fmla="*/ 3208061 h 3849688"/>
              <a:gd name="connsiteX5" fmla="*/ 5670273 w 6311900"/>
              <a:gd name="connsiteY5" fmla="*/ 3849688 h 3849688"/>
              <a:gd name="connsiteX6" fmla="*/ 641627 w 6311900"/>
              <a:gd name="connsiteY6" fmla="*/ 3849688 h 3849688"/>
              <a:gd name="connsiteX7" fmla="*/ 0 w 6311900"/>
              <a:gd name="connsiteY7" fmla="*/ 3208061 h 3849688"/>
              <a:gd name="connsiteX8" fmla="*/ 0 w 6311900"/>
              <a:gd name="connsiteY8" fmla="*/ 641627 h 3849688"/>
              <a:gd name="connsiteX0" fmla="*/ 0 w 6311900"/>
              <a:gd name="connsiteY0" fmla="*/ 641627 h 3849688"/>
              <a:gd name="connsiteX1" fmla="*/ 5670273 w 6311900"/>
              <a:gd name="connsiteY1" fmla="*/ 0 h 3849688"/>
              <a:gd name="connsiteX2" fmla="*/ 6311900 w 6311900"/>
              <a:gd name="connsiteY2" fmla="*/ 641627 h 3849688"/>
              <a:gd name="connsiteX3" fmla="*/ 6311900 w 6311900"/>
              <a:gd name="connsiteY3" fmla="*/ 3208061 h 3849688"/>
              <a:gd name="connsiteX4" fmla="*/ 5670273 w 6311900"/>
              <a:gd name="connsiteY4" fmla="*/ 3849688 h 3849688"/>
              <a:gd name="connsiteX5" fmla="*/ 641627 w 6311900"/>
              <a:gd name="connsiteY5" fmla="*/ 3849688 h 3849688"/>
              <a:gd name="connsiteX6" fmla="*/ 0 w 6311900"/>
              <a:gd name="connsiteY6" fmla="*/ 3208061 h 3849688"/>
              <a:gd name="connsiteX7" fmla="*/ 0 w 6311900"/>
              <a:gd name="connsiteY7" fmla="*/ 641627 h 3849688"/>
              <a:gd name="connsiteX0" fmla="*/ 249011 w 6560911"/>
              <a:gd name="connsiteY0" fmla="*/ 641627 h 3849688"/>
              <a:gd name="connsiteX1" fmla="*/ 5919284 w 6560911"/>
              <a:gd name="connsiteY1" fmla="*/ 0 h 3849688"/>
              <a:gd name="connsiteX2" fmla="*/ 6560911 w 6560911"/>
              <a:gd name="connsiteY2" fmla="*/ 641627 h 3849688"/>
              <a:gd name="connsiteX3" fmla="*/ 6560911 w 6560911"/>
              <a:gd name="connsiteY3" fmla="*/ 3208061 h 3849688"/>
              <a:gd name="connsiteX4" fmla="*/ 5919284 w 6560911"/>
              <a:gd name="connsiteY4" fmla="*/ 3849688 h 3849688"/>
              <a:gd name="connsiteX5" fmla="*/ 890638 w 6560911"/>
              <a:gd name="connsiteY5" fmla="*/ 3849688 h 3849688"/>
              <a:gd name="connsiteX6" fmla="*/ 0 w 6560911"/>
              <a:gd name="connsiteY6" fmla="*/ 3301950 h 3849688"/>
              <a:gd name="connsiteX7" fmla="*/ 249011 w 6560911"/>
              <a:gd name="connsiteY7" fmla="*/ 641627 h 3849688"/>
              <a:gd name="connsiteX0" fmla="*/ 0 w 6564993"/>
              <a:gd name="connsiteY0" fmla="*/ 1258031 h 3849688"/>
              <a:gd name="connsiteX1" fmla="*/ 5923366 w 6564993"/>
              <a:gd name="connsiteY1" fmla="*/ 0 h 3849688"/>
              <a:gd name="connsiteX2" fmla="*/ 6564993 w 6564993"/>
              <a:gd name="connsiteY2" fmla="*/ 641627 h 3849688"/>
              <a:gd name="connsiteX3" fmla="*/ 6564993 w 6564993"/>
              <a:gd name="connsiteY3" fmla="*/ 3208061 h 3849688"/>
              <a:gd name="connsiteX4" fmla="*/ 5923366 w 6564993"/>
              <a:gd name="connsiteY4" fmla="*/ 3849688 h 3849688"/>
              <a:gd name="connsiteX5" fmla="*/ 894720 w 6564993"/>
              <a:gd name="connsiteY5" fmla="*/ 3849688 h 3849688"/>
              <a:gd name="connsiteX6" fmla="*/ 4082 w 6564993"/>
              <a:gd name="connsiteY6" fmla="*/ 3301950 h 3849688"/>
              <a:gd name="connsiteX7" fmla="*/ 0 w 6564993"/>
              <a:gd name="connsiteY7" fmla="*/ 1258031 h 3849688"/>
              <a:gd name="connsiteX0" fmla="*/ 0 w 6564993"/>
              <a:gd name="connsiteY0" fmla="*/ 1258031 h 4547049"/>
              <a:gd name="connsiteX1" fmla="*/ 5923366 w 6564993"/>
              <a:gd name="connsiteY1" fmla="*/ 0 h 4547049"/>
              <a:gd name="connsiteX2" fmla="*/ 6564993 w 6564993"/>
              <a:gd name="connsiteY2" fmla="*/ 641627 h 4547049"/>
              <a:gd name="connsiteX3" fmla="*/ 6564993 w 6564993"/>
              <a:gd name="connsiteY3" fmla="*/ 3208061 h 4547049"/>
              <a:gd name="connsiteX4" fmla="*/ 5923366 w 6564993"/>
              <a:gd name="connsiteY4" fmla="*/ 3849688 h 4547049"/>
              <a:gd name="connsiteX5" fmla="*/ 894720 w 6564993"/>
              <a:gd name="connsiteY5" fmla="*/ 3849688 h 4547049"/>
              <a:gd name="connsiteX6" fmla="*/ 8164 w 6564993"/>
              <a:gd name="connsiteY6" fmla="*/ 4469443 h 4547049"/>
              <a:gd name="connsiteX7" fmla="*/ 0 w 6564993"/>
              <a:gd name="connsiteY7" fmla="*/ 1258031 h 4547049"/>
              <a:gd name="connsiteX0" fmla="*/ 0 w 6564993"/>
              <a:gd name="connsiteY0" fmla="*/ 1258031 h 4469443"/>
              <a:gd name="connsiteX1" fmla="*/ 5923366 w 6564993"/>
              <a:gd name="connsiteY1" fmla="*/ 0 h 4469443"/>
              <a:gd name="connsiteX2" fmla="*/ 6564993 w 6564993"/>
              <a:gd name="connsiteY2" fmla="*/ 641627 h 4469443"/>
              <a:gd name="connsiteX3" fmla="*/ 6564993 w 6564993"/>
              <a:gd name="connsiteY3" fmla="*/ 3208061 h 4469443"/>
              <a:gd name="connsiteX4" fmla="*/ 5923366 w 6564993"/>
              <a:gd name="connsiteY4" fmla="*/ 3849688 h 4469443"/>
              <a:gd name="connsiteX5" fmla="*/ 894720 w 6564993"/>
              <a:gd name="connsiteY5" fmla="*/ 3849688 h 4469443"/>
              <a:gd name="connsiteX6" fmla="*/ 8164 w 6564993"/>
              <a:gd name="connsiteY6" fmla="*/ 4469443 h 4469443"/>
              <a:gd name="connsiteX7" fmla="*/ 0 w 6564993"/>
              <a:gd name="connsiteY7" fmla="*/ 1258031 h 4469443"/>
              <a:gd name="connsiteX0" fmla="*/ 0 w 6564993"/>
              <a:gd name="connsiteY0" fmla="*/ 1258031 h 4469443"/>
              <a:gd name="connsiteX1" fmla="*/ 5923366 w 6564993"/>
              <a:gd name="connsiteY1" fmla="*/ 0 h 4469443"/>
              <a:gd name="connsiteX2" fmla="*/ 6564993 w 6564993"/>
              <a:gd name="connsiteY2" fmla="*/ 641627 h 4469443"/>
              <a:gd name="connsiteX3" fmla="*/ 6564993 w 6564993"/>
              <a:gd name="connsiteY3" fmla="*/ 3208061 h 4469443"/>
              <a:gd name="connsiteX4" fmla="*/ 5923366 w 6564993"/>
              <a:gd name="connsiteY4" fmla="*/ 3849688 h 4469443"/>
              <a:gd name="connsiteX5" fmla="*/ 8164 w 6564993"/>
              <a:gd name="connsiteY5" fmla="*/ 4469443 h 4469443"/>
              <a:gd name="connsiteX6" fmla="*/ 0 w 6564993"/>
              <a:gd name="connsiteY6" fmla="*/ 1258031 h 4469443"/>
              <a:gd name="connsiteX0" fmla="*/ 0 w 6564993"/>
              <a:gd name="connsiteY0" fmla="*/ 1258031 h 4469443"/>
              <a:gd name="connsiteX1" fmla="*/ 5923366 w 6564993"/>
              <a:gd name="connsiteY1" fmla="*/ 0 h 4469443"/>
              <a:gd name="connsiteX2" fmla="*/ 6564993 w 6564993"/>
              <a:gd name="connsiteY2" fmla="*/ 641627 h 4469443"/>
              <a:gd name="connsiteX3" fmla="*/ 6564993 w 6564993"/>
              <a:gd name="connsiteY3" fmla="*/ 3208061 h 4469443"/>
              <a:gd name="connsiteX4" fmla="*/ 6143802 w 6564993"/>
              <a:gd name="connsiteY4" fmla="*/ 4078288 h 4469443"/>
              <a:gd name="connsiteX5" fmla="*/ 8164 w 6564993"/>
              <a:gd name="connsiteY5" fmla="*/ 4469443 h 4469443"/>
              <a:gd name="connsiteX6" fmla="*/ 0 w 6564993"/>
              <a:gd name="connsiteY6" fmla="*/ 1258031 h 4469443"/>
              <a:gd name="connsiteX0" fmla="*/ 0 w 6760936"/>
              <a:gd name="connsiteY0" fmla="*/ 1258031 h 4469443"/>
              <a:gd name="connsiteX1" fmla="*/ 5923366 w 6760936"/>
              <a:gd name="connsiteY1" fmla="*/ 0 h 4469443"/>
              <a:gd name="connsiteX2" fmla="*/ 6564993 w 6760936"/>
              <a:gd name="connsiteY2" fmla="*/ 641627 h 4469443"/>
              <a:gd name="connsiteX3" fmla="*/ 6760936 w 6760936"/>
              <a:gd name="connsiteY3" fmla="*/ 3412168 h 4469443"/>
              <a:gd name="connsiteX4" fmla="*/ 6143802 w 6760936"/>
              <a:gd name="connsiteY4" fmla="*/ 4078288 h 4469443"/>
              <a:gd name="connsiteX5" fmla="*/ 8164 w 6760936"/>
              <a:gd name="connsiteY5" fmla="*/ 4469443 h 4469443"/>
              <a:gd name="connsiteX6" fmla="*/ 0 w 6760936"/>
              <a:gd name="connsiteY6" fmla="*/ 1258031 h 4469443"/>
              <a:gd name="connsiteX0" fmla="*/ 0 w 6760936"/>
              <a:gd name="connsiteY0" fmla="*/ 1258031 h 4469443"/>
              <a:gd name="connsiteX1" fmla="*/ 5923366 w 6760936"/>
              <a:gd name="connsiteY1" fmla="*/ 0 h 4469443"/>
              <a:gd name="connsiteX2" fmla="*/ 6564993 w 6760936"/>
              <a:gd name="connsiteY2" fmla="*/ 641627 h 4469443"/>
              <a:gd name="connsiteX3" fmla="*/ 6760936 w 6760936"/>
              <a:gd name="connsiteY3" fmla="*/ 3412168 h 4469443"/>
              <a:gd name="connsiteX4" fmla="*/ 6143802 w 6760936"/>
              <a:gd name="connsiteY4" fmla="*/ 4078288 h 4469443"/>
              <a:gd name="connsiteX5" fmla="*/ 8164 w 6760936"/>
              <a:gd name="connsiteY5" fmla="*/ 4469443 h 4469443"/>
              <a:gd name="connsiteX6" fmla="*/ 0 w 6760936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64993 w 6761329"/>
              <a:gd name="connsiteY2" fmla="*/ 641627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1258031 h 4469443"/>
              <a:gd name="connsiteX1" fmla="*/ 5923366 w 6761329"/>
              <a:gd name="connsiteY1" fmla="*/ 0 h 4469443"/>
              <a:gd name="connsiteX2" fmla="*/ 6528254 w 6761329"/>
              <a:gd name="connsiteY2" fmla="*/ 992691 h 4469443"/>
              <a:gd name="connsiteX3" fmla="*/ 6760936 w 6761329"/>
              <a:gd name="connsiteY3" fmla="*/ 3412168 h 4469443"/>
              <a:gd name="connsiteX4" fmla="*/ 6143802 w 6761329"/>
              <a:gd name="connsiteY4" fmla="*/ 4078288 h 4469443"/>
              <a:gd name="connsiteX5" fmla="*/ 8164 w 6761329"/>
              <a:gd name="connsiteY5" fmla="*/ 4469443 h 4469443"/>
              <a:gd name="connsiteX6" fmla="*/ 0 w 6761329"/>
              <a:gd name="connsiteY6" fmla="*/ 1258031 h 4469443"/>
              <a:gd name="connsiteX0" fmla="*/ 0 w 6761329"/>
              <a:gd name="connsiteY0" fmla="*/ 902884 h 4114296"/>
              <a:gd name="connsiteX1" fmla="*/ 5768244 w 6761329"/>
              <a:gd name="connsiteY1" fmla="*/ 0 h 4114296"/>
              <a:gd name="connsiteX2" fmla="*/ 6528254 w 6761329"/>
              <a:gd name="connsiteY2" fmla="*/ 637544 h 4114296"/>
              <a:gd name="connsiteX3" fmla="*/ 6760936 w 6761329"/>
              <a:gd name="connsiteY3" fmla="*/ 3057021 h 4114296"/>
              <a:gd name="connsiteX4" fmla="*/ 6143802 w 6761329"/>
              <a:gd name="connsiteY4" fmla="*/ 3723141 h 4114296"/>
              <a:gd name="connsiteX5" fmla="*/ 8164 w 6761329"/>
              <a:gd name="connsiteY5" fmla="*/ 4114296 h 4114296"/>
              <a:gd name="connsiteX6" fmla="*/ 0 w 6761329"/>
              <a:gd name="connsiteY6" fmla="*/ 902884 h 4114296"/>
              <a:gd name="connsiteX0" fmla="*/ 0 w 6761329"/>
              <a:gd name="connsiteY0" fmla="*/ 907017 h 4118429"/>
              <a:gd name="connsiteX1" fmla="*/ 5768244 w 6761329"/>
              <a:gd name="connsiteY1" fmla="*/ 4133 h 4118429"/>
              <a:gd name="connsiteX2" fmla="*/ 6528254 w 6761329"/>
              <a:gd name="connsiteY2" fmla="*/ 641677 h 4118429"/>
              <a:gd name="connsiteX3" fmla="*/ 6760936 w 6761329"/>
              <a:gd name="connsiteY3" fmla="*/ 3061154 h 4118429"/>
              <a:gd name="connsiteX4" fmla="*/ 6143802 w 6761329"/>
              <a:gd name="connsiteY4" fmla="*/ 3727274 h 4118429"/>
              <a:gd name="connsiteX5" fmla="*/ 8164 w 6761329"/>
              <a:gd name="connsiteY5" fmla="*/ 4118429 h 4118429"/>
              <a:gd name="connsiteX6" fmla="*/ 0 w 6761329"/>
              <a:gd name="connsiteY6" fmla="*/ 907017 h 4118429"/>
              <a:gd name="connsiteX0" fmla="*/ 0 w 6761329"/>
              <a:gd name="connsiteY0" fmla="*/ 907017 h 4118429"/>
              <a:gd name="connsiteX1" fmla="*/ 5768244 w 6761329"/>
              <a:gd name="connsiteY1" fmla="*/ 4133 h 4118429"/>
              <a:gd name="connsiteX2" fmla="*/ 6528254 w 6761329"/>
              <a:gd name="connsiteY2" fmla="*/ 641677 h 4118429"/>
              <a:gd name="connsiteX3" fmla="*/ 6760936 w 6761329"/>
              <a:gd name="connsiteY3" fmla="*/ 3061154 h 4118429"/>
              <a:gd name="connsiteX4" fmla="*/ 6143802 w 6761329"/>
              <a:gd name="connsiteY4" fmla="*/ 3727274 h 4118429"/>
              <a:gd name="connsiteX5" fmla="*/ 8164 w 6761329"/>
              <a:gd name="connsiteY5" fmla="*/ 4118429 h 4118429"/>
              <a:gd name="connsiteX6" fmla="*/ 0 w 6761329"/>
              <a:gd name="connsiteY6" fmla="*/ 907017 h 4118429"/>
              <a:gd name="connsiteX0" fmla="*/ 0 w 6761329"/>
              <a:gd name="connsiteY0" fmla="*/ 904254 h 4115666"/>
              <a:gd name="connsiteX1" fmla="*/ 5768244 w 6761329"/>
              <a:gd name="connsiteY1" fmla="*/ 1370 h 4115666"/>
              <a:gd name="connsiteX2" fmla="*/ 6528254 w 6761329"/>
              <a:gd name="connsiteY2" fmla="*/ 638914 h 4115666"/>
              <a:gd name="connsiteX3" fmla="*/ 6760936 w 6761329"/>
              <a:gd name="connsiteY3" fmla="*/ 3058391 h 4115666"/>
              <a:gd name="connsiteX4" fmla="*/ 6143802 w 6761329"/>
              <a:gd name="connsiteY4" fmla="*/ 3724511 h 4115666"/>
              <a:gd name="connsiteX5" fmla="*/ 8164 w 6761329"/>
              <a:gd name="connsiteY5" fmla="*/ 4115666 h 4115666"/>
              <a:gd name="connsiteX6" fmla="*/ 0 w 6761329"/>
              <a:gd name="connsiteY6" fmla="*/ 904254 h 4115666"/>
              <a:gd name="connsiteX0" fmla="*/ 0 w 6761329"/>
              <a:gd name="connsiteY0" fmla="*/ 903252 h 4114664"/>
              <a:gd name="connsiteX1" fmla="*/ 5768244 w 6761329"/>
              <a:gd name="connsiteY1" fmla="*/ 368 h 4114664"/>
              <a:gd name="connsiteX2" fmla="*/ 6528254 w 6761329"/>
              <a:gd name="connsiteY2" fmla="*/ 637912 h 4114664"/>
              <a:gd name="connsiteX3" fmla="*/ 6760936 w 6761329"/>
              <a:gd name="connsiteY3" fmla="*/ 3057389 h 4114664"/>
              <a:gd name="connsiteX4" fmla="*/ 6143802 w 6761329"/>
              <a:gd name="connsiteY4" fmla="*/ 3723509 h 4114664"/>
              <a:gd name="connsiteX5" fmla="*/ 8164 w 6761329"/>
              <a:gd name="connsiteY5" fmla="*/ 4114664 h 4114664"/>
              <a:gd name="connsiteX6" fmla="*/ 0 w 6761329"/>
              <a:gd name="connsiteY6" fmla="*/ 903252 h 4114664"/>
              <a:gd name="connsiteX0" fmla="*/ 0 w 6761329"/>
              <a:gd name="connsiteY0" fmla="*/ 904706 h 4116118"/>
              <a:gd name="connsiteX1" fmla="*/ 5768244 w 6761329"/>
              <a:gd name="connsiteY1" fmla="*/ 1822 h 4116118"/>
              <a:gd name="connsiteX2" fmla="*/ 6528254 w 6761329"/>
              <a:gd name="connsiteY2" fmla="*/ 639366 h 4116118"/>
              <a:gd name="connsiteX3" fmla="*/ 6760936 w 6761329"/>
              <a:gd name="connsiteY3" fmla="*/ 3058843 h 4116118"/>
              <a:gd name="connsiteX4" fmla="*/ 6143802 w 6761329"/>
              <a:gd name="connsiteY4" fmla="*/ 3724963 h 4116118"/>
              <a:gd name="connsiteX5" fmla="*/ 8164 w 6761329"/>
              <a:gd name="connsiteY5" fmla="*/ 4116118 h 4116118"/>
              <a:gd name="connsiteX6" fmla="*/ 0 w 6761329"/>
              <a:gd name="connsiteY6" fmla="*/ 904706 h 4116118"/>
              <a:gd name="connsiteX0" fmla="*/ 0 w 6761329"/>
              <a:gd name="connsiteY0" fmla="*/ 965660 h 4177072"/>
              <a:gd name="connsiteX1" fmla="*/ 5927448 w 6761329"/>
              <a:gd name="connsiteY1" fmla="*/ 1544 h 4177072"/>
              <a:gd name="connsiteX2" fmla="*/ 6528254 w 6761329"/>
              <a:gd name="connsiteY2" fmla="*/ 700320 h 4177072"/>
              <a:gd name="connsiteX3" fmla="*/ 6760936 w 6761329"/>
              <a:gd name="connsiteY3" fmla="*/ 3119797 h 4177072"/>
              <a:gd name="connsiteX4" fmla="*/ 6143802 w 6761329"/>
              <a:gd name="connsiteY4" fmla="*/ 3785917 h 4177072"/>
              <a:gd name="connsiteX5" fmla="*/ 8164 w 6761329"/>
              <a:gd name="connsiteY5" fmla="*/ 4177072 h 4177072"/>
              <a:gd name="connsiteX6" fmla="*/ 0 w 6761329"/>
              <a:gd name="connsiteY6" fmla="*/ 965660 h 4177072"/>
              <a:gd name="connsiteX0" fmla="*/ 0 w 6761329"/>
              <a:gd name="connsiteY0" fmla="*/ 908767 h 4120179"/>
              <a:gd name="connsiteX1" fmla="*/ 5886626 w 6761329"/>
              <a:gd name="connsiteY1" fmla="*/ 1801 h 4120179"/>
              <a:gd name="connsiteX2" fmla="*/ 6528254 w 6761329"/>
              <a:gd name="connsiteY2" fmla="*/ 643427 h 4120179"/>
              <a:gd name="connsiteX3" fmla="*/ 6760936 w 6761329"/>
              <a:gd name="connsiteY3" fmla="*/ 3062904 h 4120179"/>
              <a:gd name="connsiteX4" fmla="*/ 6143802 w 6761329"/>
              <a:gd name="connsiteY4" fmla="*/ 3729024 h 4120179"/>
              <a:gd name="connsiteX5" fmla="*/ 8164 w 6761329"/>
              <a:gd name="connsiteY5" fmla="*/ 4120179 h 4120179"/>
              <a:gd name="connsiteX6" fmla="*/ 0 w 6761329"/>
              <a:gd name="connsiteY6" fmla="*/ 908767 h 4120179"/>
              <a:gd name="connsiteX0" fmla="*/ 0 w 6761329"/>
              <a:gd name="connsiteY0" fmla="*/ 907009 h 4118421"/>
              <a:gd name="connsiteX1" fmla="*/ 5886626 w 6761329"/>
              <a:gd name="connsiteY1" fmla="*/ 43 h 4118421"/>
              <a:gd name="connsiteX2" fmla="*/ 6528254 w 6761329"/>
              <a:gd name="connsiteY2" fmla="*/ 641669 h 4118421"/>
              <a:gd name="connsiteX3" fmla="*/ 6760936 w 6761329"/>
              <a:gd name="connsiteY3" fmla="*/ 3061146 h 4118421"/>
              <a:gd name="connsiteX4" fmla="*/ 6143802 w 6761329"/>
              <a:gd name="connsiteY4" fmla="*/ 3727266 h 4118421"/>
              <a:gd name="connsiteX5" fmla="*/ 8164 w 6761329"/>
              <a:gd name="connsiteY5" fmla="*/ 4118421 h 4118421"/>
              <a:gd name="connsiteX6" fmla="*/ 0 w 6761329"/>
              <a:gd name="connsiteY6" fmla="*/ 907009 h 4118421"/>
              <a:gd name="connsiteX0" fmla="*/ 0 w 6761329"/>
              <a:gd name="connsiteY0" fmla="*/ 908072 h 4119484"/>
              <a:gd name="connsiteX1" fmla="*/ 5886626 w 6761329"/>
              <a:gd name="connsiteY1" fmla="*/ 1106 h 4119484"/>
              <a:gd name="connsiteX2" fmla="*/ 6528254 w 6761329"/>
              <a:gd name="connsiteY2" fmla="*/ 642732 h 4119484"/>
              <a:gd name="connsiteX3" fmla="*/ 6760936 w 6761329"/>
              <a:gd name="connsiteY3" fmla="*/ 3062209 h 4119484"/>
              <a:gd name="connsiteX4" fmla="*/ 6143802 w 6761329"/>
              <a:gd name="connsiteY4" fmla="*/ 3728329 h 4119484"/>
              <a:gd name="connsiteX5" fmla="*/ 8164 w 6761329"/>
              <a:gd name="connsiteY5" fmla="*/ 4119484 h 4119484"/>
              <a:gd name="connsiteX6" fmla="*/ 0 w 6761329"/>
              <a:gd name="connsiteY6" fmla="*/ 908072 h 4119484"/>
              <a:gd name="connsiteX0" fmla="*/ 0 w 6761329"/>
              <a:gd name="connsiteY0" fmla="*/ 924359 h 4135771"/>
              <a:gd name="connsiteX1" fmla="*/ 5902955 w 6761329"/>
              <a:gd name="connsiteY1" fmla="*/ 1064 h 4135771"/>
              <a:gd name="connsiteX2" fmla="*/ 6528254 w 6761329"/>
              <a:gd name="connsiteY2" fmla="*/ 659019 h 4135771"/>
              <a:gd name="connsiteX3" fmla="*/ 6760936 w 6761329"/>
              <a:gd name="connsiteY3" fmla="*/ 3078496 h 4135771"/>
              <a:gd name="connsiteX4" fmla="*/ 6143802 w 6761329"/>
              <a:gd name="connsiteY4" fmla="*/ 3744616 h 4135771"/>
              <a:gd name="connsiteX5" fmla="*/ 8164 w 6761329"/>
              <a:gd name="connsiteY5" fmla="*/ 4135771 h 4135771"/>
              <a:gd name="connsiteX6" fmla="*/ 0 w 6761329"/>
              <a:gd name="connsiteY6" fmla="*/ 924359 h 4135771"/>
              <a:gd name="connsiteX0" fmla="*/ 0 w 6761329"/>
              <a:gd name="connsiteY0" fmla="*/ 923328 h 4134740"/>
              <a:gd name="connsiteX1" fmla="*/ 5902955 w 6761329"/>
              <a:gd name="connsiteY1" fmla="*/ 33 h 4134740"/>
              <a:gd name="connsiteX2" fmla="*/ 6528254 w 6761329"/>
              <a:gd name="connsiteY2" fmla="*/ 657988 h 4134740"/>
              <a:gd name="connsiteX3" fmla="*/ 6760936 w 6761329"/>
              <a:gd name="connsiteY3" fmla="*/ 3077465 h 4134740"/>
              <a:gd name="connsiteX4" fmla="*/ 6143802 w 6761329"/>
              <a:gd name="connsiteY4" fmla="*/ 3743585 h 4134740"/>
              <a:gd name="connsiteX5" fmla="*/ 8164 w 6761329"/>
              <a:gd name="connsiteY5" fmla="*/ 4134740 h 4134740"/>
              <a:gd name="connsiteX6" fmla="*/ 0 w 6761329"/>
              <a:gd name="connsiteY6" fmla="*/ 923328 h 4134740"/>
              <a:gd name="connsiteX0" fmla="*/ 0 w 6761329"/>
              <a:gd name="connsiteY0" fmla="*/ 911082 h 4122494"/>
              <a:gd name="connsiteX1" fmla="*/ 5874380 w 6761329"/>
              <a:gd name="connsiteY1" fmla="*/ 34 h 4122494"/>
              <a:gd name="connsiteX2" fmla="*/ 6528254 w 6761329"/>
              <a:gd name="connsiteY2" fmla="*/ 645742 h 4122494"/>
              <a:gd name="connsiteX3" fmla="*/ 6760936 w 6761329"/>
              <a:gd name="connsiteY3" fmla="*/ 3065219 h 4122494"/>
              <a:gd name="connsiteX4" fmla="*/ 6143802 w 6761329"/>
              <a:gd name="connsiteY4" fmla="*/ 3731339 h 4122494"/>
              <a:gd name="connsiteX5" fmla="*/ 8164 w 6761329"/>
              <a:gd name="connsiteY5" fmla="*/ 4122494 h 4122494"/>
              <a:gd name="connsiteX6" fmla="*/ 0 w 6761329"/>
              <a:gd name="connsiteY6" fmla="*/ 911082 h 4122494"/>
              <a:gd name="connsiteX0" fmla="*/ 0 w 6761329"/>
              <a:gd name="connsiteY0" fmla="*/ 911082 h 4122494"/>
              <a:gd name="connsiteX1" fmla="*/ 5874380 w 6761329"/>
              <a:gd name="connsiteY1" fmla="*/ 34 h 4122494"/>
              <a:gd name="connsiteX2" fmla="*/ 6528254 w 6761329"/>
              <a:gd name="connsiteY2" fmla="*/ 645742 h 4122494"/>
              <a:gd name="connsiteX3" fmla="*/ 6760936 w 6761329"/>
              <a:gd name="connsiteY3" fmla="*/ 3065219 h 4122494"/>
              <a:gd name="connsiteX4" fmla="*/ 6143802 w 6761329"/>
              <a:gd name="connsiteY4" fmla="*/ 3731339 h 4122494"/>
              <a:gd name="connsiteX5" fmla="*/ 8164 w 6761329"/>
              <a:gd name="connsiteY5" fmla="*/ 4122494 h 4122494"/>
              <a:gd name="connsiteX6" fmla="*/ 0 w 6761329"/>
              <a:gd name="connsiteY6" fmla="*/ 911082 h 4122494"/>
              <a:gd name="connsiteX0" fmla="*/ 0 w 6761617"/>
              <a:gd name="connsiteY0" fmla="*/ 911082 h 4122494"/>
              <a:gd name="connsiteX1" fmla="*/ 5874380 w 6761617"/>
              <a:gd name="connsiteY1" fmla="*/ 34 h 4122494"/>
              <a:gd name="connsiteX2" fmla="*/ 6528254 w 6761617"/>
              <a:gd name="connsiteY2" fmla="*/ 645742 h 4122494"/>
              <a:gd name="connsiteX3" fmla="*/ 6760936 w 6761617"/>
              <a:gd name="connsiteY3" fmla="*/ 3065219 h 4122494"/>
              <a:gd name="connsiteX4" fmla="*/ 6143802 w 6761617"/>
              <a:gd name="connsiteY4" fmla="*/ 3731339 h 4122494"/>
              <a:gd name="connsiteX5" fmla="*/ 8164 w 6761617"/>
              <a:gd name="connsiteY5" fmla="*/ 4122494 h 4122494"/>
              <a:gd name="connsiteX6" fmla="*/ 0 w 6761617"/>
              <a:gd name="connsiteY6" fmla="*/ 911082 h 4122494"/>
              <a:gd name="connsiteX0" fmla="*/ 0 w 6867181"/>
              <a:gd name="connsiteY0" fmla="*/ 911082 h 4122494"/>
              <a:gd name="connsiteX1" fmla="*/ 5874380 w 6867181"/>
              <a:gd name="connsiteY1" fmla="*/ 34 h 4122494"/>
              <a:gd name="connsiteX2" fmla="*/ 6528254 w 6867181"/>
              <a:gd name="connsiteY2" fmla="*/ 645742 h 4122494"/>
              <a:gd name="connsiteX3" fmla="*/ 6760936 w 6867181"/>
              <a:gd name="connsiteY3" fmla="*/ 3065219 h 4122494"/>
              <a:gd name="connsiteX4" fmla="*/ 6143802 w 6867181"/>
              <a:gd name="connsiteY4" fmla="*/ 3731339 h 4122494"/>
              <a:gd name="connsiteX5" fmla="*/ 8164 w 6867181"/>
              <a:gd name="connsiteY5" fmla="*/ 4122494 h 4122494"/>
              <a:gd name="connsiteX6" fmla="*/ 0 w 6867181"/>
              <a:gd name="connsiteY6" fmla="*/ 911082 h 4122494"/>
              <a:gd name="connsiteX0" fmla="*/ 0 w 6760936"/>
              <a:gd name="connsiteY0" fmla="*/ 911082 h 4122494"/>
              <a:gd name="connsiteX1" fmla="*/ 5874380 w 6760936"/>
              <a:gd name="connsiteY1" fmla="*/ 34 h 4122494"/>
              <a:gd name="connsiteX2" fmla="*/ 6528254 w 6760936"/>
              <a:gd name="connsiteY2" fmla="*/ 645742 h 4122494"/>
              <a:gd name="connsiteX3" fmla="*/ 6760936 w 6760936"/>
              <a:gd name="connsiteY3" fmla="*/ 3065219 h 4122494"/>
              <a:gd name="connsiteX4" fmla="*/ 6143802 w 6760936"/>
              <a:gd name="connsiteY4" fmla="*/ 3731339 h 4122494"/>
              <a:gd name="connsiteX5" fmla="*/ 8164 w 6760936"/>
              <a:gd name="connsiteY5" fmla="*/ 4122494 h 4122494"/>
              <a:gd name="connsiteX6" fmla="*/ 0 w 6760936"/>
              <a:gd name="connsiteY6" fmla="*/ 911082 h 4122494"/>
              <a:gd name="connsiteX0" fmla="*/ 0 w 6761329"/>
              <a:gd name="connsiteY0" fmla="*/ 911082 h 4122494"/>
              <a:gd name="connsiteX1" fmla="*/ 5874380 w 6761329"/>
              <a:gd name="connsiteY1" fmla="*/ 34 h 4122494"/>
              <a:gd name="connsiteX2" fmla="*/ 6528254 w 6761329"/>
              <a:gd name="connsiteY2" fmla="*/ 645742 h 4122494"/>
              <a:gd name="connsiteX3" fmla="*/ 6760936 w 6761329"/>
              <a:gd name="connsiteY3" fmla="*/ 3065219 h 4122494"/>
              <a:gd name="connsiteX4" fmla="*/ 6143802 w 6761329"/>
              <a:gd name="connsiteY4" fmla="*/ 3731339 h 4122494"/>
              <a:gd name="connsiteX5" fmla="*/ 8164 w 6761329"/>
              <a:gd name="connsiteY5" fmla="*/ 4122494 h 4122494"/>
              <a:gd name="connsiteX6" fmla="*/ 0 w 6761329"/>
              <a:gd name="connsiteY6" fmla="*/ 911082 h 4122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61329" h="4122494">
                <a:moveTo>
                  <a:pt x="0" y="911082"/>
                </a:moveTo>
                <a:cubicBezTo>
                  <a:pt x="1904349" y="364159"/>
                  <a:pt x="5458788" y="-4049"/>
                  <a:pt x="5874380" y="34"/>
                </a:cubicBezTo>
                <a:cubicBezTo>
                  <a:pt x="6289972" y="4117"/>
                  <a:pt x="6483350" y="299545"/>
                  <a:pt x="6528254" y="645742"/>
                </a:cubicBezTo>
                <a:cubicBezTo>
                  <a:pt x="6573158" y="991939"/>
                  <a:pt x="6748689" y="2661873"/>
                  <a:pt x="6760936" y="3065219"/>
                </a:cubicBezTo>
                <a:cubicBezTo>
                  <a:pt x="6773183" y="3468565"/>
                  <a:pt x="6498163" y="3731339"/>
                  <a:pt x="6143802" y="3731339"/>
                </a:cubicBezTo>
                <a:cubicBezTo>
                  <a:pt x="3976124" y="3800492"/>
                  <a:pt x="2257484" y="3836988"/>
                  <a:pt x="8164" y="4122494"/>
                </a:cubicBezTo>
                <a:cubicBezTo>
                  <a:pt x="6803" y="3441188"/>
                  <a:pt x="1361" y="1592388"/>
                  <a:pt x="0" y="911082"/>
                </a:cubicBezTo>
                <a:close/>
              </a:path>
            </a:pathLst>
          </a:custGeom>
          <a:solidFill>
            <a:srgbClr val="D9D9D9"/>
          </a:solidFill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2320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0433E5F-ABFE-8C0F-EA22-AF6481806B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7096DA5-BEE6-5A39-2C5C-458C6FCEAB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12303" y="-989"/>
            <a:ext cx="11479697" cy="685799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DF0A806-1681-B1E9-CDC2-98A66B3D71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15208" y="1841535"/>
            <a:ext cx="9213575" cy="2387600"/>
          </a:xfrm>
        </p:spPr>
        <p:txBody>
          <a:bodyPr anchor="b"/>
          <a:lstStyle>
            <a:lvl1pPr algn="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AAABA24-9320-1F22-AAF4-B0A1198F0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15208" y="4321210"/>
            <a:ext cx="9213576" cy="1655762"/>
          </a:xfrm>
        </p:spPr>
        <p:txBody>
          <a:bodyPr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AFC88D-DC7D-93DE-B665-60CA9DDC8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BBEB79-A4BA-94DD-6F2B-908CDB109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677838-E1C0-E18F-DF60-82314661B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B33B7D1F-A737-FD39-5EBC-4D7E972F22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64B76AF7-FF39-82A4-EBFF-8F2F39A1CB5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748" y="414043"/>
            <a:ext cx="2468035" cy="71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472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6FA26AFA-1F63-0A84-31F4-5AA6BB1361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8A89805-F964-E9DF-F202-A708BE5C7CC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197073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F904FF9-79C9-73B8-B847-77BD8CCD2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52452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02BF584-9E1C-9075-2348-BF60FD7502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DAFF9C-332D-1902-C2D4-C26586E74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96BC83-DDA4-2ED9-6B0C-DF7B9F533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E96336-AD50-D195-17F9-98C8C8D5B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B2144B5-5B46-B980-1EDC-38C9448E89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8110F56-83D8-DF7F-4579-B694477081B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839" y="274895"/>
            <a:ext cx="1479099" cy="42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882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5FCAB7AB-A152-8176-F67C-76C5915724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411C35C-4768-BE9D-EA5C-08CCDF0E99F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74831" y="2748"/>
            <a:ext cx="9817169" cy="685525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5916ED0E-B3E2-9B5D-5C11-997CD82B1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7834" y="136525"/>
            <a:ext cx="8236502" cy="1312379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10BBCD-D2E3-2E6C-EFA2-550E8BAEDB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17834" y="1475892"/>
            <a:ext cx="8236502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8C39DF7-9F6B-AF63-3A4A-7AC09BEE06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1FDEE82-1A48-F411-2D80-633899431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0233DF-6189-C7A4-1B53-FF76B5A0A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AE4FEE2-AB01-BEFE-9D24-E8D59C9AB3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BED312E9-FDDB-1557-A440-3EC53C3BBD5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221" y="359879"/>
            <a:ext cx="1577786" cy="45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840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6D17AAC-E9F0-958C-D4CC-2BBFBA5206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99A97233-599E-80E4-318C-6CC6C7BE799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0" y="2748"/>
            <a:ext cx="9817169" cy="685525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EFA12721-7C15-BEED-DA99-42FA33E6C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146774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72B268A-A059-390D-BD7E-EDF34FACDA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1148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05DB823-9AAD-61F2-0CC0-4135DB1C4A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1602" y="1825625"/>
            <a:ext cx="41148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014DAB5-6015-A9E3-6EB5-54DDDAE99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B3F29CE-34AA-DB8A-2056-A141E0DBA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3CCBDA-F11C-7B49-9CC3-0B44051C4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96D3F25-9AD0-D851-49E2-0F0D1BA495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6200000">
            <a:off x="-3310436" y="3310434"/>
            <a:ext cx="6858001" cy="23712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AC8A295-4454-8C3A-4DC7-5BB9B646AF0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857" y="359879"/>
            <a:ext cx="1938611" cy="55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574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8F274149-BC96-740A-5946-995DDBFA2778}"/>
              </a:ext>
            </a:extLst>
          </p:cNvPr>
          <p:cNvSpPr/>
          <p:nvPr userDrawn="1"/>
        </p:nvSpPr>
        <p:spPr>
          <a:xfrm>
            <a:off x="1" y="3362"/>
            <a:ext cx="12192000" cy="6858000"/>
          </a:xfrm>
          <a:prstGeom prst="rect">
            <a:avLst/>
          </a:prstGeom>
          <a:solidFill>
            <a:srgbClr val="112D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0067B3"/>
              </a:solidFill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BD9356C-DD99-0937-1773-F1A455E340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0FCBF11-3ECF-E877-FDCA-29DDA914F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8721655" cy="1325563"/>
          </a:xfrm>
        </p:spPr>
        <p:txBody>
          <a:bodyPr/>
          <a:lstStyle>
            <a:lvl1pPr>
              <a:defRPr>
                <a:solidFill>
                  <a:srgbClr val="F0F2F3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DA7D04D-3EEF-2F4E-D2E0-077E3B8D5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9FE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15D1112-48EB-D066-C241-91EF416F5C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F0F2F3"/>
                </a:solidFill>
              </a:defRPr>
            </a:lvl1pPr>
            <a:lvl2pPr>
              <a:defRPr>
                <a:solidFill>
                  <a:srgbClr val="F0F2F3"/>
                </a:solidFill>
              </a:defRPr>
            </a:lvl2pPr>
            <a:lvl3pPr>
              <a:defRPr>
                <a:solidFill>
                  <a:srgbClr val="F0F2F3"/>
                </a:solidFill>
              </a:defRPr>
            </a:lvl3pPr>
            <a:lvl4pPr>
              <a:defRPr>
                <a:solidFill>
                  <a:srgbClr val="F0F2F3"/>
                </a:solidFill>
              </a:defRPr>
            </a:lvl4pPr>
            <a:lvl5pPr>
              <a:defRPr>
                <a:solidFill>
                  <a:srgbClr val="F0F2F3"/>
                </a:solidFill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88EC44C-E6A4-BBAB-C68F-B1ABB9E6E1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9FE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370CF86-A61F-2FF6-A491-846E781EAB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F0F2F3"/>
                </a:solidFill>
              </a:defRPr>
            </a:lvl1pPr>
            <a:lvl2pPr>
              <a:defRPr>
                <a:solidFill>
                  <a:srgbClr val="F0F2F3"/>
                </a:solidFill>
              </a:defRPr>
            </a:lvl2pPr>
            <a:lvl3pPr>
              <a:defRPr>
                <a:solidFill>
                  <a:srgbClr val="F0F2F3"/>
                </a:solidFill>
              </a:defRPr>
            </a:lvl3pPr>
            <a:lvl4pPr>
              <a:defRPr>
                <a:solidFill>
                  <a:srgbClr val="F0F2F3"/>
                </a:solidFill>
              </a:defRPr>
            </a:lvl4pPr>
            <a:lvl5pPr>
              <a:defRPr>
                <a:solidFill>
                  <a:srgbClr val="F0F2F3"/>
                </a:solidFill>
              </a:defRPr>
            </a:lvl5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D418754-A518-3494-A20E-B8AC4E60D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59C6927-72E3-FBAD-EFC5-E9C05068C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E34CFA4-2093-92AF-399F-1DD4A450E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AF244C4-7C30-01DD-D1A4-2F3FBE1857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73EFDE0C-1F4B-CA0A-1EC0-BB05AAF85D4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7857" y="359879"/>
            <a:ext cx="1938611" cy="55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270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A1F465-034C-64D7-6C03-9FF576C82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941904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85E2A41-6F0D-BD0C-3FC0-96B645882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8980FD3-7FBB-D30A-B176-76AC8ECD9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5C7DD0E-5C16-DB90-51B1-81CB64A95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251B56D0-75AA-627D-23A9-2F9BBF2415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1839" y="274895"/>
            <a:ext cx="1479099" cy="42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61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563FF421-EBCC-9EAE-5A7E-B20F725CBE53}"/>
              </a:ext>
            </a:extLst>
          </p:cNvPr>
          <p:cNvSpPr/>
          <p:nvPr userDrawn="1"/>
        </p:nvSpPr>
        <p:spPr>
          <a:xfrm>
            <a:off x="1" y="3362"/>
            <a:ext cx="12192000" cy="6858000"/>
          </a:xfrm>
          <a:prstGeom prst="rect">
            <a:avLst/>
          </a:prstGeom>
          <a:solidFill>
            <a:srgbClr val="F0F2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0067B3"/>
              </a:solidFill>
            </a:endParaRP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0FD1BB8-663E-4483-DA20-68BEACD90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EEE8827-A8BF-2FA1-F468-93550BC12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F4AD412-04BD-F09E-CA9D-A3EC0E62A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62772D2-33A3-6B9C-BC70-039921973E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421" y="274895"/>
            <a:ext cx="1479099" cy="426663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F95E1097-6D09-32A5-34B8-635513044B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  <p:sp>
        <p:nvSpPr>
          <p:cNvPr id="26" name="Título 1">
            <a:extLst>
              <a:ext uri="{FF2B5EF4-FFF2-40B4-BE49-F238E27FC236}">
                <a16:creationId xmlns:a16="http://schemas.microsoft.com/office/drawing/2014/main" id="{C0012BE6-0C3A-73E7-2096-6F50272119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580" y="352511"/>
            <a:ext cx="7652820" cy="1254128"/>
          </a:xfrm>
        </p:spPr>
        <p:txBody>
          <a:bodyPr anchor="t">
            <a:noAutofit/>
          </a:bodyPr>
          <a:lstStyle>
            <a:lvl1pPr algn="l">
              <a:defRPr lang="es-MX" sz="4000" b="1" i="0" kern="1200" dirty="0">
                <a:solidFill>
                  <a:srgbClr val="005CA4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27" name="Subtítulo 2">
            <a:extLst>
              <a:ext uri="{FF2B5EF4-FFF2-40B4-BE49-F238E27FC236}">
                <a16:creationId xmlns:a16="http://schemas.microsoft.com/office/drawing/2014/main" id="{7D99335C-A1BF-FDF7-DB27-91C492DC6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0579" y="1745184"/>
            <a:ext cx="7652821" cy="3486056"/>
          </a:xfrm>
        </p:spPr>
        <p:txBody>
          <a:bodyPr>
            <a:normAutofit/>
          </a:bodyPr>
          <a:lstStyle>
            <a:lvl1pPr marL="0" indent="0" algn="l">
              <a:buNone/>
              <a:defRPr lang="es-CO" sz="2400" b="0" i="0" kern="1200" dirty="0">
                <a:solidFill>
                  <a:srgbClr val="112D6A"/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681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563FF421-EBCC-9EAE-5A7E-B20F725CBE53}"/>
              </a:ext>
            </a:extLst>
          </p:cNvPr>
          <p:cNvSpPr/>
          <p:nvPr userDrawn="1"/>
        </p:nvSpPr>
        <p:spPr>
          <a:xfrm>
            <a:off x="1" y="3362"/>
            <a:ext cx="12192000" cy="6858000"/>
          </a:xfrm>
          <a:prstGeom prst="rect">
            <a:avLst/>
          </a:prstGeom>
          <a:solidFill>
            <a:srgbClr val="D0E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0067B3"/>
              </a:solidFill>
            </a:endParaRP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0FD1BB8-663E-4483-DA20-68BEACD90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EEE8827-A8BF-2FA1-F468-93550BC12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F4AD412-04BD-F09E-CA9D-A3EC0E62A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3EDD46FB-5AEC-A3B8-F8C7-E430913454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3421" y="274895"/>
            <a:ext cx="1479099" cy="426663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7EDBB8C2-5FCD-5F8D-E4DA-127AD349EC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6200000">
            <a:off x="8644435" y="3310434"/>
            <a:ext cx="6858001" cy="237129"/>
          </a:xfrm>
          <a:prstGeom prst="rect">
            <a:avLst/>
          </a:prstGeom>
        </p:spPr>
      </p:pic>
      <p:sp>
        <p:nvSpPr>
          <p:cNvPr id="23" name="Título 1">
            <a:extLst>
              <a:ext uri="{FF2B5EF4-FFF2-40B4-BE49-F238E27FC236}">
                <a16:creationId xmlns:a16="http://schemas.microsoft.com/office/drawing/2014/main" id="{336A3BD9-4B86-8C4F-C45B-D00D5EC64E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580" y="352511"/>
            <a:ext cx="7652820" cy="1254128"/>
          </a:xfrm>
        </p:spPr>
        <p:txBody>
          <a:bodyPr anchor="t">
            <a:noAutofit/>
          </a:bodyPr>
          <a:lstStyle>
            <a:lvl1pPr algn="l">
              <a:defRPr lang="es-MX" sz="4000" b="1" i="0" kern="1200" dirty="0">
                <a:solidFill>
                  <a:srgbClr val="005CA4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24" name="Subtítulo 2">
            <a:extLst>
              <a:ext uri="{FF2B5EF4-FFF2-40B4-BE49-F238E27FC236}">
                <a16:creationId xmlns:a16="http://schemas.microsoft.com/office/drawing/2014/main" id="{121F02AE-E834-CC5D-549C-CD8DE3D14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0579" y="1745184"/>
            <a:ext cx="7652821" cy="3486056"/>
          </a:xfrm>
        </p:spPr>
        <p:txBody>
          <a:bodyPr>
            <a:normAutofit/>
          </a:bodyPr>
          <a:lstStyle>
            <a:lvl1pPr marL="0" indent="0" algn="l">
              <a:buNone/>
              <a:defRPr lang="es-CO" sz="2400" b="0" i="0" kern="1200" dirty="0">
                <a:solidFill>
                  <a:srgbClr val="112D6A"/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2234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AB7AAE2-155C-E861-F2F8-5767D2544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F42B333-90BA-0B72-A62B-F5C4D02D6F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7FDA4E-18EB-DA05-5DB5-3791BA9DB0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5D08-20EB-2B47-80AA-3DC66250DF0F}" type="datetimeFigureOut">
              <a:rPr lang="es-CO" smtClean="0"/>
              <a:t>15/10/2025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D77624-8562-551A-7AA5-228FC70E7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BF5354C-489E-7C20-4C8B-BBF19A0117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DAF04-A809-3645-B59D-CF5310F4F43A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40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61" r:id="rId9"/>
    <p:sldLayoutId id="2147483656" r:id="rId10"/>
    <p:sldLayoutId id="2147483657" r:id="rId11"/>
    <p:sldLayoutId id="2147483662" r:id="rId12"/>
    <p:sldLayoutId id="2147483660" r:id="rId13"/>
    <p:sldLayoutId id="2147483658" r:id="rId14"/>
    <p:sldLayoutId id="2147483659" r:id="rId15"/>
    <p:sldLayoutId id="214748366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112D6A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5CA4"/>
          </a:solidFill>
          <a:latin typeface="Helvetica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5CA4"/>
          </a:solidFill>
          <a:latin typeface="Helvetica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5CA4"/>
          </a:solidFill>
          <a:latin typeface="Helvetica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5CA4"/>
          </a:solidFill>
          <a:latin typeface="Helvetica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5CA4"/>
          </a:solidFill>
          <a:latin typeface="Helvetica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372215FA-E174-BAFD-EF7E-A4762A268878}"/>
              </a:ext>
            </a:extLst>
          </p:cNvPr>
          <p:cNvSpPr txBox="1">
            <a:spLocks/>
          </p:cNvSpPr>
          <p:nvPr/>
        </p:nvSpPr>
        <p:spPr>
          <a:xfrm rot="16200000">
            <a:off x="10606392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CO"/>
            </a:defPPr>
            <a:lvl1pPr algn="ctr" defTabSz="457200">
              <a:defRPr sz="1000">
                <a:solidFill>
                  <a:schemeClr val="bg1">
                    <a:lumMod val="75000"/>
                  </a:schemeClr>
                </a:solidFill>
                <a:latin typeface="Helvetica" pitchFamily="2" charset="0"/>
              </a:defRPr>
            </a:lvl1pPr>
            <a:lvl2pPr defTabSz="457200"/>
            <a:lvl3pPr defTabSz="457200"/>
            <a:lvl4pPr defTabSz="457200"/>
            <a:lvl5pPr defTabSz="457200"/>
            <a:lvl6pPr defTabSz="457200"/>
            <a:lvl7pPr defTabSz="457200"/>
            <a:lvl8pPr defTabSz="457200"/>
            <a:lvl9pPr defTabSz="457200"/>
          </a:lstStyle>
          <a:p>
            <a:r>
              <a:rPr lang="es-CO"/>
              <a:t>CCOM-FO-001 V19 / 27-Feb-2024 / Clasificada</a:t>
            </a:r>
          </a:p>
        </p:txBody>
      </p:sp>
      <p:pic>
        <p:nvPicPr>
          <p:cNvPr id="5" name="Marcador de posición de imagen 18">
            <a:extLst>
              <a:ext uri="{FF2B5EF4-FFF2-40B4-BE49-F238E27FC236}">
                <a16:creationId xmlns:a16="http://schemas.microsoft.com/office/drawing/2014/main" id="{3FF74315-CBD0-8341-83F6-2E2D99286C8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9734" b="9734"/>
          <a:stretch/>
        </p:blipFill>
        <p:spPr>
          <a:xfrm>
            <a:off x="-23813" y="666750"/>
            <a:ext cx="6761163" cy="4121150"/>
          </a:xfr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A3C2DF51-D34B-7923-6A4F-BD91B613327F}"/>
              </a:ext>
            </a:extLst>
          </p:cNvPr>
          <p:cNvSpPr txBox="1">
            <a:spLocks/>
          </p:cNvSpPr>
          <p:nvPr/>
        </p:nvSpPr>
        <p:spPr>
          <a:xfrm>
            <a:off x="6734957" y="2514673"/>
            <a:ext cx="5156149" cy="310359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rgbClr val="112D6A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s-MX" sz="3600">
                <a:latin typeface="Helvetica"/>
                <a:cs typeface="Helvetica"/>
              </a:rPr>
              <a:t>SOLICITUD DE OFERTA </a:t>
            </a:r>
            <a:br>
              <a:rPr lang="es-MX" sz="3600" dirty="0">
                <a:latin typeface="Helvetica"/>
                <a:cs typeface="Helvetica"/>
              </a:rPr>
            </a:br>
            <a:r>
              <a:rPr lang="es-MX" sz="3600">
                <a:latin typeface="Helvetica"/>
                <a:cs typeface="Helvetica"/>
              </a:rPr>
              <a:t>No. CO-AI-030-CW-RFB</a:t>
            </a:r>
            <a:endParaRPr lang="en-US"/>
          </a:p>
          <a:p>
            <a:endParaRPr lang="es-MX" sz="3600" dirty="0">
              <a:cs typeface="Helvetica"/>
            </a:endParaRPr>
          </a:p>
          <a:p>
            <a:pPr algn="ctr"/>
            <a:r>
              <a:rPr lang="es-MX" sz="2000">
                <a:latin typeface="Helvetica"/>
                <a:cs typeface="Helvetica"/>
              </a:rPr>
              <a:t>Comité de Contratación No. xx</a:t>
            </a:r>
          </a:p>
          <a:p>
            <a:pPr algn="ctr"/>
            <a:r>
              <a:rPr lang="es-MX" sz="2000">
                <a:latin typeface="Helvetica"/>
                <a:cs typeface="Helvetica"/>
              </a:rPr>
              <a:t>1x de octubre de 2025</a:t>
            </a:r>
            <a:endParaRPr lang="es-MX" sz="20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826089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1">
            <a:extLst>
              <a:ext uri="{FF2B5EF4-FFF2-40B4-BE49-F238E27FC236}">
                <a16:creationId xmlns:a16="http://schemas.microsoft.com/office/drawing/2014/main" id="{57ECC50F-BD50-97AC-F263-C9B12FEDBD77}"/>
              </a:ext>
            </a:extLst>
          </p:cNvPr>
          <p:cNvSpPr txBox="1">
            <a:spLocks/>
          </p:cNvSpPr>
          <p:nvPr/>
        </p:nvSpPr>
        <p:spPr>
          <a:xfrm rot="16200000">
            <a:off x="10634528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lang="es-CO" sz="1000" kern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chemeClr val="bg1">
                    <a:lumMod val="75000"/>
                  </a:schemeClr>
                </a:solidFill>
              </a:rPr>
              <a:t>CCOM-FO-001 V19 / 27-Feb-2024 / Clasificada</a:t>
            </a:r>
            <a:endParaRPr lang="es-CO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46067A29-99A2-E133-9BD0-FA105F0CA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832450"/>
              </p:ext>
            </p:extLst>
          </p:nvPr>
        </p:nvGraphicFramePr>
        <p:xfrm>
          <a:off x="338318" y="1852167"/>
          <a:ext cx="11347870" cy="2987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47870">
                  <a:extLst>
                    <a:ext uri="{9D8B030D-6E8A-4147-A177-3AD203B41FA5}">
                      <a16:colId xmlns:a16="http://schemas.microsoft.com/office/drawing/2014/main" val="2973065141"/>
                    </a:ext>
                  </a:extLst>
                </a:gridCol>
              </a:tblGrid>
              <a:tr h="1133592">
                <a:tc>
                  <a:txBody>
                    <a:bodyPr/>
                    <a:lstStyle/>
                    <a:p>
                      <a:pPr algn="just"/>
                      <a:r>
                        <a:rPr lang="es-ES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En los casos en que los contratos aportados contemplen objetos, actividades o alcances diferentes a las requeridos, sólo se tendrá en cuenta para la acreditación de la condición de valor, los montos asociados a las actividades relacionadas con la experiencia específica, excepto en el evento en que la documentación aportada acredite la ejecución de actividades de construcción de ciclorrutas o vías vehiculares urbanas, como MINIMO en una longitud como se señala a continuación, caso en el cual la entidad tendrá en cuenta el valor total del contrato. </a:t>
                      </a:r>
                    </a:p>
                    <a:p>
                      <a:pPr algn="just"/>
                      <a:endParaRPr lang="es-ES" sz="1400" b="0" i="0" kern="120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  <a:p>
                      <a:pPr marL="0" lvl="0" algn="just" defTabSz="914400" rtl="0" eaLnBrk="1" latinLnBrk="0" hangingPunct="1"/>
                      <a:r>
                        <a:rPr lang="es-ES_tradnl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1,5 km o 9.000 m2 de vías, y</a:t>
                      </a:r>
                    </a:p>
                    <a:p>
                      <a:pPr marL="0" lvl="0" algn="just" defTabSz="914400" rtl="0" eaLnBrk="1" latinLnBrk="0" hangingPunct="1"/>
                      <a:r>
                        <a:rPr lang="es-ES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1,8 km o 2.160 m2 de ciclorrutas</a:t>
                      </a:r>
                    </a:p>
                    <a:p>
                      <a:pPr marL="0" lvl="0" algn="just">
                        <a:buNone/>
                      </a:pPr>
                      <a:endParaRPr lang="es-ES" sz="1400" b="0" i="0" kern="1200" dirty="0">
                        <a:solidFill>
                          <a:srgbClr val="00206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132461"/>
                  </a:ext>
                </a:extLst>
              </a:tr>
              <a:tr h="1133592">
                <a:tc>
                  <a:txBody>
                    <a:bodyPr/>
                    <a:lstStyle/>
                    <a:p>
                      <a:pPr marL="0" lv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400" b="0" i="0" kern="1200" dirty="0">
                          <a:solidFill>
                            <a:srgbClr val="00206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4.2. (b) </a:t>
                      </a:r>
                      <a:r>
                        <a:rPr lang="es" sz="1400" b="0" i="0" kern="1200" noProof="0" dirty="0">
                          <a:solidFill>
                            <a:srgbClr val="00206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En relación con los contratos antes mencionados y cualquier otro terminado sustancialmente como contratista principal, miembro de una APCA,  por lo menos en los últimos catorce (14) años anteriores a la fecha límite para la presentación de ofertas, todos los miembros en su conjunto deberán cumplir con un mínimo de experiencia en </a:t>
                      </a:r>
                      <a:r>
                        <a:rPr lang="es" sz="1400" b="0" i="0" kern="1200" noProof="0">
                          <a:solidFill>
                            <a:srgbClr val="00206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construcción en las siguientes actividades clave terminadas satisfactoriamente: diseño y construcción y/o ampliación y/o adecuación y/o mejoramiento de espacio público </a:t>
                      </a:r>
                      <a:r>
                        <a:rPr lang="es" sz="1400" b="0" i="0" kern="1200" noProof="0" dirty="0">
                          <a:solidFill>
                            <a:srgbClr val="002060"/>
                          </a:solidFill>
                          <a:effectLst/>
                          <a:latin typeface="arial narrow"/>
                          <a:ea typeface="+mn-ea"/>
                          <a:cs typeface="+mn-cs"/>
                        </a:rPr>
                        <a:t>y/o de obras de urbanismo así:</a:t>
                      </a:r>
                      <a:endParaRPr lang="es-ES" sz="1400" b="0" i="0" kern="1200" dirty="0">
                        <a:solidFill>
                          <a:srgbClr val="002060"/>
                        </a:solidFill>
                        <a:effectLst/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marL="285750" lvl="0" indent="-28575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s" sz="1400" b="0" i="0" kern="1200" noProof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9.000 m2</a:t>
                      </a:r>
                      <a:endParaRPr lang="es-ES" sz="1400" b="0" i="0" kern="120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  <a:p>
                      <a:pPr marL="0" lvl="0" algn="just">
                        <a:buNone/>
                      </a:pPr>
                      <a:endParaRPr lang="es-ES" sz="1400" b="0" i="0" kern="1200" dirty="0">
                        <a:solidFill>
                          <a:srgbClr val="002060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616491"/>
                  </a:ext>
                </a:extLst>
              </a:tr>
            </a:tbl>
          </a:graphicData>
        </a:graphic>
      </p:graphicFrame>
      <p:sp>
        <p:nvSpPr>
          <p:cNvPr id="8" name="Título 1">
            <a:extLst>
              <a:ext uri="{FF2B5EF4-FFF2-40B4-BE49-F238E27FC236}">
                <a16:creationId xmlns:a16="http://schemas.microsoft.com/office/drawing/2014/main" id="{33773BA2-F9BE-7B2F-35A5-0FD1875DE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917" y="393192"/>
            <a:ext cx="9445518" cy="575872"/>
          </a:xfrm>
        </p:spPr>
        <p:txBody>
          <a:bodyPr>
            <a:normAutofit fontScale="90000"/>
          </a:bodyPr>
          <a:lstStyle/>
          <a:p>
            <a:r>
              <a:rPr lang="es-MX" sz="3600" dirty="0">
                <a:latin typeface="Helvetica"/>
                <a:cs typeface="Helvetica"/>
              </a:rPr>
              <a:t>CRITERIOS DE EVALUACIÓN Y CALIFICACIÓN</a:t>
            </a:r>
            <a:endParaRPr lang="es-CO" sz="3600" dirty="0"/>
          </a:p>
        </p:txBody>
      </p:sp>
    </p:spTree>
    <p:extLst>
      <p:ext uri="{BB962C8B-B14F-4D97-AF65-F5344CB8AC3E}">
        <p14:creationId xmlns:p14="http://schemas.microsoft.com/office/powerpoint/2010/main" val="1776142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1CF924-2401-323D-E6DD-021A58901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5995" y="2463800"/>
            <a:ext cx="3932237" cy="1127817"/>
          </a:xfrm>
        </p:spPr>
        <p:txBody>
          <a:bodyPr/>
          <a:lstStyle/>
          <a:p>
            <a:r>
              <a:rPr lang="es-CO"/>
              <a:t>Gracias</a:t>
            </a:r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9EC814D4-9381-6269-C584-8381055BBC6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4259" b="4259"/>
          <a:stretch>
            <a:fillRect/>
          </a:stretch>
        </p:blipFill>
        <p:spPr>
          <a:xfrm>
            <a:off x="-7063" y="483442"/>
            <a:ext cx="5900268" cy="3597491"/>
          </a:xfrm>
        </p:spPr>
      </p:pic>
      <p:sp>
        <p:nvSpPr>
          <p:cNvPr id="4" name="Marcador de pie de página 1">
            <a:extLst>
              <a:ext uri="{FF2B5EF4-FFF2-40B4-BE49-F238E27FC236}">
                <a16:creationId xmlns:a16="http://schemas.microsoft.com/office/drawing/2014/main" id="{B61FF694-2222-EC9F-F6C2-962BED0BD936}"/>
              </a:ext>
            </a:extLst>
          </p:cNvPr>
          <p:cNvSpPr txBox="1">
            <a:spLocks/>
          </p:cNvSpPr>
          <p:nvPr/>
        </p:nvSpPr>
        <p:spPr>
          <a:xfrm rot="16200000">
            <a:off x="10606392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lang="es-CO" sz="1000" kern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chemeClr val="bg1">
                    <a:lumMod val="75000"/>
                  </a:schemeClr>
                </a:solidFill>
              </a:rPr>
              <a:t>CCOM-FO-001 V19 / 27-Feb-2024 / Clasificada</a:t>
            </a:r>
            <a:endParaRPr lang="es-CO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2655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1">
            <a:extLst>
              <a:ext uri="{FF2B5EF4-FFF2-40B4-BE49-F238E27FC236}">
                <a16:creationId xmlns:a16="http://schemas.microsoft.com/office/drawing/2014/main" id="{57ECC50F-BD50-97AC-F263-C9B12FEDBD77}"/>
              </a:ext>
            </a:extLst>
          </p:cNvPr>
          <p:cNvSpPr txBox="1">
            <a:spLocks/>
          </p:cNvSpPr>
          <p:nvPr/>
        </p:nvSpPr>
        <p:spPr>
          <a:xfrm rot="16200000">
            <a:off x="10634528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lang="es-CO" sz="1000" kern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chemeClr val="bg1">
                    <a:lumMod val="75000"/>
                  </a:schemeClr>
                </a:solidFill>
              </a:rPr>
              <a:t>CCOM-FO-001 V19 / 27-Feb-2024 / Clasificada</a:t>
            </a:r>
            <a:endParaRPr lang="es-CO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8E0F2373-FDC6-715D-A599-F27570FC8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7518" y="397267"/>
            <a:ext cx="3932237" cy="569495"/>
          </a:xfrm>
        </p:spPr>
        <p:txBody>
          <a:bodyPr>
            <a:normAutofit fontScale="90000"/>
          </a:bodyPr>
          <a:lstStyle/>
          <a:p>
            <a:r>
              <a:rPr lang="es-MX" sz="3600"/>
              <a:t>ANTECEDENTES</a:t>
            </a:r>
            <a:endParaRPr lang="es-CO" sz="3600"/>
          </a:p>
        </p:txBody>
      </p:sp>
      <p:graphicFrame>
        <p:nvGraphicFramePr>
          <p:cNvPr id="2" name="14 Tabla">
            <a:extLst>
              <a:ext uri="{FF2B5EF4-FFF2-40B4-BE49-F238E27FC236}">
                <a16:creationId xmlns:a16="http://schemas.microsoft.com/office/drawing/2014/main" id="{D7E30AEF-96E2-92AE-63FB-7EC3694C6B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575881"/>
              </p:ext>
            </p:extLst>
          </p:nvPr>
        </p:nvGraphicFramePr>
        <p:xfrm>
          <a:off x="470898" y="1369887"/>
          <a:ext cx="11060447" cy="4480560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3066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936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9474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lang="es-ES" sz="2100" b="1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CONTRATO DE SERVICIOS DE CONSULTORÍA No.</a:t>
                      </a:r>
                    </a:p>
                  </a:txBody>
                  <a:tcPr marL="40773" marR="40773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CO" sz="21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1350 de 2023 </a:t>
                      </a:r>
                    </a:p>
                  </a:txBody>
                  <a:tcPr marL="40773" marR="40773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326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s-CO" sz="2100" b="1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OBJETO</a:t>
                      </a:r>
                      <a:endParaRPr lang="es-ES" sz="2100" b="1" kern="120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40773" marR="40773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21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Servicios como Operador/Agente Implementador para la asistencia técnica y administración de recursos para la ejecución de proyectos de Mejoramiento Integral de Barrios (MIB) y de espacio público (EP), en los municipios priorizados en el marco del “Proyecto de Vivienda Resiliente e Incluyente en Colombia”, financiado por el Banco Internacional de Reconstrucción y Fomento (BIRF).</a:t>
                      </a:r>
                    </a:p>
                  </a:txBody>
                  <a:tcPr marL="40773" marR="40773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1305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s-CO" sz="2100" b="1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VALOR</a:t>
                      </a:r>
                      <a:endParaRPr lang="es-ES" sz="2100" b="1" kern="120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40773" marR="40773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21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Asistencia Técnica $3.432.249.776 </a:t>
                      </a:r>
                    </a:p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21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Administración de recursos $40.200.000.000</a:t>
                      </a:r>
                    </a:p>
                    <a:p>
                      <a:pPr marL="0" marR="0" lvl="0" indent="0" algn="just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s-ES" sz="21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Valor total proyecto $43.632.249.776</a:t>
                      </a:r>
                    </a:p>
                  </a:txBody>
                  <a:tcPr marL="40773" marR="40773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65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s-ES" sz="2100" b="1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ALIADO ESTRATÉGICO</a:t>
                      </a:r>
                    </a:p>
                  </a:txBody>
                  <a:tcPr marL="40773" marR="40773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419" sz="21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Ministerio de Vivienda Ciudad y Territorio - MVCT </a:t>
                      </a:r>
                      <a:endParaRPr lang="es-ES_tradnl" sz="2100" kern="120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40773" marR="40773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1305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lang="es-ES" sz="2100" b="1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PLAZO CONTRATO </a:t>
                      </a:r>
                      <a:r>
                        <a:rPr lang="es-ES" sz="2100" b="1" kern="1200" noProof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DE SERVICIOS DE CONSULTORÍA </a:t>
                      </a:r>
                      <a:endParaRPr lang="es-ES" sz="2100" b="1" kern="120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40773" marR="40773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419" sz="21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Acta de inicio: 27 de junio 2023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419" sz="21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Terminación: 31 de diciembre 2025</a:t>
                      </a:r>
                    </a:p>
                  </a:txBody>
                  <a:tcPr marL="40773" marR="40773" marT="0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4274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9A04F7-347A-D14B-8DA3-98BECADB0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1405" y="262921"/>
            <a:ext cx="5070532" cy="920341"/>
          </a:xfrm>
        </p:spPr>
        <p:txBody>
          <a:bodyPr>
            <a:normAutofit fontScale="90000"/>
          </a:bodyPr>
          <a:lstStyle/>
          <a:p>
            <a:r>
              <a:rPr lang="es-MX" sz="3600">
                <a:latin typeface="Helvetica"/>
                <a:cs typeface="Helvetica"/>
              </a:rPr>
              <a:t>SOLICITUD DE OFERTA </a:t>
            </a:r>
            <a:br>
              <a:rPr lang="es-MX" sz="3600" dirty="0">
                <a:latin typeface="Helvetica"/>
                <a:cs typeface="Helvetica"/>
              </a:rPr>
            </a:br>
            <a:r>
              <a:rPr lang="es-MX" sz="3600">
                <a:latin typeface="Helvetica"/>
                <a:cs typeface="Helvetica"/>
              </a:rPr>
              <a:t>No. CO-AI-030-CW-RFB</a:t>
            </a:r>
            <a:endParaRPr lang="es-MX" sz="3600">
              <a:cs typeface="Helvetica"/>
            </a:endParaRPr>
          </a:p>
        </p:txBody>
      </p:sp>
      <p:sp>
        <p:nvSpPr>
          <p:cNvPr id="4" name="Marcador de pie de página 1">
            <a:extLst>
              <a:ext uri="{FF2B5EF4-FFF2-40B4-BE49-F238E27FC236}">
                <a16:creationId xmlns:a16="http://schemas.microsoft.com/office/drawing/2014/main" id="{76C058CE-D73D-F7D6-FE16-B87FBAF10955}"/>
              </a:ext>
            </a:extLst>
          </p:cNvPr>
          <p:cNvSpPr txBox="1">
            <a:spLocks/>
          </p:cNvSpPr>
          <p:nvPr/>
        </p:nvSpPr>
        <p:spPr>
          <a:xfrm rot="16200000">
            <a:off x="10634528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lang="es-CO" sz="1000" kern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chemeClr val="bg1">
                    <a:lumMod val="75000"/>
                  </a:schemeClr>
                </a:solidFill>
              </a:rPr>
              <a:t>CCOM-FO-001 V19 / 27-Feb-2024 / Clasificada</a:t>
            </a:r>
            <a:endParaRPr lang="es-CO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67CE0FE4-5210-EED9-2EF7-676F0A8BE300}"/>
              </a:ext>
            </a:extLst>
          </p:cNvPr>
          <p:cNvSpPr txBox="1">
            <a:spLocks/>
          </p:cNvSpPr>
          <p:nvPr/>
        </p:nvSpPr>
        <p:spPr>
          <a:xfrm>
            <a:off x="336086" y="1384451"/>
            <a:ext cx="11482192" cy="53068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ES" sz="2100" b="1" dirty="0">
                <a:solidFill>
                  <a:srgbClr val="002060"/>
                </a:solidFill>
                <a:latin typeface="arial narrow"/>
              </a:rPr>
              <a:t>Objeto:</a:t>
            </a:r>
          </a:p>
          <a:p>
            <a:pPr marL="0" indent="0" algn="just">
              <a:buNone/>
            </a:pPr>
            <a:r>
              <a:rPr lang="es-ES" sz="2100" dirty="0">
                <a:solidFill>
                  <a:srgbClr val="002060"/>
                </a:solidFill>
                <a:latin typeface="arial narrow"/>
              </a:rPr>
              <a:t>Estudios, diseños, y construcción de las obras priorizadas, incluido el acompañamiento social necesario del proyecto de mejoramiento integral de barrios de la zona sur del municipio de Soledad, Atlántico. </a:t>
            </a:r>
            <a:endParaRPr lang="en-US">
              <a:cs typeface="Helvetica" pitchFamily="2" charset="0"/>
            </a:endParaRPr>
          </a:p>
          <a:p>
            <a:pPr marL="0" indent="0" algn="just">
              <a:buNone/>
            </a:pPr>
            <a:endParaRPr lang="es-ES" sz="1100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r>
              <a:rPr lang="es-ES" sz="2100" b="1" dirty="0">
                <a:solidFill>
                  <a:srgbClr val="002060"/>
                </a:solidFill>
                <a:latin typeface="arial narrow"/>
              </a:rPr>
              <a:t>Alcance:</a:t>
            </a:r>
            <a:endParaRPr lang="es-ES">
              <a:cs typeface="Helvetica" pitchFamily="2" charset="0"/>
            </a:endParaRPr>
          </a:p>
          <a:p>
            <a:pPr marL="0" indent="0" algn="just">
              <a:buNone/>
            </a:pPr>
            <a:r>
              <a:rPr lang="es-ES" sz="2100" dirty="0">
                <a:solidFill>
                  <a:srgbClr val="002060"/>
                </a:solidFill>
                <a:latin typeface="arial narrow"/>
              </a:rPr>
              <a:t>Etapa I: Diagnóstico y desarrollo de operaciones (estudios y diseños)</a:t>
            </a:r>
          </a:p>
          <a:p>
            <a:pPr marL="0" indent="0" algn="just">
              <a:buNone/>
            </a:pPr>
            <a:r>
              <a:rPr lang="es-ES" sz="2100">
                <a:solidFill>
                  <a:srgbClr val="002060"/>
                </a:solidFill>
                <a:latin typeface="arial narrow"/>
              </a:rPr>
              <a:t>Etapa II: Ejecución de obras priorizadas</a:t>
            </a:r>
            <a:endParaRPr lang="es-ES" sz="2100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endParaRPr lang="es-ES" sz="1100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r>
              <a:rPr lang="es-ES" sz="2100" b="1" dirty="0">
                <a:solidFill>
                  <a:srgbClr val="002060"/>
                </a:solidFill>
                <a:latin typeface="arial narrow"/>
              </a:rPr>
              <a:t>Presupuesto estimado: </a:t>
            </a:r>
          </a:p>
          <a:p>
            <a:pPr marL="0" indent="0" algn="just">
              <a:buNone/>
            </a:pPr>
            <a:endParaRPr lang="es-ES" sz="2100" dirty="0">
              <a:solidFill>
                <a:srgbClr val="002060"/>
              </a:solidFill>
              <a:latin typeface="arial narrow"/>
              <a:cs typeface="Helvetica" pitchFamily="2" charset="0"/>
            </a:endParaRPr>
          </a:p>
          <a:p>
            <a:pPr marL="0" indent="0" algn="just">
              <a:buNone/>
            </a:pPr>
            <a:endParaRPr lang="es-ES" sz="2100" dirty="0">
              <a:solidFill>
                <a:srgbClr val="002060"/>
              </a:solidFill>
              <a:latin typeface="arial narrow"/>
              <a:cs typeface="Helvetica"/>
            </a:endParaRPr>
          </a:p>
          <a:p>
            <a:pPr marL="0" indent="0" algn="just">
              <a:buNone/>
            </a:pPr>
            <a:endParaRPr lang="es-ES" sz="2100" dirty="0">
              <a:solidFill>
                <a:srgbClr val="002060"/>
              </a:solidFill>
              <a:latin typeface="arial narrow"/>
              <a:cs typeface="Helvetica"/>
            </a:endParaRPr>
          </a:p>
          <a:p>
            <a:pPr marL="0" indent="0" algn="just">
              <a:buNone/>
            </a:pPr>
            <a:endParaRPr lang="es-ES" sz="2100" dirty="0">
              <a:solidFill>
                <a:srgbClr val="002060"/>
              </a:solidFill>
              <a:latin typeface="arial narrow"/>
              <a:cs typeface="Helvetica"/>
            </a:endParaRPr>
          </a:p>
          <a:p>
            <a:pPr marL="0" indent="0" algn="just">
              <a:buNone/>
            </a:pPr>
            <a:endParaRPr lang="es-ES" sz="2100" dirty="0">
              <a:solidFill>
                <a:srgbClr val="002060"/>
              </a:solidFill>
              <a:latin typeface="arial narrow"/>
              <a:cs typeface="Helvetica"/>
            </a:endParaRPr>
          </a:p>
          <a:p>
            <a:pPr marL="0" indent="0" algn="just">
              <a:buNone/>
            </a:pPr>
            <a:endParaRPr lang="es-ES" sz="1100" b="1" dirty="0">
              <a:solidFill>
                <a:srgbClr val="002060"/>
              </a:solidFill>
              <a:latin typeface="arial narrow"/>
              <a:cs typeface="Helvetica"/>
            </a:endParaRPr>
          </a:p>
        </p:txBody>
      </p:sp>
      <p:grpSp>
        <p:nvGrpSpPr>
          <p:cNvPr id="22" name="Grupo 73">
            <a:extLst>
              <a:ext uri="{FF2B5EF4-FFF2-40B4-BE49-F238E27FC236}">
                <a16:creationId xmlns:a16="http://schemas.microsoft.com/office/drawing/2014/main" id="{AEA39943-BE62-C457-91B8-B5956044B73C}"/>
              </a:ext>
            </a:extLst>
          </p:cNvPr>
          <p:cNvGrpSpPr/>
          <p:nvPr/>
        </p:nvGrpSpPr>
        <p:grpSpPr>
          <a:xfrm>
            <a:off x="435093" y="4772329"/>
            <a:ext cx="3333919" cy="1988142"/>
            <a:chOff x="68499" y="2138449"/>
            <a:chExt cx="3333919" cy="1988142"/>
          </a:xfrm>
        </p:grpSpPr>
        <p:pic>
          <p:nvPicPr>
            <p:cNvPr id="8" name="Gráfico 50" descr="Grupo de personas con relleno sólido">
              <a:extLst>
                <a:ext uri="{FF2B5EF4-FFF2-40B4-BE49-F238E27FC236}">
                  <a16:creationId xmlns:a16="http://schemas.microsoft.com/office/drawing/2014/main" id="{28930C47-032B-6A8F-1E35-79C0023986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8969" y="3240452"/>
              <a:ext cx="432000" cy="432000"/>
            </a:xfrm>
            <a:prstGeom prst="rect">
              <a:avLst/>
            </a:prstGeom>
          </p:spPr>
        </p:pic>
        <p:pic>
          <p:nvPicPr>
            <p:cNvPr id="9" name="Gráfico 55" descr="Hombre trabajador de la construcción con relleno sólido">
              <a:extLst>
                <a:ext uri="{FF2B5EF4-FFF2-40B4-BE49-F238E27FC236}">
                  <a16:creationId xmlns:a16="http://schemas.microsoft.com/office/drawing/2014/main" id="{86341496-E4C9-C914-6799-E94A56248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48969" y="2691866"/>
              <a:ext cx="432000" cy="432000"/>
            </a:xfrm>
            <a:prstGeom prst="rect">
              <a:avLst/>
            </a:prstGeom>
          </p:spPr>
        </p:pic>
        <p:pic>
          <p:nvPicPr>
            <p:cNvPr id="12" name="Gráfico 59" descr="Libros en una estantería con relleno sólido">
              <a:extLst>
                <a:ext uri="{FF2B5EF4-FFF2-40B4-BE49-F238E27FC236}">
                  <a16:creationId xmlns:a16="http://schemas.microsoft.com/office/drawing/2014/main" id="{0C5CC0AB-0089-FA07-EEEE-A86B5533D7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48969" y="2138449"/>
              <a:ext cx="432000" cy="432000"/>
            </a:xfrm>
            <a:prstGeom prst="rect">
              <a:avLst/>
            </a:prstGeom>
          </p:spPr>
        </p:pic>
        <p:sp>
          <p:nvSpPr>
            <p:cNvPr id="13" name="Título 1">
              <a:extLst>
                <a:ext uri="{FF2B5EF4-FFF2-40B4-BE49-F238E27FC236}">
                  <a16:creationId xmlns:a16="http://schemas.microsoft.com/office/drawing/2014/main" id="{6A587BDC-4C2A-C32A-6FAF-34B170862C8B}"/>
                </a:ext>
              </a:extLst>
            </p:cNvPr>
            <p:cNvSpPr txBox="1">
              <a:spLocks/>
            </p:cNvSpPr>
            <p:nvPr/>
          </p:nvSpPr>
          <p:spPr>
            <a:xfrm>
              <a:off x="632867" y="2222934"/>
              <a:ext cx="900000" cy="3240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kern="1200">
                  <a:solidFill>
                    <a:srgbClr val="112D6A"/>
                  </a:solidFill>
                  <a:latin typeface="Helvetica" pitchFamily="2" charset="0"/>
                  <a:ea typeface="+mj-ea"/>
                  <a:cs typeface="+mj-cs"/>
                </a:defRPr>
              </a:lvl1pPr>
            </a:lstStyle>
            <a:p>
              <a:r>
                <a:rPr lang="es-MX" sz="1400"/>
                <a:t>ETAPA I</a:t>
              </a:r>
              <a:endParaRPr lang="es-CO" sz="1400"/>
            </a:p>
          </p:txBody>
        </p:sp>
        <p:sp>
          <p:nvSpPr>
            <p:cNvPr id="14" name="Título 1">
              <a:extLst>
                <a:ext uri="{FF2B5EF4-FFF2-40B4-BE49-F238E27FC236}">
                  <a16:creationId xmlns:a16="http://schemas.microsoft.com/office/drawing/2014/main" id="{27FA8D56-0169-CDFF-F26D-DC9BB6C5CFF0}"/>
                </a:ext>
              </a:extLst>
            </p:cNvPr>
            <p:cNvSpPr txBox="1">
              <a:spLocks/>
            </p:cNvSpPr>
            <p:nvPr/>
          </p:nvSpPr>
          <p:spPr>
            <a:xfrm>
              <a:off x="632867" y="2772099"/>
              <a:ext cx="900000" cy="3240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kern="1200">
                  <a:solidFill>
                    <a:srgbClr val="112D6A"/>
                  </a:solidFill>
                  <a:latin typeface="Helvetica" pitchFamily="2" charset="0"/>
                  <a:ea typeface="+mj-ea"/>
                  <a:cs typeface="+mj-cs"/>
                </a:defRPr>
              </a:lvl1pPr>
            </a:lstStyle>
            <a:p>
              <a:r>
                <a:rPr lang="es-MX" sz="1400"/>
                <a:t>ETAPA II</a:t>
              </a:r>
              <a:endParaRPr lang="es-CO" sz="1400"/>
            </a:p>
          </p:txBody>
        </p:sp>
        <p:sp>
          <p:nvSpPr>
            <p:cNvPr id="15" name="Título 1">
              <a:extLst>
                <a:ext uri="{FF2B5EF4-FFF2-40B4-BE49-F238E27FC236}">
                  <a16:creationId xmlns:a16="http://schemas.microsoft.com/office/drawing/2014/main" id="{2925CB3F-0BA6-787E-DB8D-28537577B4CF}"/>
                </a:ext>
              </a:extLst>
            </p:cNvPr>
            <p:cNvSpPr txBox="1">
              <a:spLocks/>
            </p:cNvSpPr>
            <p:nvPr/>
          </p:nvSpPr>
          <p:spPr>
            <a:xfrm>
              <a:off x="632867" y="3231633"/>
              <a:ext cx="900000" cy="5040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kern="1200">
                  <a:solidFill>
                    <a:srgbClr val="112D6A"/>
                  </a:solidFill>
                  <a:latin typeface="Helvetica" pitchFamily="2" charset="0"/>
                  <a:ea typeface="+mj-ea"/>
                  <a:cs typeface="+mj-cs"/>
                </a:defRPr>
              </a:lvl1pPr>
            </a:lstStyle>
            <a:p>
              <a:r>
                <a:rPr lang="es-MX" sz="1400"/>
                <a:t>ACOMP. SOCIAL</a:t>
              </a:r>
              <a:endParaRPr lang="es-CO" sz="1400"/>
            </a:p>
          </p:txBody>
        </p:sp>
        <p:sp>
          <p:nvSpPr>
            <p:cNvPr id="16" name="Título 1">
              <a:extLst>
                <a:ext uri="{FF2B5EF4-FFF2-40B4-BE49-F238E27FC236}">
                  <a16:creationId xmlns:a16="http://schemas.microsoft.com/office/drawing/2014/main" id="{CB7C170F-889E-F1AE-E21A-AD2436A28B56}"/>
                </a:ext>
              </a:extLst>
            </p:cNvPr>
            <p:cNvSpPr txBox="1">
              <a:spLocks/>
            </p:cNvSpPr>
            <p:nvPr/>
          </p:nvSpPr>
          <p:spPr>
            <a:xfrm>
              <a:off x="1415844" y="2204130"/>
              <a:ext cx="1800000" cy="3600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kern="1200">
                  <a:solidFill>
                    <a:srgbClr val="112D6A"/>
                  </a:solidFill>
                  <a:latin typeface="Helvetica" pitchFamily="2" charset="0"/>
                  <a:ea typeface="+mj-ea"/>
                  <a:cs typeface="+mj-cs"/>
                </a:defRPr>
              </a:lvl1pPr>
            </a:lstStyle>
            <a:p>
              <a:pPr algn="ctr" fontAlgn="b"/>
              <a:r>
                <a:rPr lang="es-CO" sz="1400"/>
                <a:t> $ 691.814.900,00 </a:t>
              </a:r>
              <a:endParaRPr lang="es-CO" sz="1400" b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Título 1">
              <a:extLst>
                <a:ext uri="{FF2B5EF4-FFF2-40B4-BE49-F238E27FC236}">
                  <a16:creationId xmlns:a16="http://schemas.microsoft.com/office/drawing/2014/main" id="{69464394-72E8-6D50-0CF8-D2B56BA1420F}"/>
                </a:ext>
              </a:extLst>
            </p:cNvPr>
            <p:cNvSpPr txBox="1">
              <a:spLocks/>
            </p:cNvSpPr>
            <p:nvPr/>
          </p:nvSpPr>
          <p:spPr>
            <a:xfrm>
              <a:off x="1324745" y="2754903"/>
              <a:ext cx="1800000" cy="3600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kern="1200">
                  <a:solidFill>
                    <a:srgbClr val="112D6A"/>
                  </a:solidFill>
                  <a:latin typeface="Helvetica" pitchFamily="2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s-MX" sz="1400"/>
                <a:t>$ 6.329.602.414,83</a:t>
              </a:r>
            </a:p>
          </p:txBody>
        </p:sp>
        <p:sp>
          <p:nvSpPr>
            <p:cNvPr id="18" name="Título 1">
              <a:extLst>
                <a:ext uri="{FF2B5EF4-FFF2-40B4-BE49-F238E27FC236}">
                  <a16:creationId xmlns:a16="http://schemas.microsoft.com/office/drawing/2014/main" id="{D3612849-241A-AA2B-44D0-8923E621A67B}"/>
                </a:ext>
              </a:extLst>
            </p:cNvPr>
            <p:cNvSpPr txBox="1">
              <a:spLocks/>
            </p:cNvSpPr>
            <p:nvPr/>
          </p:nvSpPr>
          <p:spPr>
            <a:xfrm>
              <a:off x="1315120" y="3308730"/>
              <a:ext cx="1800000" cy="3600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kern="1200">
                  <a:solidFill>
                    <a:srgbClr val="112D6A"/>
                  </a:solidFill>
                  <a:latin typeface="Helvetica" pitchFamily="2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s-MX" sz="1400"/>
                <a:t>$ 135.138.538,47</a:t>
              </a:r>
            </a:p>
          </p:txBody>
        </p:sp>
        <p:cxnSp>
          <p:nvCxnSpPr>
            <p:cNvPr id="19" name="Conector recto 70">
              <a:extLst>
                <a:ext uri="{FF2B5EF4-FFF2-40B4-BE49-F238E27FC236}">
                  <a16:creationId xmlns:a16="http://schemas.microsoft.com/office/drawing/2014/main" id="{F01412E6-1482-03FC-8212-5CBF22282809}"/>
                </a:ext>
              </a:extLst>
            </p:cNvPr>
            <p:cNvCxnSpPr/>
            <p:nvPr/>
          </p:nvCxnSpPr>
          <p:spPr>
            <a:xfrm>
              <a:off x="68499" y="3759011"/>
              <a:ext cx="333391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ítulo 1">
              <a:extLst>
                <a:ext uri="{FF2B5EF4-FFF2-40B4-BE49-F238E27FC236}">
                  <a16:creationId xmlns:a16="http://schemas.microsoft.com/office/drawing/2014/main" id="{6D1AD9E9-E064-2EB6-8DF1-017D15500B9B}"/>
                </a:ext>
              </a:extLst>
            </p:cNvPr>
            <p:cNvSpPr txBox="1">
              <a:spLocks/>
            </p:cNvSpPr>
            <p:nvPr/>
          </p:nvSpPr>
          <p:spPr>
            <a:xfrm>
              <a:off x="1324745" y="3766591"/>
              <a:ext cx="1800000" cy="3600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kern="1200">
                  <a:solidFill>
                    <a:srgbClr val="112D6A"/>
                  </a:solidFill>
                  <a:latin typeface="Helvetica" pitchFamily="2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s-MX" sz="1600"/>
                <a:t>$ 7.156.555.853,30</a:t>
              </a:r>
            </a:p>
          </p:txBody>
        </p:sp>
        <p:sp>
          <p:nvSpPr>
            <p:cNvPr id="21" name="Título 1">
              <a:extLst>
                <a:ext uri="{FF2B5EF4-FFF2-40B4-BE49-F238E27FC236}">
                  <a16:creationId xmlns:a16="http://schemas.microsoft.com/office/drawing/2014/main" id="{4149CFCB-05E6-23EA-9892-6320C191D5C3}"/>
                </a:ext>
              </a:extLst>
            </p:cNvPr>
            <p:cNvSpPr txBox="1">
              <a:spLocks/>
            </p:cNvSpPr>
            <p:nvPr/>
          </p:nvSpPr>
          <p:spPr>
            <a:xfrm>
              <a:off x="569069" y="3801799"/>
              <a:ext cx="900000" cy="324000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75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kern="1200">
                  <a:solidFill>
                    <a:srgbClr val="112D6A"/>
                  </a:solidFill>
                  <a:latin typeface="Helvetica" pitchFamily="2" charset="0"/>
                  <a:ea typeface="+mj-ea"/>
                  <a:cs typeface="+mj-cs"/>
                </a:defRPr>
              </a:lvl1pPr>
            </a:lstStyle>
            <a:p>
              <a:r>
                <a:rPr lang="es-MX" sz="1600"/>
                <a:t>TOTAL</a:t>
              </a:r>
              <a:endParaRPr lang="es-CO" sz="1600"/>
            </a:p>
          </p:txBody>
        </p:sp>
      </p:grpSp>
      <p:grpSp>
        <p:nvGrpSpPr>
          <p:cNvPr id="65" name="Grupo 1">
            <a:extLst>
              <a:ext uri="{FF2B5EF4-FFF2-40B4-BE49-F238E27FC236}">
                <a16:creationId xmlns:a16="http://schemas.microsoft.com/office/drawing/2014/main" id="{2A0E16FC-4A28-35FD-8E1A-985CFD2351EB}"/>
              </a:ext>
            </a:extLst>
          </p:cNvPr>
          <p:cNvGrpSpPr/>
          <p:nvPr/>
        </p:nvGrpSpPr>
        <p:grpSpPr>
          <a:xfrm>
            <a:off x="9209960" y="3192894"/>
            <a:ext cx="2512753" cy="3396350"/>
            <a:chOff x="0" y="0"/>
            <a:chExt cx="3156974" cy="4321776"/>
          </a:xfrm>
          <a:solidFill>
            <a:schemeClr val="bg1">
              <a:lumMod val="75000"/>
            </a:schemeClr>
          </a:solidFill>
        </p:grpSpPr>
        <p:grpSp>
          <p:nvGrpSpPr>
            <p:cNvPr id="24" name="Grupo 2">
              <a:extLst>
                <a:ext uri="{FF2B5EF4-FFF2-40B4-BE49-F238E27FC236}">
                  <a16:creationId xmlns:a16="http://schemas.microsoft.com/office/drawing/2014/main" id="{CB4F0E05-18C1-11C4-1A38-CB88F6217948}"/>
                </a:ext>
              </a:extLst>
            </p:cNvPr>
            <p:cNvGrpSpPr/>
            <p:nvPr/>
          </p:nvGrpSpPr>
          <p:grpSpPr>
            <a:xfrm>
              <a:off x="458021" y="1415508"/>
              <a:ext cx="2698953" cy="2906268"/>
              <a:chOff x="458021" y="1415508"/>
              <a:chExt cx="2698953" cy="2906268"/>
            </a:xfrm>
            <a:grpFill/>
          </p:grpSpPr>
          <p:sp>
            <p:nvSpPr>
              <p:cNvPr id="51" name="Freeform 4865">
                <a:extLst>
                  <a:ext uri="{FF2B5EF4-FFF2-40B4-BE49-F238E27FC236}">
                    <a16:creationId xmlns:a16="http://schemas.microsoft.com/office/drawing/2014/main" id="{974853D9-B7CE-743F-E4F6-4A69EE706A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4538" y="1966098"/>
                <a:ext cx="982577" cy="850474"/>
              </a:xfrm>
              <a:custGeom>
                <a:avLst/>
                <a:gdLst>
                  <a:gd name="T0" fmla="*/ 2147483647 w 1027"/>
                  <a:gd name="T1" fmla="*/ 2147483647 h 891"/>
                  <a:gd name="T2" fmla="*/ 2147483647 w 1027"/>
                  <a:gd name="T3" fmla="*/ 2147483647 h 891"/>
                  <a:gd name="T4" fmla="*/ 2147483647 w 1027"/>
                  <a:gd name="T5" fmla="*/ 2147483647 h 891"/>
                  <a:gd name="T6" fmla="*/ 2147483647 w 1027"/>
                  <a:gd name="T7" fmla="*/ 2147483647 h 891"/>
                  <a:gd name="T8" fmla="*/ 2147483647 w 1027"/>
                  <a:gd name="T9" fmla="*/ 2147483647 h 891"/>
                  <a:gd name="T10" fmla="*/ 2147483647 w 1027"/>
                  <a:gd name="T11" fmla="*/ 2147483647 h 891"/>
                  <a:gd name="T12" fmla="*/ 2147483647 w 1027"/>
                  <a:gd name="T13" fmla="*/ 2147483647 h 891"/>
                  <a:gd name="T14" fmla="*/ 2147483647 w 1027"/>
                  <a:gd name="T15" fmla="*/ 2147483647 h 891"/>
                  <a:gd name="T16" fmla="*/ 2147483647 w 1027"/>
                  <a:gd name="T17" fmla="*/ 2147483647 h 891"/>
                  <a:gd name="T18" fmla="*/ 2147483647 w 1027"/>
                  <a:gd name="T19" fmla="*/ 2147483647 h 891"/>
                  <a:gd name="T20" fmla="*/ 2147483647 w 1027"/>
                  <a:gd name="T21" fmla="*/ 2147483647 h 891"/>
                  <a:gd name="T22" fmla="*/ 2147483647 w 1027"/>
                  <a:gd name="T23" fmla="*/ 2147483647 h 891"/>
                  <a:gd name="T24" fmla="*/ 2147483647 w 1027"/>
                  <a:gd name="T25" fmla="*/ 2147483647 h 891"/>
                  <a:gd name="T26" fmla="*/ 2147483647 w 1027"/>
                  <a:gd name="T27" fmla="*/ 2147483647 h 891"/>
                  <a:gd name="T28" fmla="*/ 2147483647 w 1027"/>
                  <a:gd name="T29" fmla="*/ 2147483647 h 891"/>
                  <a:gd name="T30" fmla="*/ 2147483647 w 1027"/>
                  <a:gd name="T31" fmla="*/ 2147483647 h 891"/>
                  <a:gd name="T32" fmla="*/ 2147483647 w 1027"/>
                  <a:gd name="T33" fmla="*/ 2147483647 h 891"/>
                  <a:gd name="T34" fmla="*/ 2147483647 w 1027"/>
                  <a:gd name="T35" fmla="*/ 2147483647 h 891"/>
                  <a:gd name="T36" fmla="*/ 2147483647 w 1027"/>
                  <a:gd name="T37" fmla="*/ 2147483647 h 891"/>
                  <a:gd name="T38" fmla="*/ 2147483647 w 1027"/>
                  <a:gd name="T39" fmla="*/ 2147483647 h 891"/>
                  <a:gd name="T40" fmla="*/ 2147483647 w 1027"/>
                  <a:gd name="T41" fmla="*/ 2147483647 h 891"/>
                  <a:gd name="T42" fmla="*/ 2147483647 w 1027"/>
                  <a:gd name="T43" fmla="*/ 2147483647 h 891"/>
                  <a:gd name="T44" fmla="*/ 2147483647 w 1027"/>
                  <a:gd name="T45" fmla="*/ 2147483647 h 891"/>
                  <a:gd name="T46" fmla="*/ 2147483647 w 1027"/>
                  <a:gd name="T47" fmla="*/ 2147483647 h 891"/>
                  <a:gd name="T48" fmla="*/ 2147483647 w 1027"/>
                  <a:gd name="T49" fmla="*/ 2147483647 h 891"/>
                  <a:gd name="T50" fmla="*/ 2147483647 w 1027"/>
                  <a:gd name="T51" fmla="*/ 2147483647 h 891"/>
                  <a:gd name="T52" fmla="*/ 2147483647 w 1027"/>
                  <a:gd name="T53" fmla="*/ 2147483647 h 891"/>
                  <a:gd name="T54" fmla="*/ 2147483647 w 1027"/>
                  <a:gd name="T55" fmla="*/ 2147483647 h 891"/>
                  <a:gd name="T56" fmla="*/ 2147483647 w 1027"/>
                  <a:gd name="T57" fmla="*/ 2147483647 h 891"/>
                  <a:gd name="T58" fmla="*/ 2147483647 w 1027"/>
                  <a:gd name="T59" fmla="*/ 2147483647 h 891"/>
                  <a:gd name="T60" fmla="*/ 2147483647 w 1027"/>
                  <a:gd name="T61" fmla="*/ 2147483647 h 891"/>
                  <a:gd name="T62" fmla="*/ 2147483647 w 1027"/>
                  <a:gd name="T63" fmla="*/ 2147483647 h 891"/>
                  <a:gd name="T64" fmla="*/ 2147483647 w 1027"/>
                  <a:gd name="T65" fmla="*/ 2147483647 h 891"/>
                  <a:gd name="T66" fmla="*/ 2147483647 w 1027"/>
                  <a:gd name="T67" fmla="*/ 2147483647 h 891"/>
                  <a:gd name="T68" fmla="*/ 2147483647 w 1027"/>
                  <a:gd name="T69" fmla="*/ 2147483647 h 891"/>
                  <a:gd name="T70" fmla="*/ 2147483647 w 1027"/>
                  <a:gd name="T71" fmla="*/ 2147483647 h 891"/>
                  <a:gd name="T72" fmla="*/ 2147483647 w 1027"/>
                  <a:gd name="T73" fmla="*/ 2147483647 h 891"/>
                  <a:gd name="T74" fmla="*/ 2147483647 w 1027"/>
                  <a:gd name="T75" fmla="*/ 2147483647 h 891"/>
                  <a:gd name="T76" fmla="*/ 2147483647 w 1027"/>
                  <a:gd name="T77" fmla="*/ 2147483647 h 891"/>
                  <a:gd name="T78" fmla="*/ 2147483647 w 1027"/>
                  <a:gd name="T79" fmla="*/ 2147483647 h 891"/>
                  <a:gd name="T80" fmla="*/ 2147483647 w 1027"/>
                  <a:gd name="T81" fmla="*/ 2147483647 h 891"/>
                  <a:gd name="T82" fmla="*/ 2147483647 w 1027"/>
                  <a:gd name="T83" fmla="*/ 2147483647 h 891"/>
                  <a:gd name="T84" fmla="*/ 2147483647 w 1027"/>
                  <a:gd name="T85" fmla="*/ 2147483647 h 891"/>
                  <a:gd name="T86" fmla="*/ 2147483647 w 1027"/>
                  <a:gd name="T87" fmla="*/ 2147483647 h 891"/>
                  <a:gd name="T88" fmla="*/ 2147483647 w 1027"/>
                  <a:gd name="T89" fmla="*/ 2147483647 h 891"/>
                  <a:gd name="T90" fmla="*/ 2147483647 w 1027"/>
                  <a:gd name="T91" fmla="*/ 2147483647 h 891"/>
                  <a:gd name="T92" fmla="*/ 2147483647 w 1027"/>
                  <a:gd name="T93" fmla="*/ 2147483647 h 891"/>
                  <a:gd name="T94" fmla="*/ 2147483647 w 1027"/>
                  <a:gd name="T95" fmla="*/ 2147483647 h 891"/>
                  <a:gd name="T96" fmla="*/ 2147483647 w 1027"/>
                  <a:gd name="T97" fmla="*/ 2147483647 h 891"/>
                  <a:gd name="T98" fmla="*/ 2147483647 w 1027"/>
                  <a:gd name="T99" fmla="*/ 2147483647 h 891"/>
                  <a:gd name="T100" fmla="*/ 2147483647 w 1027"/>
                  <a:gd name="T101" fmla="*/ 2147483647 h 891"/>
                  <a:gd name="T102" fmla="*/ 2147483647 w 1027"/>
                  <a:gd name="T103" fmla="*/ 2147483647 h 891"/>
                  <a:gd name="T104" fmla="*/ 2147483647 w 1027"/>
                  <a:gd name="T105" fmla="*/ 2147483647 h 891"/>
                  <a:gd name="T106" fmla="*/ 2147483647 w 1027"/>
                  <a:gd name="T107" fmla="*/ 2147483647 h 891"/>
                  <a:gd name="T108" fmla="*/ 2147483647 w 1027"/>
                  <a:gd name="T109" fmla="*/ 2147483647 h 891"/>
                  <a:gd name="T110" fmla="*/ 2147483647 w 1027"/>
                  <a:gd name="T111" fmla="*/ 2147483647 h 891"/>
                  <a:gd name="T112" fmla="*/ 2147483647 w 1027"/>
                  <a:gd name="T113" fmla="*/ 2147483647 h 891"/>
                  <a:gd name="T114" fmla="*/ 2147483647 w 1027"/>
                  <a:gd name="T115" fmla="*/ 2147483647 h 891"/>
                  <a:gd name="T116" fmla="*/ 2147483647 w 1027"/>
                  <a:gd name="T117" fmla="*/ 2147483647 h 891"/>
                  <a:gd name="T118" fmla="*/ 2147483647 w 1027"/>
                  <a:gd name="T119" fmla="*/ 2147483647 h 891"/>
                  <a:gd name="T120" fmla="*/ 2147483647 w 1027"/>
                  <a:gd name="T121" fmla="*/ 2147483647 h 891"/>
                  <a:gd name="T122" fmla="*/ 2147483647 w 1027"/>
                  <a:gd name="T123" fmla="*/ 2147483647 h 891"/>
                  <a:gd name="T124" fmla="*/ 2147483647 w 1027"/>
                  <a:gd name="T125" fmla="*/ 2147483647 h 89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27"/>
                  <a:gd name="T190" fmla="*/ 0 h 891"/>
                  <a:gd name="T191" fmla="*/ 1027 w 1027"/>
                  <a:gd name="T192" fmla="*/ 891 h 89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27" h="891">
                    <a:moveTo>
                      <a:pt x="0" y="526"/>
                    </a:moveTo>
                    <a:lnTo>
                      <a:pt x="1" y="524"/>
                    </a:lnTo>
                    <a:lnTo>
                      <a:pt x="3" y="524"/>
                    </a:lnTo>
                    <a:lnTo>
                      <a:pt x="3" y="523"/>
                    </a:lnTo>
                    <a:lnTo>
                      <a:pt x="3" y="521"/>
                    </a:lnTo>
                    <a:lnTo>
                      <a:pt x="5" y="521"/>
                    </a:lnTo>
                    <a:lnTo>
                      <a:pt x="5" y="519"/>
                    </a:lnTo>
                    <a:lnTo>
                      <a:pt x="5" y="517"/>
                    </a:lnTo>
                    <a:lnTo>
                      <a:pt x="7" y="517"/>
                    </a:lnTo>
                    <a:lnTo>
                      <a:pt x="7" y="515"/>
                    </a:lnTo>
                    <a:lnTo>
                      <a:pt x="9" y="513"/>
                    </a:lnTo>
                    <a:lnTo>
                      <a:pt x="11" y="511"/>
                    </a:lnTo>
                    <a:lnTo>
                      <a:pt x="11" y="509"/>
                    </a:lnTo>
                    <a:lnTo>
                      <a:pt x="13" y="509"/>
                    </a:lnTo>
                    <a:lnTo>
                      <a:pt x="13" y="507"/>
                    </a:lnTo>
                    <a:lnTo>
                      <a:pt x="15" y="505"/>
                    </a:lnTo>
                    <a:lnTo>
                      <a:pt x="17" y="505"/>
                    </a:lnTo>
                    <a:lnTo>
                      <a:pt x="19" y="503"/>
                    </a:lnTo>
                    <a:lnTo>
                      <a:pt x="19" y="501"/>
                    </a:lnTo>
                    <a:lnTo>
                      <a:pt x="21" y="501"/>
                    </a:lnTo>
                    <a:lnTo>
                      <a:pt x="23" y="501"/>
                    </a:lnTo>
                    <a:lnTo>
                      <a:pt x="23" y="499"/>
                    </a:lnTo>
                    <a:lnTo>
                      <a:pt x="25" y="498"/>
                    </a:lnTo>
                    <a:lnTo>
                      <a:pt x="26" y="498"/>
                    </a:lnTo>
                    <a:lnTo>
                      <a:pt x="26" y="496"/>
                    </a:lnTo>
                    <a:lnTo>
                      <a:pt x="28" y="496"/>
                    </a:lnTo>
                    <a:lnTo>
                      <a:pt x="30" y="494"/>
                    </a:lnTo>
                    <a:lnTo>
                      <a:pt x="32" y="494"/>
                    </a:lnTo>
                    <a:lnTo>
                      <a:pt x="34" y="494"/>
                    </a:lnTo>
                    <a:lnTo>
                      <a:pt x="36" y="496"/>
                    </a:lnTo>
                    <a:lnTo>
                      <a:pt x="38" y="496"/>
                    </a:lnTo>
                    <a:lnTo>
                      <a:pt x="40" y="496"/>
                    </a:lnTo>
                    <a:lnTo>
                      <a:pt x="42" y="496"/>
                    </a:lnTo>
                    <a:lnTo>
                      <a:pt x="44" y="496"/>
                    </a:lnTo>
                    <a:lnTo>
                      <a:pt x="46" y="494"/>
                    </a:lnTo>
                    <a:lnTo>
                      <a:pt x="46" y="492"/>
                    </a:lnTo>
                    <a:lnTo>
                      <a:pt x="48" y="492"/>
                    </a:lnTo>
                    <a:lnTo>
                      <a:pt x="49" y="490"/>
                    </a:lnTo>
                    <a:lnTo>
                      <a:pt x="49" y="488"/>
                    </a:lnTo>
                    <a:lnTo>
                      <a:pt x="51" y="488"/>
                    </a:lnTo>
                    <a:lnTo>
                      <a:pt x="51" y="486"/>
                    </a:lnTo>
                    <a:lnTo>
                      <a:pt x="51" y="484"/>
                    </a:lnTo>
                    <a:lnTo>
                      <a:pt x="51" y="482"/>
                    </a:lnTo>
                    <a:lnTo>
                      <a:pt x="51" y="480"/>
                    </a:lnTo>
                    <a:lnTo>
                      <a:pt x="53" y="480"/>
                    </a:lnTo>
                    <a:lnTo>
                      <a:pt x="53" y="478"/>
                    </a:lnTo>
                    <a:lnTo>
                      <a:pt x="53" y="476"/>
                    </a:lnTo>
                    <a:lnTo>
                      <a:pt x="53" y="475"/>
                    </a:lnTo>
                    <a:lnTo>
                      <a:pt x="55" y="475"/>
                    </a:lnTo>
                    <a:lnTo>
                      <a:pt x="55" y="473"/>
                    </a:lnTo>
                    <a:lnTo>
                      <a:pt x="57" y="473"/>
                    </a:lnTo>
                    <a:lnTo>
                      <a:pt x="57" y="471"/>
                    </a:lnTo>
                    <a:lnTo>
                      <a:pt x="59" y="471"/>
                    </a:lnTo>
                    <a:lnTo>
                      <a:pt x="59" y="469"/>
                    </a:lnTo>
                    <a:lnTo>
                      <a:pt x="61" y="469"/>
                    </a:lnTo>
                    <a:lnTo>
                      <a:pt x="61" y="467"/>
                    </a:lnTo>
                    <a:lnTo>
                      <a:pt x="63" y="467"/>
                    </a:lnTo>
                    <a:lnTo>
                      <a:pt x="63" y="465"/>
                    </a:lnTo>
                    <a:lnTo>
                      <a:pt x="63" y="463"/>
                    </a:lnTo>
                    <a:lnTo>
                      <a:pt x="65" y="463"/>
                    </a:lnTo>
                    <a:lnTo>
                      <a:pt x="65" y="461"/>
                    </a:lnTo>
                    <a:lnTo>
                      <a:pt x="65" y="459"/>
                    </a:lnTo>
                    <a:lnTo>
                      <a:pt x="65" y="457"/>
                    </a:lnTo>
                    <a:lnTo>
                      <a:pt x="65" y="455"/>
                    </a:lnTo>
                    <a:lnTo>
                      <a:pt x="67" y="453"/>
                    </a:lnTo>
                    <a:lnTo>
                      <a:pt x="67" y="451"/>
                    </a:lnTo>
                    <a:lnTo>
                      <a:pt x="69" y="451"/>
                    </a:lnTo>
                    <a:lnTo>
                      <a:pt x="69" y="448"/>
                    </a:lnTo>
                    <a:lnTo>
                      <a:pt x="71" y="448"/>
                    </a:lnTo>
                    <a:lnTo>
                      <a:pt x="71" y="446"/>
                    </a:lnTo>
                    <a:lnTo>
                      <a:pt x="73" y="446"/>
                    </a:lnTo>
                    <a:lnTo>
                      <a:pt x="73" y="444"/>
                    </a:lnTo>
                    <a:lnTo>
                      <a:pt x="74" y="442"/>
                    </a:lnTo>
                    <a:lnTo>
                      <a:pt x="74" y="440"/>
                    </a:lnTo>
                    <a:lnTo>
                      <a:pt x="80" y="432"/>
                    </a:lnTo>
                    <a:lnTo>
                      <a:pt x="82" y="425"/>
                    </a:lnTo>
                    <a:lnTo>
                      <a:pt x="84" y="423"/>
                    </a:lnTo>
                    <a:lnTo>
                      <a:pt x="84" y="403"/>
                    </a:lnTo>
                    <a:lnTo>
                      <a:pt x="84" y="398"/>
                    </a:lnTo>
                    <a:lnTo>
                      <a:pt x="86" y="377"/>
                    </a:lnTo>
                    <a:lnTo>
                      <a:pt x="86" y="375"/>
                    </a:lnTo>
                    <a:lnTo>
                      <a:pt x="86" y="373"/>
                    </a:lnTo>
                    <a:lnTo>
                      <a:pt x="88" y="371"/>
                    </a:lnTo>
                    <a:lnTo>
                      <a:pt x="94" y="361"/>
                    </a:lnTo>
                    <a:lnTo>
                      <a:pt x="97" y="359"/>
                    </a:lnTo>
                    <a:lnTo>
                      <a:pt x="103" y="352"/>
                    </a:lnTo>
                    <a:lnTo>
                      <a:pt x="105" y="348"/>
                    </a:lnTo>
                    <a:lnTo>
                      <a:pt x="109" y="344"/>
                    </a:lnTo>
                    <a:lnTo>
                      <a:pt x="111" y="342"/>
                    </a:lnTo>
                    <a:lnTo>
                      <a:pt x="119" y="336"/>
                    </a:lnTo>
                    <a:lnTo>
                      <a:pt x="121" y="334"/>
                    </a:lnTo>
                    <a:lnTo>
                      <a:pt x="122" y="334"/>
                    </a:lnTo>
                    <a:lnTo>
                      <a:pt x="122" y="332"/>
                    </a:lnTo>
                    <a:lnTo>
                      <a:pt x="124" y="332"/>
                    </a:lnTo>
                    <a:lnTo>
                      <a:pt x="124" y="330"/>
                    </a:lnTo>
                    <a:lnTo>
                      <a:pt x="126" y="330"/>
                    </a:lnTo>
                    <a:lnTo>
                      <a:pt x="128" y="330"/>
                    </a:lnTo>
                    <a:lnTo>
                      <a:pt x="130" y="330"/>
                    </a:lnTo>
                    <a:lnTo>
                      <a:pt x="132" y="330"/>
                    </a:lnTo>
                    <a:lnTo>
                      <a:pt x="134" y="330"/>
                    </a:lnTo>
                    <a:lnTo>
                      <a:pt x="134" y="329"/>
                    </a:lnTo>
                    <a:lnTo>
                      <a:pt x="134" y="327"/>
                    </a:lnTo>
                    <a:lnTo>
                      <a:pt x="134" y="325"/>
                    </a:lnTo>
                    <a:lnTo>
                      <a:pt x="134" y="323"/>
                    </a:lnTo>
                    <a:lnTo>
                      <a:pt x="134" y="321"/>
                    </a:lnTo>
                    <a:lnTo>
                      <a:pt x="134" y="319"/>
                    </a:lnTo>
                    <a:lnTo>
                      <a:pt x="136" y="321"/>
                    </a:lnTo>
                    <a:lnTo>
                      <a:pt x="138" y="321"/>
                    </a:lnTo>
                    <a:lnTo>
                      <a:pt x="138" y="319"/>
                    </a:lnTo>
                    <a:lnTo>
                      <a:pt x="136" y="317"/>
                    </a:lnTo>
                    <a:lnTo>
                      <a:pt x="138" y="315"/>
                    </a:lnTo>
                    <a:lnTo>
                      <a:pt x="138" y="317"/>
                    </a:lnTo>
                    <a:lnTo>
                      <a:pt x="140" y="317"/>
                    </a:lnTo>
                    <a:lnTo>
                      <a:pt x="140" y="315"/>
                    </a:lnTo>
                    <a:lnTo>
                      <a:pt x="140" y="313"/>
                    </a:lnTo>
                    <a:lnTo>
                      <a:pt x="138" y="313"/>
                    </a:lnTo>
                    <a:lnTo>
                      <a:pt x="138" y="311"/>
                    </a:lnTo>
                    <a:lnTo>
                      <a:pt x="140" y="311"/>
                    </a:lnTo>
                    <a:lnTo>
                      <a:pt x="142" y="311"/>
                    </a:lnTo>
                    <a:lnTo>
                      <a:pt x="142" y="309"/>
                    </a:lnTo>
                    <a:lnTo>
                      <a:pt x="142" y="307"/>
                    </a:lnTo>
                    <a:lnTo>
                      <a:pt x="144" y="307"/>
                    </a:lnTo>
                    <a:lnTo>
                      <a:pt x="145" y="307"/>
                    </a:lnTo>
                    <a:lnTo>
                      <a:pt x="145" y="306"/>
                    </a:lnTo>
                    <a:lnTo>
                      <a:pt x="147" y="306"/>
                    </a:lnTo>
                    <a:lnTo>
                      <a:pt x="147" y="304"/>
                    </a:lnTo>
                    <a:lnTo>
                      <a:pt x="149" y="304"/>
                    </a:lnTo>
                    <a:lnTo>
                      <a:pt x="149" y="302"/>
                    </a:lnTo>
                    <a:lnTo>
                      <a:pt x="147" y="302"/>
                    </a:lnTo>
                    <a:lnTo>
                      <a:pt x="149" y="302"/>
                    </a:lnTo>
                    <a:lnTo>
                      <a:pt x="151" y="302"/>
                    </a:lnTo>
                    <a:lnTo>
                      <a:pt x="151" y="300"/>
                    </a:lnTo>
                    <a:lnTo>
                      <a:pt x="151" y="302"/>
                    </a:lnTo>
                    <a:lnTo>
                      <a:pt x="153" y="302"/>
                    </a:lnTo>
                    <a:lnTo>
                      <a:pt x="153" y="300"/>
                    </a:lnTo>
                    <a:lnTo>
                      <a:pt x="153" y="298"/>
                    </a:lnTo>
                    <a:lnTo>
                      <a:pt x="155" y="298"/>
                    </a:lnTo>
                    <a:lnTo>
                      <a:pt x="155" y="296"/>
                    </a:lnTo>
                    <a:lnTo>
                      <a:pt x="157" y="296"/>
                    </a:lnTo>
                    <a:lnTo>
                      <a:pt x="157" y="298"/>
                    </a:lnTo>
                    <a:lnTo>
                      <a:pt x="159" y="298"/>
                    </a:lnTo>
                    <a:lnTo>
                      <a:pt x="159" y="300"/>
                    </a:lnTo>
                    <a:lnTo>
                      <a:pt x="161" y="300"/>
                    </a:lnTo>
                    <a:lnTo>
                      <a:pt x="163" y="300"/>
                    </a:lnTo>
                    <a:lnTo>
                      <a:pt x="165" y="300"/>
                    </a:lnTo>
                    <a:lnTo>
                      <a:pt x="165" y="298"/>
                    </a:lnTo>
                    <a:lnTo>
                      <a:pt x="165" y="296"/>
                    </a:lnTo>
                    <a:lnTo>
                      <a:pt x="165" y="294"/>
                    </a:lnTo>
                    <a:lnTo>
                      <a:pt x="163" y="294"/>
                    </a:lnTo>
                    <a:lnTo>
                      <a:pt x="161" y="294"/>
                    </a:lnTo>
                    <a:lnTo>
                      <a:pt x="161" y="292"/>
                    </a:lnTo>
                    <a:lnTo>
                      <a:pt x="161" y="290"/>
                    </a:lnTo>
                    <a:lnTo>
                      <a:pt x="163" y="290"/>
                    </a:lnTo>
                    <a:lnTo>
                      <a:pt x="161" y="290"/>
                    </a:lnTo>
                    <a:lnTo>
                      <a:pt x="161" y="288"/>
                    </a:lnTo>
                    <a:lnTo>
                      <a:pt x="161" y="286"/>
                    </a:lnTo>
                    <a:lnTo>
                      <a:pt x="159" y="286"/>
                    </a:lnTo>
                    <a:lnTo>
                      <a:pt x="159" y="284"/>
                    </a:lnTo>
                    <a:lnTo>
                      <a:pt x="159" y="282"/>
                    </a:lnTo>
                    <a:lnTo>
                      <a:pt x="159" y="281"/>
                    </a:lnTo>
                    <a:lnTo>
                      <a:pt x="161" y="281"/>
                    </a:lnTo>
                    <a:lnTo>
                      <a:pt x="161" y="282"/>
                    </a:lnTo>
                    <a:lnTo>
                      <a:pt x="163" y="282"/>
                    </a:lnTo>
                    <a:lnTo>
                      <a:pt x="165" y="281"/>
                    </a:lnTo>
                    <a:lnTo>
                      <a:pt x="167" y="279"/>
                    </a:lnTo>
                    <a:lnTo>
                      <a:pt x="167" y="277"/>
                    </a:lnTo>
                    <a:lnTo>
                      <a:pt x="169" y="277"/>
                    </a:lnTo>
                    <a:lnTo>
                      <a:pt x="169" y="275"/>
                    </a:lnTo>
                    <a:lnTo>
                      <a:pt x="169" y="273"/>
                    </a:lnTo>
                    <a:lnTo>
                      <a:pt x="170" y="273"/>
                    </a:lnTo>
                    <a:lnTo>
                      <a:pt x="169" y="273"/>
                    </a:lnTo>
                    <a:lnTo>
                      <a:pt x="170" y="273"/>
                    </a:lnTo>
                    <a:lnTo>
                      <a:pt x="170" y="271"/>
                    </a:lnTo>
                    <a:lnTo>
                      <a:pt x="172" y="269"/>
                    </a:lnTo>
                    <a:lnTo>
                      <a:pt x="174" y="269"/>
                    </a:lnTo>
                    <a:lnTo>
                      <a:pt x="174" y="267"/>
                    </a:lnTo>
                    <a:lnTo>
                      <a:pt x="174" y="265"/>
                    </a:lnTo>
                    <a:lnTo>
                      <a:pt x="172" y="263"/>
                    </a:lnTo>
                    <a:lnTo>
                      <a:pt x="174" y="263"/>
                    </a:lnTo>
                    <a:lnTo>
                      <a:pt x="176" y="263"/>
                    </a:lnTo>
                    <a:lnTo>
                      <a:pt x="176" y="265"/>
                    </a:lnTo>
                    <a:lnTo>
                      <a:pt x="176" y="263"/>
                    </a:lnTo>
                    <a:lnTo>
                      <a:pt x="178" y="263"/>
                    </a:lnTo>
                    <a:lnTo>
                      <a:pt x="178" y="261"/>
                    </a:lnTo>
                    <a:lnTo>
                      <a:pt x="180" y="259"/>
                    </a:lnTo>
                    <a:lnTo>
                      <a:pt x="180" y="258"/>
                    </a:lnTo>
                    <a:lnTo>
                      <a:pt x="180" y="256"/>
                    </a:lnTo>
                    <a:lnTo>
                      <a:pt x="182" y="254"/>
                    </a:lnTo>
                    <a:lnTo>
                      <a:pt x="182" y="252"/>
                    </a:lnTo>
                    <a:lnTo>
                      <a:pt x="184" y="250"/>
                    </a:lnTo>
                    <a:lnTo>
                      <a:pt x="184" y="248"/>
                    </a:lnTo>
                    <a:lnTo>
                      <a:pt x="186" y="248"/>
                    </a:lnTo>
                    <a:lnTo>
                      <a:pt x="186" y="246"/>
                    </a:lnTo>
                    <a:lnTo>
                      <a:pt x="186" y="248"/>
                    </a:lnTo>
                    <a:lnTo>
                      <a:pt x="188" y="248"/>
                    </a:lnTo>
                    <a:lnTo>
                      <a:pt x="188" y="246"/>
                    </a:lnTo>
                    <a:lnTo>
                      <a:pt x="190" y="246"/>
                    </a:lnTo>
                    <a:lnTo>
                      <a:pt x="192" y="246"/>
                    </a:lnTo>
                    <a:lnTo>
                      <a:pt x="192" y="248"/>
                    </a:lnTo>
                    <a:lnTo>
                      <a:pt x="193" y="248"/>
                    </a:lnTo>
                    <a:lnTo>
                      <a:pt x="195" y="248"/>
                    </a:lnTo>
                    <a:lnTo>
                      <a:pt x="195" y="246"/>
                    </a:lnTo>
                    <a:lnTo>
                      <a:pt x="197" y="246"/>
                    </a:lnTo>
                    <a:lnTo>
                      <a:pt x="199" y="246"/>
                    </a:lnTo>
                    <a:lnTo>
                      <a:pt x="201" y="246"/>
                    </a:lnTo>
                    <a:lnTo>
                      <a:pt x="201" y="248"/>
                    </a:lnTo>
                    <a:lnTo>
                      <a:pt x="203" y="248"/>
                    </a:lnTo>
                    <a:lnTo>
                      <a:pt x="201" y="248"/>
                    </a:lnTo>
                    <a:lnTo>
                      <a:pt x="201" y="250"/>
                    </a:lnTo>
                    <a:lnTo>
                      <a:pt x="203" y="250"/>
                    </a:lnTo>
                    <a:lnTo>
                      <a:pt x="205" y="250"/>
                    </a:lnTo>
                    <a:lnTo>
                      <a:pt x="207" y="250"/>
                    </a:lnTo>
                    <a:lnTo>
                      <a:pt x="209" y="250"/>
                    </a:lnTo>
                    <a:lnTo>
                      <a:pt x="211" y="250"/>
                    </a:lnTo>
                    <a:lnTo>
                      <a:pt x="209" y="248"/>
                    </a:lnTo>
                    <a:lnTo>
                      <a:pt x="211" y="248"/>
                    </a:lnTo>
                    <a:lnTo>
                      <a:pt x="213" y="248"/>
                    </a:lnTo>
                    <a:lnTo>
                      <a:pt x="215" y="248"/>
                    </a:lnTo>
                    <a:lnTo>
                      <a:pt x="217" y="248"/>
                    </a:lnTo>
                    <a:lnTo>
                      <a:pt x="217" y="246"/>
                    </a:lnTo>
                    <a:lnTo>
                      <a:pt x="218" y="244"/>
                    </a:lnTo>
                    <a:lnTo>
                      <a:pt x="218" y="242"/>
                    </a:lnTo>
                    <a:lnTo>
                      <a:pt x="220" y="242"/>
                    </a:lnTo>
                    <a:lnTo>
                      <a:pt x="220" y="240"/>
                    </a:lnTo>
                    <a:lnTo>
                      <a:pt x="222" y="240"/>
                    </a:lnTo>
                    <a:lnTo>
                      <a:pt x="222" y="238"/>
                    </a:lnTo>
                    <a:lnTo>
                      <a:pt x="222" y="236"/>
                    </a:lnTo>
                    <a:lnTo>
                      <a:pt x="224" y="236"/>
                    </a:lnTo>
                    <a:lnTo>
                      <a:pt x="224" y="234"/>
                    </a:lnTo>
                    <a:lnTo>
                      <a:pt x="226" y="234"/>
                    </a:lnTo>
                    <a:lnTo>
                      <a:pt x="226" y="236"/>
                    </a:lnTo>
                    <a:lnTo>
                      <a:pt x="228" y="236"/>
                    </a:lnTo>
                    <a:lnTo>
                      <a:pt x="228" y="234"/>
                    </a:lnTo>
                    <a:lnTo>
                      <a:pt x="230" y="234"/>
                    </a:lnTo>
                    <a:lnTo>
                      <a:pt x="230" y="233"/>
                    </a:lnTo>
                    <a:lnTo>
                      <a:pt x="230" y="234"/>
                    </a:lnTo>
                    <a:lnTo>
                      <a:pt x="232" y="234"/>
                    </a:lnTo>
                    <a:lnTo>
                      <a:pt x="234" y="234"/>
                    </a:lnTo>
                    <a:lnTo>
                      <a:pt x="234" y="233"/>
                    </a:lnTo>
                    <a:lnTo>
                      <a:pt x="234" y="231"/>
                    </a:lnTo>
                    <a:lnTo>
                      <a:pt x="234" y="229"/>
                    </a:lnTo>
                    <a:lnTo>
                      <a:pt x="236" y="229"/>
                    </a:lnTo>
                    <a:lnTo>
                      <a:pt x="236" y="227"/>
                    </a:lnTo>
                    <a:lnTo>
                      <a:pt x="236" y="225"/>
                    </a:lnTo>
                    <a:lnTo>
                      <a:pt x="238" y="225"/>
                    </a:lnTo>
                    <a:lnTo>
                      <a:pt x="240" y="225"/>
                    </a:lnTo>
                    <a:lnTo>
                      <a:pt x="240" y="223"/>
                    </a:lnTo>
                    <a:lnTo>
                      <a:pt x="241" y="223"/>
                    </a:lnTo>
                    <a:lnTo>
                      <a:pt x="241" y="221"/>
                    </a:lnTo>
                    <a:lnTo>
                      <a:pt x="241" y="223"/>
                    </a:lnTo>
                    <a:lnTo>
                      <a:pt x="243" y="223"/>
                    </a:lnTo>
                    <a:lnTo>
                      <a:pt x="245" y="223"/>
                    </a:lnTo>
                    <a:lnTo>
                      <a:pt x="247" y="223"/>
                    </a:lnTo>
                    <a:lnTo>
                      <a:pt x="247" y="221"/>
                    </a:lnTo>
                    <a:lnTo>
                      <a:pt x="249" y="221"/>
                    </a:lnTo>
                    <a:lnTo>
                      <a:pt x="249" y="223"/>
                    </a:lnTo>
                    <a:lnTo>
                      <a:pt x="249" y="225"/>
                    </a:lnTo>
                    <a:lnTo>
                      <a:pt x="251" y="225"/>
                    </a:lnTo>
                    <a:lnTo>
                      <a:pt x="251" y="227"/>
                    </a:lnTo>
                    <a:lnTo>
                      <a:pt x="253" y="227"/>
                    </a:lnTo>
                    <a:lnTo>
                      <a:pt x="253" y="225"/>
                    </a:lnTo>
                    <a:lnTo>
                      <a:pt x="255" y="225"/>
                    </a:lnTo>
                    <a:lnTo>
                      <a:pt x="255" y="223"/>
                    </a:lnTo>
                    <a:lnTo>
                      <a:pt x="255" y="221"/>
                    </a:lnTo>
                    <a:lnTo>
                      <a:pt x="257" y="221"/>
                    </a:lnTo>
                    <a:lnTo>
                      <a:pt x="257" y="219"/>
                    </a:lnTo>
                    <a:lnTo>
                      <a:pt x="259" y="219"/>
                    </a:lnTo>
                    <a:lnTo>
                      <a:pt x="257" y="219"/>
                    </a:lnTo>
                    <a:lnTo>
                      <a:pt x="257" y="217"/>
                    </a:lnTo>
                    <a:lnTo>
                      <a:pt x="259" y="217"/>
                    </a:lnTo>
                    <a:lnTo>
                      <a:pt x="259" y="215"/>
                    </a:lnTo>
                    <a:lnTo>
                      <a:pt x="261" y="215"/>
                    </a:lnTo>
                    <a:lnTo>
                      <a:pt x="261" y="213"/>
                    </a:lnTo>
                    <a:lnTo>
                      <a:pt x="261" y="211"/>
                    </a:lnTo>
                    <a:lnTo>
                      <a:pt x="263" y="211"/>
                    </a:lnTo>
                    <a:lnTo>
                      <a:pt x="264" y="211"/>
                    </a:lnTo>
                    <a:lnTo>
                      <a:pt x="266" y="211"/>
                    </a:lnTo>
                    <a:lnTo>
                      <a:pt x="268" y="211"/>
                    </a:lnTo>
                    <a:lnTo>
                      <a:pt x="270" y="211"/>
                    </a:lnTo>
                    <a:lnTo>
                      <a:pt x="272" y="211"/>
                    </a:lnTo>
                    <a:lnTo>
                      <a:pt x="272" y="210"/>
                    </a:lnTo>
                    <a:lnTo>
                      <a:pt x="274" y="210"/>
                    </a:lnTo>
                    <a:lnTo>
                      <a:pt x="276" y="210"/>
                    </a:lnTo>
                    <a:lnTo>
                      <a:pt x="276" y="208"/>
                    </a:lnTo>
                    <a:lnTo>
                      <a:pt x="278" y="206"/>
                    </a:lnTo>
                    <a:lnTo>
                      <a:pt x="280" y="206"/>
                    </a:lnTo>
                    <a:lnTo>
                      <a:pt x="280" y="204"/>
                    </a:lnTo>
                    <a:lnTo>
                      <a:pt x="282" y="206"/>
                    </a:lnTo>
                    <a:lnTo>
                      <a:pt x="282" y="204"/>
                    </a:lnTo>
                    <a:lnTo>
                      <a:pt x="284" y="204"/>
                    </a:lnTo>
                    <a:lnTo>
                      <a:pt x="286" y="204"/>
                    </a:lnTo>
                    <a:lnTo>
                      <a:pt x="288" y="204"/>
                    </a:lnTo>
                    <a:lnTo>
                      <a:pt x="288" y="206"/>
                    </a:lnTo>
                    <a:lnTo>
                      <a:pt x="289" y="206"/>
                    </a:lnTo>
                    <a:lnTo>
                      <a:pt x="289" y="204"/>
                    </a:lnTo>
                    <a:lnTo>
                      <a:pt x="291" y="204"/>
                    </a:lnTo>
                    <a:lnTo>
                      <a:pt x="291" y="202"/>
                    </a:lnTo>
                    <a:lnTo>
                      <a:pt x="291" y="200"/>
                    </a:lnTo>
                    <a:lnTo>
                      <a:pt x="293" y="200"/>
                    </a:lnTo>
                    <a:lnTo>
                      <a:pt x="293" y="198"/>
                    </a:lnTo>
                    <a:lnTo>
                      <a:pt x="293" y="196"/>
                    </a:lnTo>
                    <a:lnTo>
                      <a:pt x="295" y="196"/>
                    </a:lnTo>
                    <a:lnTo>
                      <a:pt x="295" y="198"/>
                    </a:lnTo>
                    <a:lnTo>
                      <a:pt x="297" y="198"/>
                    </a:lnTo>
                    <a:lnTo>
                      <a:pt x="297" y="196"/>
                    </a:lnTo>
                    <a:lnTo>
                      <a:pt x="299" y="196"/>
                    </a:lnTo>
                    <a:lnTo>
                      <a:pt x="301" y="196"/>
                    </a:lnTo>
                    <a:lnTo>
                      <a:pt x="301" y="198"/>
                    </a:lnTo>
                    <a:lnTo>
                      <a:pt x="303" y="198"/>
                    </a:lnTo>
                    <a:lnTo>
                      <a:pt x="305" y="198"/>
                    </a:lnTo>
                    <a:lnTo>
                      <a:pt x="307" y="198"/>
                    </a:lnTo>
                    <a:lnTo>
                      <a:pt x="309" y="198"/>
                    </a:lnTo>
                    <a:lnTo>
                      <a:pt x="311" y="198"/>
                    </a:lnTo>
                    <a:lnTo>
                      <a:pt x="312" y="198"/>
                    </a:lnTo>
                    <a:lnTo>
                      <a:pt x="312" y="196"/>
                    </a:lnTo>
                    <a:lnTo>
                      <a:pt x="311" y="196"/>
                    </a:lnTo>
                    <a:lnTo>
                      <a:pt x="311" y="194"/>
                    </a:lnTo>
                    <a:lnTo>
                      <a:pt x="309" y="194"/>
                    </a:lnTo>
                    <a:lnTo>
                      <a:pt x="309" y="192"/>
                    </a:lnTo>
                    <a:lnTo>
                      <a:pt x="309" y="190"/>
                    </a:lnTo>
                    <a:lnTo>
                      <a:pt x="309" y="188"/>
                    </a:lnTo>
                    <a:lnTo>
                      <a:pt x="307" y="188"/>
                    </a:lnTo>
                    <a:lnTo>
                      <a:pt x="307" y="186"/>
                    </a:lnTo>
                    <a:lnTo>
                      <a:pt x="309" y="186"/>
                    </a:lnTo>
                    <a:lnTo>
                      <a:pt x="309" y="185"/>
                    </a:lnTo>
                    <a:lnTo>
                      <a:pt x="309" y="183"/>
                    </a:lnTo>
                    <a:lnTo>
                      <a:pt x="309" y="181"/>
                    </a:lnTo>
                    <a:lnTo>
                      <a:pt x="309" y="179"/>
                    </a:lnTo>
                    <a:lnTo>
                      <a:pt x="307" y="179"/>
                    </a:lnTo>
                    <a:lnTo>
                      <a:pt x="307" y="177"/>
                    </a:lnTo>
                    <a:lnTo>
                      <a:pt x="305" y="177"/>
                    </a:lnTo>
                    <a:lnTo>
                      <a:pt x="303" y="175"/>
                    </a:lnTo>
                    <a:lnTo>
                      <a:pt x="301" y="175"/>
                    </a:lnTo>
                    <a:lnTo>
                      <a:pt x="301" y="173"/>
                    </a:lnTo>
                    <a:lnTo>
                      <a:pt x="301" y="171"/>
                    </a:lnTo>
                    <a:lnTo>
                      <a:pt x="301" y="169"/>
                    </a:lnTo>
                    <a:lnTo>
                      <a:pt x="301" y="167"/>
                    </a:lnTo>
                    <a:lnTo>
                      <a:pt x="301" y="165"/>
                    </a:lnTo>
                    <a:lnTo>
                      <a:pt x="301" y="163"/>
                    </a:lnTo>
                    <a:lnTo>
                      <a:pt x="301" y="162"/>
                    </a:lnTo>
                    <a:lnTo>
                      <a:pt x="301" y="160"/>
                    </a:lnTo>
                    <a:lnTo>
                      <a:pt x="299" y="160"/>
                    </a:lnTo>
                    <a:lnTo>
                      <a:pt x="299" y="158"/>
                    </a:lnTo>
                    <a:lnTo>
                      <a:pt x="299" y="156"/>
                    </a:lnTo>
                    <a:lnTo>
                      <a:pt x="297" y="156"/>
                    </a:lnTo>
                    <a:lnTo>
                      <a:pt x="297" y="154"/>
                    </a:lnTo>
                    <a:lnTo>
                      <a:pt x="297" y="152"/>
                    </a:lnTo>
                    <a:lnTo>
                      <a:pt x="299" y="150"/>
                    </a:lnTo>
                    <a:lnTo>
                      <a:pt x="299" y="148"/>
                    </a:lnTo>
                    <a:lnTo>
                      <a:pt x="297" y="148"/>
                    </a:lnTo>
                    <a:lnTo>
                      <a:pt x="295" y="148"/>
                    </a:lnTo>
                    <a:lnTo>
                      <a:pt x="295" y="146"/>
                    </a:lnTo>
                    <a:lnTo>
                      <a:pt x="295" y="144"/>
                    </a:lnTo>
                    <a:lnTo>
                      <a:pt x="293" y="144"/>
                    </a:lnTo>
                    <a:lnTo>
                      <a:pt x="293" y="142"/>
                    </a:lnTo>
                    <a:lnTo>
                      <a:pt x="293" y="140"/>
                    </a:lnTo>
                    <a:lnTo>
                      <a:pt x="295" y="138"/>
                    </a:lnTo>
                    <a:lnTo>
                      <a:pt x="295" y="137"/>
                    </a:lnTo>
                    <a:lnTo>
                      <a:pt x="297" y="137"/>
                    </a:lnTo>
                    <a:lnTo>
                      <a:pt x="297" y="135"/>
                    </a:lnTo>
                    <a:lnTo>
                      <a:pt x="299" y="135"/>
                    </a:lnTo>
                    <a:lnTo>
                      <a:pt x="299" y="133"/>
                    </a:lnTo>
                    <a:lnTo>
                      <a:pt x="301" y="133"/>
                    </a:lnTo>
                    <a:lnTo>
                      <a:pt x="301" y="131"/>
                    </a:lnTo>
                    <a:lnTo>
                      <a:pt x="303" y="131"/>
                    </a:lnTo>
                    <a:lnTo>
                      <a:pt x="305" y="131"/>
                    </a:lnTo>
                    <a:lnTo>
                      <a:pt x="307" y="131"/>
                    </a:lnTo>
                    <a:lnTo>
                      <a:pt x="307" y="129"/>
                    </a:lnTo>
                    <a:lnTo>
                      <a:pt x="309" y="129"/>
                    </a:lnTo>
                    <a:lnTo>
                      <a:pt x="311" y="129"/>
                    </a:lnTo>
                    <a:lnTo>
                      <a:pt x="312" y="129"/>
                    </a:lnTo>
                    <a:lnTo>
                      <a:pt x="312" y="127"/>
                    </a:lnTo>
                    <a:lnTo>
                      <a:pt x="314" y="127"/>
                    </a:lnTo>
                    <a:lnTo>
                      <a:pt x="314" y="125"/>
                    </a:lnTo>
                    <a:lnTo>
                      <a:pt x="314" y="123"/>
                    </a:lnTo>
                    <a:lnTo>
                      <a:pt x="314" y="121"/>
                    </a:lnTo>
                    <a:lnTo>
                      <a:pt x="312" y="121"/>
                    </a:lnTo>
                    <a:lnTo>
                      <a:pt x="314" y="121"/>
                    </a:lnTo>
                    <a:lnTo>
                      <a:pt x="314" y="119"/>
                    </a:lnTo>
                    <a:lnTo>
                      <a:pt x="316" y="117"/>
                    </a:lnTo>
                    <a:lnTo>
                      <a:pt x="316" y="115"/>
                    </a:lnTo>
                    <a:lnTo>
                      <a:pt x="318" y="115"/>
                    </a:lnTo>
                    <a:lnTo>
                      <a:pt x="318" y="114"/>
                    </a:lnTo>
                    <a:lnTo>
                      <a:pt x="320" y="114"/>
                    </a:lnTo>
                    <a:lnTo>
                      <a:pt x="322" y="114"/>
                    </a:lnTo>
                    <a:lnTo>
                      <a:pt x="324" y="114"/>
                    </a:lnTo>
                    <a:lnTo>
                      <a:pt x="326" y="112"/>
                    </a:lnTo>
                    <a:lnTo>
                      <a:pt x="328" y="112"/>
                    </a:lnTo>
                    <a:lnTo>
                      <a:pt x="328" y="114"/>
                    </a:lnTo>
                    <a:lnTo>
                      <a:pt x="330" y="114"/>
                    </a:lnTo>
                    <a:lnTo>
                      <a:pt x="332" y="114"/>
                    </a:lnTo>
                    <a:lnTo>
                      <a:pt x="332" y="115"/>
                    </a:lnTo>
                    <a:lnTo>
                      <a:pt x="334" y="115"/>
                    </a:lnTo>
                    <a:lnTo>
                      <a:pt x="334" y="117"/>
                    </a:lnTo>
                    <a:lnTo>
                      <a:pt x="334" y="119"/>
                    </a:lnTo>
                    <a:lnTo>
                      <a:pt x="334" y="121"/>
                    </a:lnTo>
                    <a:lnTo>
                      <a:pt x="336" y="121"/>
                    </a:lnTo>
                    <a:lnTo>
                      <a:pt x="337" y="121"/>
                    </a:lnTo>
                    <a:lnTo>
                      <a:pt x="337" y="119"/>
                    </a:lnTo>
                    <a:lnTo>
                      <a:pt x="337" y="117"/>
                    </a:lnTo>
                    <a:lnTo>
                      <a:pt x="339" y="117"/>
                    </a:lnTo>
                    <a:lnTo>
                      <a:pt x="339" y="115"/>
                    </a:lnTo>
                    <a:lnTo>
                      <a:pt x="337" y="115"/>
                    </a:lnTo>
                    <a:lnTo>
                      <a:pt x="339" y="115"/>
                    </a:lnTo>
                    <a:lnTo>
                      <a:pt x="339" y="114"/>
                    </a:lnTo>
                    <a:lnTo>
                      <a:pt x="337" y="114"/>
                    </a:lnTo>
                    <a:lnTo>
                      <a:pt x="337" y="112"/>
                    </a:lnTo>
                    <a:lnTo>
                      <a:pt x="339" y="112"/>
                    </a:lnTo>
                    <a:lnTo>
                      <a:pt x="339" y="110"/>
                    </a:lnTo>
                    <a:lnTo>
                      <a:pt x="339" y="108"/>
                    </a:lnTo>
                    <a:lnTo>
                      <a:pt x="341" y="108"/>
                    </a:lnTo>
                    <a:lnTo>
                      <a:pt x="341" y="106"/>
                    </a:lnTo>
                    <a:lnTo>
                      <a:pt x="339" y="106"/>
                    </a:lnTo>
                    <a:lnTo>
                      <a:pt x="339" y="104"/>
                    </a:lnTo>
                    <a:lnTo>
                      <a:pt x="337" y="104"/>
                    </a:lnTo>
                    <a:lnTo>
                      <a:pt x="339" y="104"/>
                    </a:lnTo>
                    <a:lnTo>
                      <a:pt x="341" y="102"/>
                    </a:lnTo>
                    <a:lnTo>
                      <a:pt x="343" y="102"/>
                    </a:lnTo>
                    <a:lnTo>
                      <a:pt x="343" y="100"/>
                    </a:lnTo>
                    <a:lnTo>
                      <a:pt x="345" y="100"/>
                    </a:lnTo>
                    <a:lnTo>
                      <a:pt x="345" y="102"/>
                    </a:lnTo>
                    <a:lnTo>
                      <a:pt x="347" y="102"/>
                    </a:lnTo>
                    <a:lnTo>
                      <a:pt x="349" y="104"/>
                    </a:lnTo>
                    <a:lnTo>
                      <a:pt x="351" y="104"/>
                    </a:lnTo>
                    <a:lnTo>
                      <a:pt x="351" y="106"/>
                    </a:lnTo>
                    <a:lnTo>
                      <a:pt x="353" y="106"/>
                    </a:lnTo>
                    <a:lnTo>
                      <a:pt x="355" y="104"/>
                    </a:lnTo>
                    <a:lnTo>
                      <a:pt x="357" y="104"/>
                    </a:lnTo>
                    <a:lnTo>
                      <a:pt x="357" y="106"/>
                    </a:lnTo>
                    <a:lnTo>
                      <a:pt x="357" y="108"/>
                    </a:lnTo>
                    <a:lnTo>
                      <a:pt x="359" y="110"/>
                    </a:lnTo>
                    <a:lnTo>
                      <a:pt x="359" y="112"/>
                    </a:lnTo>
                    <a:lnTo>
                      <a:pt x="359" y="114"/>
                    </a:lnTo>
                    <a:lnTo>
                      <a:pt x="359" y="115"/>
                    </a:lnTo>
                    <a:lnTo>
                      <a:pt x="359" y="117"/>
                    </a:lnTo>
                    <a:lnTo>
                      <a:pt x="357" y="117"/>
                    </a:lnTo>
                    <a:lnTo>
                      <a:pt x="355" y="117"/>
                    </a:lnTo>
                    <a:lnTo>
                      <a:pt x="353" y="119"/>
                    </a:lnTo>
                    <a:lnTo>
                      <a:pt x="351" y="119"/>
                    </a:lnTo>
                    <a:lnTo>
                      <a:pt x="351" y="121"/>
                    </a:lnTo>
                    <a:lnTo>
                      <a:pt x="351" y="123"/>
                    </a:lnTo>
                    <a:lnTo>
                      <a:pt x="351" y="125"/>
                    </a:lnTo>
                    <a:lnTo>
                      <a:pt x="349" y="125"/>
                    </a:lnTo>
                    <a:lnTo>
                      <a:pt x="351" y="125"/>
                    </a:lnTo>
                    <a:lnTo>
                      <a:pt x="351" y="127"/>
                    </a:lnTo>
                    <a:lnTo>
                      <a:pt x="349" y="127"/>
                    </a:lnTo>
                    <a:lnTo>
                      <a:pt x="349" y="129"/>
                    </a:lnTo>
                    <a:lnTo>
                      <a:pt x="351" y="129"/>
                    </a:lnTo>
                    <a:lnTo>
                      <a:pt x="351" y="131"/>
                    </a:lnTo>
                    <a:lnTo>
                      <a:pt x="353" y="131"/>
                    </a:lnTo>
                    <a:lnTo>
                      <a:pt x="353" y="133"/>
                    </a:lnTo>
                    <a:lnTo>
                      <a:pt x="353" y="135"/>
                    </a:lnTo>
                    <a:lnTo>
                      <a:pt x="355" y="135"/>
                    </a:lnTo>
                    <a:lnTo>
                      <a:pt x="355" y="137"/>
                    </a:lnTo>
                    <a:lnTo>
                      <a:pt x="357" y="137"/>
                    </a:lnTo>
                    <a:lnTo>
                      <a:pt x="357" y="138"/>
                    </a:lnTo>
                    <a:lnTo>
                      <a:pt x="357" y="140"/>
                    </a:lnTo>
                    <a:lnTo>
                      <a:pt x="357" y="142"/>
                    </a:lnTo>
                    <a:lnTo>
                      <a:pt x="357" y="144"/>
                    </a:lnTo>
                    <a:lnTo>
                      <a:pt x="357" y="146"/>
                    </a:lnTo>
                    <a:lnTo>
                      <a:pt x="359" y="146"/>
                    </a:lnTo>
                    <a:lnTo>
                      <a:pt x="357" y="146"/>
                    </a:lnTo>
                    <a:lnTo>
                      <a:pt x="357" y="148"/>
                    </a:lnTo>
                    <a:lnTo>
                      <a:pt x="359" y="148"/>
                    </a:lnTo>
                    <a:lnTo>
                      <a:pt x="357" y="148"/>
                    </a:lnTo>
                    <a:lnTo>
                      <a:pt x="357" y="150"/>
                    </a:lnTo>
                    <a:lnTo>
                      <a:pt x="359" y="150"/>
                    </a:lnTo>
                    <a:lnTo>
                      <a:pt x="359" y="152"/>
                    </a:lnTo>
                    <a:lnTo>
                      <a:pt x="360" y="152"/>
                    </a:lnTo>
                    <a:lnTo>
                      <a:pt x="360" y="154"/>
                    </a:lnTo>
                    <a:lnTo>
                      <a:pt x="360" y="156"/>
                    </a:lnTo>
                    <a:lnTo>
                      <a:pt x="362" y="156"/>
                    </a:lnTo>
                    <a:lnTo>
                      <a:pt x="362" y="158"/>
                    </a:lnTo>
                    <a:lnTo>
                      <a:pt x="362" y="160"/>
                    </a:lnTo>
                    <a:lnTo>
                      <a:pt x="362" y="162"/>
                    </a:lnTo>
                    <a:lnTo>
                      <a:pt x="364" y="162"/>
                    </a:lnTo>
                    <a:lnTo>
                      <a:pt x="364" y="163"/>
                    </a:lnTo>
                    <a:lnTo>
                      <a:pt x="362" y="163"/>
                    </a:lnTo>
                    <a:lnTo>
                      <a:pt x="362" y="165"/>
                    </a:lnTo>
                    <a:lnTo>
                      <a:pt x="362" y="167"/>
                    </a:lnTo>
                    <a:lnTo>
                      <a:pt x="364" y="167"/>
                    </a:lnTo>
                    <a:lnTo>
                      <a:pt x="364" y="169"/>
                    </a:lnTo>
                    <a:lnTo>
                      <a:pt x="366" y="169"/>
                    </a:lnTo>
                    <a:lnTo>
                      <a:pt x="366" y="171"/>
                    </a:lnTo>
                    <a:lnTo>
                      <a:pt x="368" y="171"/>
                    </a:lnTo>
                    <a:lnTo>
                      <a:pt x="370" y="171"/>
                    </a:lnTo>
                    <a:lnTo>
                      <a:pt x="370" y="173"/>
                    </a:lnTo>
                    <a:lnTo>
                      <a:pt x="372" y="173"/>
                    </a:lnTo>
                    <a:lnTo>
                      <a:pt x="374" y="173"/>
                    </a:lnTo>
                    <a:lnTo>
                      <a:pt x="376" y="173"/>
                    </a:lnTo>
                    <a:lnTo>
                      <a:pt x="376" y="175"/>
                    </a:lnTo>
                    <a:lnTo>
                      <a:pt x="378" y="175"/>
                    </a:lnTo>
                    <a:lnTo>
                      <a:pt x="380" y="175"/>
                    </a:lnTo>
                    <a:lnTo>
                      <a:pt x="380" y="177"/>
                    </a:lnTo>
                    <a:lnTo>
                      <a:pt x="382" y="177"/>
                    </a:lnTo>
                    <a:lnTo>
                      <a:pt x="384" y="177"/>
                    </a:lnTo>
                    <a:lnTo>
                      <a:pt x="385" y="177"/>
                    </a:lnTo>
                    <a:lnTo>
                      <a:pt x="385" y="175"/>
                    </a:lnTo>
                    <a:lnTo>
                      <a:pt x="387" y="175"/>
                    </a:lnTo>
                    <a:lnTo>
                      <a:pt x="389" y="175"/>
                    </a:lnTo>
                    <a:lnTo>
                      <a:pt x="389" y="173"/>
                    </a:lnTo>
                    <a:lnTo>
                      <a:pt x="391" y="173"/>
                    </a:lnTo>
                    <a:lnTo>
                      <a:pt x="393" y="173"/>
                    </a:lnTo>
                    <a:lnTo>
                      <a:pt x="393" y="171"/>
                    </a:lnTo>
                    <a:lnTo>
                      <a:pt x="395" y="171"/>
                    </a:lnTo>
                    <a:lnTo>
                      <a:pt x="395" y="169"/>
                    </a:lnTo>
                    <a:lnTo>
                      <a:pt x="397" y="169"/>
                    </a:lnTo>
                    <a:lnTo>
                      <a:pt x="399" y="169"/>
                    </a:lnTo>
                    <a:lnTo>
                      <a:pt x="399" y="167"/>
                    </a:lnTo>
                    <a:lnTo>
                      <a:pt x="401" y="167"/>
                    </a:lnTo>
                    <a:lnTo>
                      <a:pt x="403" y="167"/>
                    </a:lnTo>
                    <a:lnTo>
                      <a:pt x="403" y="165"/>
                    </a:lnTo>
                    <a:lnTo>
                      <a:pt x="405" y="165"/>
                    </a:lnTo>
                    <a:lnTo>
                      <a:pt x="405" y="167"/>
                    </a:lnTo>
                    <a:lnTo>
                      <a:pt x="405" y="165"/>
                    </a:lnTo>
                    <a:lnTo>
                      <a:pt x="407" y="165"/>
                    </a:lnTo>
                    <a:lnTo>
                      <a:pt x="408" y="165"/>
                    </a:lnTo>
                    <a:lnTo>
                      <a:pt x="410" y="165"/>
                    </a:lnTo>
                    <a:lnTo>
                      <a:pt x="412" y="165"/>
                    </a:lnTo>
                    <a:lnTo>
                      <a:pt x="414" y="165"/>
                    </a:lnTo>
                    <a:lnTo>
                      <a:pt x="416" y="165"/>
                    </a:lnTo>
                    <a:lnTo>
                      <a:pt x="418" y="165"/>
                    </a:lnTo>
                    <a:lnTo>
                      <a:pt x="420" y="165"/>
                    </a:lnTo>
                    <a:lnTo>
                      <a:pt x="420" y="167"/>
                    </a:lnTo>
                    <a:lnTo>
                      <a:pt x="422" y="167"/>
                    </a:lnTo>
                    <a:lnTo>
                      <a:pt x="424" y="167"/>
                    </a:lnTo>
                    <a:lnTo>
                      <a:pt x="424" y="169"/>
                    </a:lnTo>
                    <a:lnTo>
                      <a:pt x="426" y="169"/>
                    </a:lnTo>
                    <a:lnTo>
                      <a:pt x="428" y="169"/>
                    </a:lnTo>
                    <a:lnTo>
                      <a:pt x="430" y="169"/>
                    </a:lnTo>
                    <a:lnTo>
                      <a:pt x="432" y="169"/>
                    </a:lnTo>
                    <a:lnTo>
                      <a:pt x="433" y="169"/>
                    </a:lnTo>
                    <a:lnTo>
                      <a:pt x="433" y="171"/>
                    </a:lnTo>
                    <a:lnTo>
                      <a:pt x="433" y="169"/>
                    </a:lnTo>
                    <a:lnTo>
                      <a:pt x="435" y="169"/>
                    </a:lnTo>
                    <a:lnTo>
                      <a:pt x="435" y="171"/>
                    </a:lnTo>
                    <a:lnTo>
                      <a:pt x="435" y="169"/>
                    </a:lnTo>
                    <a:lnTo>
                      <a:pt x="435" y="171"/>
                    </a:lnTo>
                    <a:lnTo>
                      <a:pt x="435" y="169"/>
                    </a:lnTo>
                    <a:lnTo>
                      <a:pt x="437" y="171"/>
                    </a:lnTo>
                    <a:lnTo>
                      <a:pt x="437" y="173"/>
                    </a:lnTo>
                    <a:lnTo>
                      <a:pt x="439" y="173"/>
                    </a:lnTo>
                    <a:lnTo>
                      <a:pt x="441" y="173"/>
                    </a:lnTo>
                    <a:lnTo>
                      <a:pt x="441" y="171"/>
                    </a:lnTo>
                    <a:lnTo>
                      <a:pt x="443" y="171"/>
                    </a:lnTo>
                    <a:lnTo>
                      <a:pt x="443" y="173"/>
                    </a:lnTo>
                    <a:lnTo>
                      <a:pt x="445" y="173"/>
                    </a:lnTo>
                    <a:lnTo>
                      <a:pt x="447" y="173"/>
                    </a:lnTo>
                    <a:lnTo>
                      <a:pt x="447" y="175"/>
                    </a:lnTo>
                    <a:lnTo>
                      <a:pt x="449" y="175"/>
                    </a:lnTo>
                    <a:lnTo>
                      <a:pt x="449" y="173"/>
                    </a:lnTo>
                    <a:lnTo>
                      <a:pt x="449" y="175"/>
                    </a:lnTo>
                    <a:lnTo>
                      <a:pt x="449" y="173"/>
                    </a:lnTo>
                    <a:lnTo>
                      <a:pt x="451" y="175"/>
                    </a:lnTo>
                    <a:lnTo>
                      <a:pt x="453" y="175"/>
                    </a:lnTo>
                    <a:lnTo>
                      <a:pt x="455" y="175"/>
                    </a:lnTo>
                    <a:lnTo>
                      <a:pt x="455" y="177"/>
                    </a:lnTo>
                    <a:lnTo>
                      <a:pt x="456" y="177"/>
                    </a:lnTo>
                    <a:lnTo>
                      <a:pt x="456" y="179"/>
                    </a:lnTo>
                    <a:lnTo>
                      <a:pt x="458" y="179"/>
                    </a:lnTo>
                    <a:lnTo>
                      <a:pt x="456" y="179"/>
                    </a:lnTo>
                    <a:lnTo>
                      <a:pt x="456" y="181"/>
                    </a:lnTo>
                    <a:lnTo>
                      <a:pt x="458" y="181"/>
                    </a:lnTo>
                    <a:lnTo>
                      <a:pt x="456" y="181"/>
                    </a:lnTo>
                    <a:lnTo>
                      <a:pt x="456" y="183"/>
                    </a:lnTo>
                    <a:lnTo>
                      <a:pt x="458" y="183"/>
                    </a:lnTo>
                    <a:lnTo>
                      <a:pt x="460" y="183"/>
                    </a:lnTo>
                    <a:lnTo>
                      <a:pt x="460" y="185"/>
                    </a:lnTo>
                    <a:lnTo>
                      <a:pt x="462" y="185"/>
                    </a:lnTo>
                    <a:lnTo>
                      <a:pt x="464" y="185"/>
                    </a:lnTo>
                    <a:lnTo>
                      <a:pt x="464" y="186"/>
                    </a:lnTo>
                    <a:lnTo>
                      <a:pt x="466" y="186"/>
                    </a:lnTo>
                    <a:lnTo>
                      <a:pt x="468" y="186"/>
                    </a:lnTo>
                    <a:lnTo>
                      <a:pt x="468" y="188"/>
                    </a:lnTo>
                    <a:lnTo>
                      <a:pt x="470" y="188"/>
                    </a:lnTo>
                    <a:lnTo>
                      <a:pt x="470" y="190"/>
                    </a:lnTo>
                    <a:lnTo>
                      <a:pt x="470" y="188"/>
                    </a:lnTo>
                    <a:lnTo>
                      <a:pt x="472" y="188"/>
                    </a:lnTo>
                    <a:lnTo>
                      <a:pt x="472" y="190"/>
                    </a:lnTo>
                    <a:lnTo>
                      <a:pt x="474" y="190"/>
                    </a:lnTo>
                    <a:lnTo>
                      <a:pt x="474" y="192"/>
                    </a:lnTo>
                    <a:lnTo>
                      <a:pt x="476" y="192"/>
                    </a:lnTo>
                    <a:lnTo>
                      <a:pt x="476" y="188"/>
                    </a:lnTo>
                    <a:lnTo>
                      <a:pt x="476" y="186"/>
                    </a:lnTo>
                    <a:lnTo>
                      <a:pt x="476" y="185"/>
                    </a:lnTo>
                    <a:lnTo>
                      <a:pt x="476" y="183"/>
                    </a:lnTo>
                    <a:lnTo>
                      <a:pt x="478" y="183"/>
                    </a:lnTo>
                    <a:lnTo>
                      <a:pt x="478" y="181"/>
                    </a:lnTo>
                    <a:lnTo>
                      <a:pt x="478" y="179"/>
                    </a:lnTo>
                    <a:lnTo>
                      <a:pt x="478" y="177"/>
                    </a:lnTo>
                    <a:lnTo>
                      <a:pt x="478" y="175"/>
                    </a:lnTo>
                    <a:lnTo>
                      <a:pt x="478" y="173"/>
                    </a:lnTo>
                    <a:lnTo>
                      <a:pt x="478" y="171"/>
                    </a:lnTo>
                    <a:lnTo>
                      <a:pt x="480" y="171"/>
                    </a:lnTo>
                    <a:lnTo>
                      <a:pt x="480" y="169"/>
                    </a:lnTo>
                    <a:lnTo>
                      <a:pt x="480" y="167"/>
                    </a:lnTo>
                    <a:lnTo>
                      <a:pt x="480" y="165"/>
                    </a:lnTo>
                    <a:lnTo>
                      <a:pt x="480" y="163"/>
                    </a:lnTo>
                    <a:lnTo>
                      <a:pt x="480" y="162"/>
                    </a:lnTo>
                    <a:lnTo>
                      <a:pt x="480" y="160"/>
                    </a:lnTo>
                    <a:lnTo>
                      <a:pt x="481" y="158"/>
                    </a:lnTo>
                    <a:lnTo>
                      <a:pt x="481" y="156"/>
                    </a:lnTo>
                    <a:lnTo>
                      <a:pt x="481" y="154"/>
                    </a:lnTo>
                    <a:lnTo>
                      <a:pt x="481" y="152"/>
                    </a:lnTo>
                    <a:lnTo>
                      <a:pt x="481" y="150"/>
                    </a:lnTo>
                    <a:lnTo>
                      <a:pt x="481" y="148"/>
                    </a:lnTo>
                    <a:lnTo>
                      <a:pt x="481" y="146"/>
                    </a:lnTo>
                    <a:lnTo>
                      <a:pt x="481" y="144"/>
                    </a:lnTo>
                    <a:lnTo>
                      <a:pt x="481" y="142"/>
                    </a:lnTo>
                    <a:lnTo>
                      <a:pt x="481" y="140"/>
                    </a:lnTo>
                    <a:lnTo>
                      <a:pt x="483" y="140"/>
                    </a:lnTo>
                    <a:lnTo>
                      <a:pt x="483" y="138"/>
                    </a:lnTo>
                    <a:lnTo>
                      <a:pt x="483" y="137"/>
                    </a:lnTo>
                    <a:lnTo>
                      <a:pt x="483" y="135"/>
                    </a:lnTo>
                    <a:lnTo>
                      <a:pt x="483" y="133"/>
                    </a:lnTo>
                    <a:lnTo>
                      <a:pt x="483" y="131"/>
                    </a:lnTo>
                    <a:lnTo>
                      <a:pt x="485" y="131"/>
                    </a:lnTo>
                    <a:lnTo>
                      <a:pt x="485" y="129"/>
                    </a:lnTo>
                    <a:lnTo>
                      <a:pt x="485" y="127"/>
                    </a:lnTo>
                    <a:lnTo>
                      <a:pt x="485" y="125"/>
                    </a:lnTo>
                    <a:lnTo>
                      <a:pt x="485" y="123"/>
                    </a:lnTo>
                    <a:lnTo>
                      <a:pt x="487" y="123"/>
                    </a:lnTo>
                    <a:lnTo>
                      <a:pt x="487" y="121"/>
                    </a:lnTo>
                    <a:lnTo>
                      <a:pt x="487" y="119"/>
                    </a:lnTo>
                    <a:lnTo>
                      <a:pt x="487" y="117"/>
                    </a:lnTo>
                    <a:lnTo>
                      <a:pt x="487" y="115"/>
                    </a:lnTo>
                    <a:lnTo>
                      <a:pt x="487" y="114"/>
                    </a:lnTo>
                    <a:lnTo>
                      <a:pt x="487" y="112"/>
                    </a:lnTo>
                    <a:lnTo>
                      <a:pt x="487" y="110"/>
                    </a:lnTo>
                    <a:lnTo>
                      <a:pt x="487" y="108"/>
                    </a:lnTo>
                    <a:lnTo>
                      <a:pt x="489" y="108"/>
                    </a:lnTo>
                    <a:lnTo>
                      <a:pt x="489" y="106"/>
                    </a:lnTo>
                    <a:lnTo>
                      <a:pt x="489" y="104"/>
                    </a:lnTo>
                    <a:lnTo>
                      <a:pt x="489" y="102"/>
                    </a:lnTo>
                    <a:lnTo>
                      <a:pt x="489" y="100"/>
                    </a:lnTo>
                    <a:lnTo>
                      <a:pt x="489" y="98"/>
                    </a:lnTo>
                    <a:lnTo>
                      <a:pt x="489" y="96"/>
                    </a:lnTo>
                    <a:lnTo>
                      <a:pt x="491" y="96"/>
                    </a:lnTo>
                    <a:lnTo>
                      <a:pt x="491" y="94"/>
                    </a:lnTo>
                    <a:lnTo>
                      <a:pt x="491" y="92"/>
                    </a:lnTo>
                    <a:lnTo>
                      <a:pt x="491" y="90"/>
                    </a:lnTo>
                    <a:lnTo>
                      <a:pt x="495" y="69"/>
                    </a:lnTo>
                    <a:lnTo>
                      <a:pt x="497" y="54"/>
                    </a:lnTo>
                    <a:lnTo>
                      <a:pt x="497" y="56"/>
                    </a:lnTo>
                    <a:lnTo>
                      <a:pt x="497" y="58"/>
                    </a:lnTo>
                    <a:lnTo>
                      <a:pt x="497" y="60"/>
                    </a:lnTo>
                    <a:lnTo>
                      <a:pt x="497" y="62"/>
                    </a:lnTo>
                    <a:lnTo>
                      <a:pt x="497" y="64"/>
                    </a:lnTo>
                    <a:lnTo>
                      <a:pt x="497" y="66"/>
                    </a:lnTo>
                    <a:lnTo>
                      <a:pt x="499" y="66"/>
                    </a:lnTo>
                    <a:lnTo>
                      <a:pt x="499" y="67"/>
                    </a:lnTo>
                    <a:lnTo>
                      <a:pt x="499" y="69"/>
                    </a:lnTo>
                    <a:lnTo>
                      <a:pt x="501" y="69"/>
                    </a:lnTo>
                    <a:lnTo>
                      <a:pt x="503" y="71"/>
                    </a:lnTo>
                    <a:lnTo>
                      <a:pt x="503" y="73"/>
                    </a:lnTo>
                    <a:lnTo>
                      <a:pt x="504" y="73"/>
                    </a:lnTo>
                    <a:lnTo>
                      <a:pt x="506" y="73"/>
                    </a:lnTo>
                    <a:lnTo>
                      <a:pt x="508" y="73"/>
                    </a:lnTo>
                    <a:lnTo>
                      <a:pt x="510" y="73"/>
                    </a:lnTo>
                    <a:lnTo>
                      <a:pt x="510" y="75"/>
                    </a:lnTo>
                    <a:lnTo>
                      <a:pt x="512" y="77"/>
                    </a:lnTo>
                    <a:lnTo>
                      <a:pt x="512" y="79"/>
                    </a:lnTo>
                    <a:lnTo>
                      <a:pt x="514" y="79"/>
                    </a:lnTo>
                    <a:lnTo>
                      <a:pt x="514" y="81"/>
                    </a:lnTo>
                    <a:lnTo>
                      <a:pt x="514" y="83"/>
                    </a:lnTo>
                    <a:lnTo>
                      <a:pt x="516" y="83"/>
                    </a:lnTo>
                    <a:lnTo>
                      <a:pt x="516" y="85"/>
                    </a:lnTo>
                    <a:lnTo>
                      <a:pt x="518" y="85"/>
                    </a:lnTo>
                    <a:lnTo>
                      <a:pt x="518" y="87"/>
                    </a:lnTo>
                    <a:lnTo>
                      <a:pt x="518" y="89"/>
                    </a:lnTo>
                    <a:lnTo>
                      <a:pt x="520" y="89"/>
                    </a:lnTo>
                    <a:lnTo>
                      <a:pt x="520" y="90"/>
                    </a:lnTo>
                    <a:lnTo>
                      <a:pt x="520" y="92"/>
                    </a:lnTo>
                    <a:lnTo>
                      <a:pt x="520" y="94"/>
                    </a:lnTo>
                    <a:lnTo>
                      <a:pt x="520" y="96"/>
                    </a:lnTo>
                    <a:lnTo>
                      <a:pt x="520" y="98"/>
                    </a:lnTo>
                    <a:lnTo>
                      <a:pt x="522" y="98"/>
                    </a:lnTo>
                    <a:lnTo>
                      <a:pt x="524" y="100"/>
                    </a:lnTo>
                    <a:lnTo>
                      <a:pt x="524" y="102"/>
                    </a:lnTo>
                    <a:lnTo>
                      <a:pt x="524" y="104"/>
                    </a:lnTo>
                    <a:lnTo>
                      <a:pt x="526" y="104"/>
                    </a:lnTo>
                    <a:lnTo>
                      <a:pt x="526" y="106"/>
                    </a:lnTo>
                    <a:lnTo>
                      <a:pt x="526" y="108"/>
                    </a:lnTo>
                    <a:lnTo>
                      <a:pt x="528" y="108"/>
                    </a:lnTo>
                    <a:lnTo>
                      <a:pt x="528" y="110"/>
                    </a:lnTo>
                    <a:lnTo>
                      <a:pt x="528" y="112"/>
                    </a:lnTo>
                    <a:lnTo>
                      <a:pt x="529" y="112"/>
                    </a:lnTo>
                    <a:lnTo>
                      <a:pt x="531" y="112"/>
                    </a:lnTo>
                    <a:lnTo>
                      <a:pt x="533" y="114"/>
                    </a:lnTo>
                    <a:lnTo>
                      <a:pt x="535" y="115"/>
                    </a:lnTo>
                    <a:lnTo>
                      <a:pt x="535" y="117"/>
                    </a:lnTo>
                    <a:lnTo>
                      <a:pt x="537" y="117"/>
                    </a:lnTo>
                    <a:lnTo>
                      <a:pt x="537" y="119"/>
                    </a:lnTo>
                    <a:lnTo>
                      <a:pt x="539" y="119"/>
                    </a:lnTo>
                    <a:lnTo>
                      <a:pt x="539" y="121"/>
                    </a:lnTo>
                    <a:lnTo>
                      <a:pt x="541" y="121"/>
                    </a:lnTo>
                    <a:lnTo>
                      <a:pt x="541" y="123"/>
                    </a:lnTo>
                    <a:lnTo>
                      <a:pt x="543" y="123"/>
                    </a:lnTo>
                    <a:lnTo>
                      <a:pt x="543" y="125"/>
                    </a:lnTo>
                    <a:lnTo>
                      <a:pt x="541" y="125"/>
                    </a:lnTo>
                    <a:lnTo>
                      <a:pt x="543" y="125"/>
                    </a:lnTo>
                    <a:lnTo>
                      <a:pt x="543" y="127"/>
                    </a:lnTo>
                    <a:lnTo>
                      <a:pt x="545" y="127"/>
                    </a:lnTo>
                    <a:lnTo>
                      <a:pt x="545" y="129"/>
                    </a:lnTo>
                    <a:lnTo>
                      <a:pt x="547" y="129"/>
                    </a:lnTo>
                    <a:lnTo>
                      <a:pt x="549" y="129"/>
                    </a:lnTo>
                    <a:lnTo>
                      <a:pt x="551" y="129"/>
                    </a:lnTo>
                    <a:lnTo>
                      <a:pt x="552" y="129"/>
                    </a:lnTo>
                    <a:lnTo>
                      <a:pt x="552" y="131"/>
                    </a:lnTo>
                    <a:lnTo>
                      <a:pt x="552" y="133"/>
                    </a:lnTo>
                    <a:lnTo>
                      <a:pt x="552" y="135"/>
                    </a:lnTo>
                    <a:lnTo>
                      <a:pt x="554" y="135"/>
                    </a:lnTo>
                    <a:lnTo>
                      <a:pt x="556" y="135"/>
                    </a:lnTo>
                    <a:lnTo>
                      <a:pt x="558" y="135"/>
                    </a:lnTo>
                    <a:lnTo>
                      <a:pt x="560" y="135"/>
                    </a:lnTo>
                    <a:lnTo>
                      <a:pt x="560" y="137"/>
                    </a:lnTo>
                    <a:lnTo>
                      <a:pt x="560" y="138"/>
                    </a:lnTo>
                    <a:lnTo>
                      <a:pt x="560" y="137"/>
                    </a:lnTo>
                    <a:lnTo>
                      <a:pt x="558" y="137"/>
                    </a:lnTo>
                    <a:lnTo>
                      <a:pt x="558" y="138"/>
                    </a:lnTo>
                    <a:lnTo>
                      <a:pt x="558" y="140"/>
                    </a:lnTo>
                    <a:lnTo>
                      <a:pt x="560" y="140"/>
                    </a:lnTo>
                    <a:lnTo>
                      <a:pt x="562" y="140"/>
                    </a:lnTo>
                    <a:lnTo>
                      <a:pt x="562" y="142"/>
                    </a:lnTo>
                    <a:lnTo>
                      <a:pt x="562" y="144"/>
                    </a:lnTo>
                    <a:lnTo>
                      <a:pt x="564" y="144"/>
                    </a:lnTo>
                    <a:lnTo>
                      <a:pt x="566" y="144"/>
                    </a:lnTo>
                    <a:lnTo>
                      <a:pt x="568" y="144"/>
                    </a:lnTo>
                    <a:lnTo>
                      <a:pt x="568" y="146"/>
                    </a:lnTo>
                    <a:lnTo>
                      <a:pt x="566" y="146"/>
                    </a:lnTo>
                    <a:lnTo>
                      <a:pt x="566" y="148"/>
                    </a:lnTo>
                    <a:lnTo>
                      <a:pt x="564" y="148"/>
                    </a:lnTo>
                    <a:lnTo>
                      <a:pt x="564" y="150"/>
                    </a:lnTo>
                    <a:lnTo>
                      <a:pt x="566" y="150"/>
                    </a:lnTo>
                    <a:lnTo>
                      <a:pt x="568" y="150"/>
                    </a:lnTo>
                    <a:lnTo>
                      <a:pt x="570" y="150"/>
                    </a:lnTo>
                    <a:lnTo>
                      <a:pt x="570" y="152"/>
                    </a:lnTo>
                    <a:lnTo>
                      <a:pt x="572" y="150"/>
                    </a:lnTo>
                    <a:lnTo>
                      <a:pt x="572" y="152"/>
                    </a:lnTo>
                    <a:lnTo>
                      <a:pt x="570" y="152"/>
                    </a:lnTo>
                    <a:lnTo>
                      <a:pt x="568" y="152"/>
                    </a:lnTo>
                    <a:lnTo>
                      <a:pt x="566" y="152"/>
                    </a:lnTo>
                    <a:lnTo>
                      <a:pt x="566" y="154"/>
                    </a:lnTo>
                    <a:lnTo>
                      <a:pt x="564" y="154"/>
                    </a:lnTo>
                    <a:lnTo>
                      <a:pt x="566" y="154"/>
                    </a:lnTo>
                    <a:lnTo>
                      <a:pt x="566" y="156"/>
                    </a:lnTo>
                    <a:lnTo>
                      <a:pt x="568" y="156"/>
                    </a:lnTo>
                    <a:lnTo>
                      <a:pt x="568" y="158"/>
                    </a:lnTo>
                    <a:lnTo>
                      <a:pt x="570" y="158"/>
                    </a:lnTo>
                    <a:lnTo>
                      <a:pt x="572" y="158"/>
                    </a:lnTo>
                    <a:lnTo>
                      <a:pt x="574" y="158"/>
                    </a:lnTo>
                    <a:lnTo>
                      <a:pt x="574" y="160"/>
                    </a:lnTo>
                    <a:lnTo>
                      <a:pt x="576" y="162"/>
                    </a:lnTo>
                    <a:lnTo>
                      <a:pt x="577" y="162"/>
                    </a:lnTo>
                    <a:lnTo>
                      <a:pt x="579" y="163"/>
                    </a:lnTo>
                    <a:lnTo>
                      <a:pt x="579" y="165"/>
                    </a:lnTo>
                    <a:lnTo>
                      <a:pt x="577" y="167"/>
                    </a:lnTo>
                    <a:lnTo>
                      <a:pt x="577" y="169"/>
                    </a:lnTo>
                    <a:lnTo>
                      <a:pt x="579" y="169"/>
                    </a:lnTo>
                    <a:lnTo>
                      <a:pt x="579" y="167"/>
                    </a:lnTo>
                    <a:lnTo>
                      <a:pt x="581" y="167"/>
                    </a:lnTo>
                    <a:lnTo>
                      <a:pt x="583" y="167"/>
                    </a:lnTo>
                    <a:lnTo>
                      <a:pt x="583" y="169"/>
                    </a:lnTo>
                    <a:lnTo>
                      <a:pt x="585" y="169"/>
                    </a:lnTo>
                    <a:lnTo>
                      <a:pt x="585" y="171"/>
                    </a:lnTo>
                    <a:lnTo>
                      <a:pt x="587" y="173"/>
                    </a:lnTo>
                    <a:lnTo>
                      <a:pt x="587" y="175"/>
                    </a:lnTo>
                    <a:lnTo>
                      <a:pt x="589" y="175"/>
                    </a:lnTo>
                    <a:lnTo>
                      <a:pt x="591" y="173"/>
                    </a:lnTo>
                    <a:lnTo>
                      <a:pt x="591" y="171"/>
                    </a:lnTo>
                    <a:lnTo>
                      <a:pt x="593" y="169"/>
                    </a:lnTo>
                    <a:lnTo>
                      <a:pt x="595" y="167"/>
                    </a:lnTo>
                    <a:lnTo>
                      <a:pt x="597" y="167"/>
                    </a:lnTo>
                    <a:lnTo>
                      <a:pt x="597" y="165"/>
                    </a:lnTo>
                    <a:lnTo>
                      <a:pt x="599" y="165"/>
                    </a:lnTo>
                    <a:lnTo>
                      <a:pt x="600" y="167"/>
                    </a:lnTo>
                    <a:lnTo>
                      <a:pt x="602" y="167"/>
                    </a:lnTo>
                    <a:lnTo>
                      <a:pt x="604" y="167"/>
                    </a:lnTo>
                    <a:lnTo>
                      <a:pt x="606" y="169"/>
                    </a:lnTo>
                    <a:lnTo>
                      <a:pt x="608" y="169"/>
                    </a:lnTo>
                    <a:lnTo>
                      <a:pt x="610" y="169"/>
                    </a:lnTo>
                    <a:lnTo>
                      <a:pt x="610" y="171"/>
                    </a:lnTo>
                    <a:lnTo>
                      <a:pt x="612" y="171"/>
                    </a:lnTo>
                    <a:lnTo>
                      <a:pt x="612" y="169"/>
                    </a:lnTo>
                    <a:lnTo>
                      <a:pt x="614" y="169"/>
                    </a:lnTo>
                    <a:lnTo>
                      <a:pt x="616" y="167"/>
                    </a:lnTo>
                    <a:lnTo>
                      <a:pt x="618" y="165"/>
                    </a:lnTo>
                    <a:lnTo>
                      <a:pt x="620" y="167"/>
                    </a:lnTo>
                    <a:lnTo>
                      <a:pt x="622" y="169"/>
                    </a:lnTo>
                    <a:lnTo>
                      <a:pt x="624" y="169"/>
                    </a:lnTo>
                    <a:lnTo>
                      <a:pt x="625" y="169"/>
                    </a:lnTo>
                    <a:lnTo>
                      <a:pt x="625" y="167"/>
                    </a:lnTo>
                    <a:lnTo>
                      <a:pt x="625" y="165"/>
                    </a:lnTo>
                    <a:lnTo>
                      <a:pt x="625" y="163"/>
                    </a:lnTo>
                    <a:lnTo>
                      <a:pt x="625" y="162"/>
                    </a:lnTo>
                    <a:lnTo>
                      <a:pt x="627" y="162"/>
                    </a:lnTo>
                    <a:lnTo>
                      <a:pt x="629" y="160"/>
                    </a:lnTo>
                    <a:lnTo>
                      <a:pt x="631" y="160"/>
                    </a:lnTo>
                    <a:lnTo>
                      <a:pt x="631" y="158"/>
                    </a:lnTo>
                    <a:lnTo>
                      <a:pt x="631" y="156"/>
                    </a:lnTo>
                    <a:lnTo>
                      <a:pt x="633" y="156"/>
                    </a:lnTo>
                    <a:lnTo>
                      <a:pt x="635" y="156"/>
                    </a:lnTo>
                    <a:lnTo>
                      <a:pt x="635" y="158"/>
                    </a:lnTo>
                    <a:lnTo>
                      <a:pt x="635" y="160"/>
                    </a:lnTo>
                    <a:lnTo>
                      <a:pt x="637" y="160"/>
                    </a:lnTo>
                    <a:lnTo>
                      <a:pt x="639" y="160"/>
                    </a:lnTo>
                    <a:lnTo>
                      <a:pt x="641" y="160"/>
                    </a:lnTo>
                    <a:lnTo>
                      <a:pt x="643" y="160"/>
                    </a:lnTo>
                    <a:lnTo>
                      <a:pt x="645" y="160"/>
                    </a:lnTo>
                    <a:lnTo>
                      <a:pt x="645" y="162"/>
                    </a:lnTo>
                    <a:lnTo>
                      <a:pt x="647" y="162"/>
                    </a:lnTo>
                    <a:lnTo>
                      <a:pt x="648" y="162"/>
                    </a:lnTo>
                    <a:lnTo>
                      <a:pt x="650" y="162"/>
                    </a:lnTo>
                    <a:lnTo>
                      <a:pt x="650" y="163"/>
                    </a:lnTo>
                    <a:lnTo>
                      <a:pt x="652" y="163"/>
                    </a:lnTo>
                    <a:lnTo>
                      <a:pt x="652" y="165"/>
                    </a:lnTo>
                    <a:lnTo>
                      <a:pt x="654" y="165"/>
                    </a:lnTo>
                    <a:lnTo>
                      <a:pt x="654" y="163"/>
                    </a:lnTo>
                    <a:lnTo>
                      <a:pt x="656" y="163"/>
                    </a:lnTo>
                    <a:lnTo>
                      <a:pt x="656" y="162"/>
                    </a:lnTo>
                    <a:lnTo>
                      <a:pt x="658" y="160"/>
                    </a:lnTo>
                    <a:lnTo>
                      <a:pt x="660" y="160"/>
                    </a:lnTo>
                    <a:lnTo>
                      <a:pt x="660" y="158"/>
                    </a:lnTo>
                    <a:lnTo>
                      <a:pt x="662" y="158"/>
                    </a:lnTo>
                    <a:lnTo>
                      <a:pt x="662" y="156"/>
                    </a:lnTo>
                    <a:lnTo>
                      <a:pt x="664" y="156"/>
                    </a:lnTo>
                    <a:lnTo>
                      <a:pt x="666" y="156"/>
                    </a:lnTo>
                    <a:lnTo>
                      <a:pt x="668" y="158"/>
                    </a:lnTo>
                    <a:lnTo>
                      <a:pt x="668" y="160"/>
                    </a:lnTo>
                    <a:lnTo>
                      <a:pt x="668" y="162"/>
                    </a:lnTo>
                    <a:lnTo>
                      <a:pt x="666" y="163"/>
                    </a:lnTo>
                    <a:lnTo>
                      <a:pt x="668" y="163"/>
                    </a:lnTo>
                    <a:lnTo>
                      <a:pt x="668" y="165"/>
                    </a:lnTo>
                    <a:lnTo>
                      <a:pt x="670" y="165"/>
                    </a:lnTo>
                    <a:lnTo>
                      <a:pt x="672" y="163"/>
                    </a:lnTo>
                    <a:lnTo>
                      <a:pt x="673" y="162"/>
                    </a:lnTo>
                    <a:lnTo>
                      <a:pt x="675" y="160"/>
                    </a:lnTo>
                    <a:lnTo>
                      <a:pt x="677" y="160"/>
                    </a:lnTo>
                    <a:lnTo>
                      <a:pt x="679" y="160"/>
                    </a:lnTo>
                    <a:lnTo>
                      <a:pt x="681" y="160"/>
                    </a:lnTo>
                    <a:lnTo>
                      <a:pt x="683" y="160"/>
                    </a:lnTo>
                    <a:lnTo>
                      <a:pt x="683" y="158"/>
                    </a:lnTo>
                    <a:lnTo>
                      <a:pt x="685" y="158"/>
                    </a:lnTo>
                    <a:lnTo>
                      <a:pt x="685" y="156"/>
                    </a:lnTo>
                    <a:lnTo>
                      <a:pt x="687" y="156"/>
                    </a:lnTo>
                    <a:lnTo>
                      <a:pt x="687" y="154"/>
                    </a:lnTo>
                    <a:lnTo>
                      <a:pt x="687" y="152"/>
                    </a:lnTo>
                    <a:lnTo>
                      <a:pt x="687" y="150"/>
                    </a:lnTo>
                    <a:lnTo>
                      <a:pt x="689" y="150"/>
                    </a:lnTo>
                    <a:lnTo>
                      <a:pt x="691" y="150"/>
                    </a:lnTo>
                    <a:lnTo>
                      <a:pt x="693" y="150"/>
                    </a:lnTo>
                    <a:lnTo>
                      <a:pt x="695" y="150"/>
                    </a:lnTo>
                    <a:lnTo>
                      <a:pt x="695" y="148"/>
                    </a:lnTo>
                    <a:lnTo>
                      <a:pt x="696" y="146"/>
                    </a:lnTo>
                    <a:lnTo>
                      <a:pt x="696" y="144"/>
                    </a:lnTo>
                    <a:lnTo>
                      <a:pt x="698" y="144"/>
                    </a:lnTo>
                    <a:lnTo>
                      <a:pt x="698" y="142"/>
                    </a:lnTo>
                    <a:lnTo>
                      <a:pt x="700" y="142"/>
                    </a:lnTo>
                    <a:lnTo>
                      <a:pt x="702" y="142"/>
                    </a:lnTo>
                    <a:lnTo>
                      <a:pt x="702" y="140"/>
                    </a:lnTo>
                    <a:lnTo>
                      <a:pt x="704" y="140"/>
                    </a:lnTo>
                    <a:lnTo>
                      <a:pt x="704" y="138"/>
                    </a:lnTo>
                    <a:lnTo>
                      <a:pt x="706" y="138"/>
                    </a:lnTo>
                    <a:lnTo>
                      <a:pt x="708" y="138"/>
                    </a:lnTo>
                    <a:lnTo>
                      <a:pt x="710" y="138"/>
                    </a:lnTo>
                    <a:lnTo>
                      <a:pt x="710" y="137"/>
                    </a:lnTo>
                    <a:lnTo>
                      <a:pt x="712" y="137"/>
                    </a:lnTo>
                    <a:lnTo>
                      <a:pt x="712" y="135"/>
                    </a:lnTo>
                    <a:lnTo>
                      <a:pt x="712" y="133"/>
                    </a:lnTo>
                    <a:lnTo>
                      <a:pt x="714" y="133"/>
                    </a:lnTo>
                    <a:lnTo>
                      <a:pt x="716" y="133"/>
                    </a:lnTo>
                    <a:lnTo>
                      <a:pt x="718" y="133"/>
                    </a:lnTo>
                    <a:lnTo>
                      <a:pt x="718" y="135"/>
                    </a:lnTo>
                    <a:lnTo>
                      <a:pt x="720" y="133"/>
                    </a:lnTo>
                    <a:lnTo>
                      <a:pt x="720" y="135"/>
                    </a:lnTo>
                    <a:lnTo>
                      <a:pt x="721" y="135"/>
                    </a:lnTo>
                    <a:lnTo>
                      <a:pt x="723" y="135"/>
                    </a:lnTo>
                    <a:lnTo>
                      <a:pt x="725" y="135"/>
                    </a:lnTo>
                    <a:lnTo>
                      <a:pt x="727" y="135"/>
                    </a:lnTo>
                    <a:lnTo>
                      <a:pt x="727" y="133"/>
                    </a:lnTo>
                    <a:lnTo>
                      <a:pt x="729" y="133"/>
                    </a:lnTo>
                    <a:lnTo>
                      <a:pt x="731" y="133"/>
                    </a:lnTo>
                    <a:lnTo>
                      <a:pt x="733" y="133"/>
                    </a:lnTo>
                    <a:lnTo>
                      <a:pt x="735" y="133"/>
                    </a:lnTo>
                    <a:lnTo>
                      <a:pt x="735" y="131"/>
                    </a:lnTo>
                    <a:lnTo>
                      <a:pt x="737" y="131"/>
                    </a:lnTo>
                    <a:lnTo>
                      <a:pt x="739" y="131"/>
                    </a:lnTo>
                    <a:lnTo>
                      <a:pt x="739" y="133"/>
                    </a:lnTo>
                    <a:lnTo>
                      <a:pt x="741" y="133"/>
                    </a:lnTo>
                    <a:lnTo>
                      <a:pt x="743" y="133"/>
                    </a:lnTo>
                    <a:lnTo>
                      <a:pt x="744" y="133"/>
                    </a:lnTo>
                    <a:lnTo>
                      <a:pt x="744" y="135"/>
                    </a:lnTo>
                    <a:lnTo>
                      <a:pt x="746" y="135"/>
                    </a:lnTo>
                    <a:lnTo>
                      <a:pt x="748" y="135"/>
                    </a:lnTo>
                    <a:lnTo>
                      <a:pt x="750" y="135"/>
                    </a:lnTo>
                    <a:lnTo>
                      <a:pt x="750" y="137"/>
                    </a:lnTo>
                    <a:lnTo>
                      <a:pt x="752" y="137"/>
                    </a:lnTo>
                    <a:lnTo>
                      <a:pt x="754" y="137"/>
                    </a:lnTo>
                    <a:lnTo>
                      <a:pt x="756" y="137"/>
                    </a:lnTo>
                    <a:lnTo>
                      <a:pt x="756" y="138"/>
                    </a:lnTo>
                    <a:lnTo>
                      <a:pt x="758" y="138"/>
                    </a:lnTo>
                    <a:lnTo>
                      <a:pt x="758" y="140"/>
                    </a:lnTo>
                    <a:lnTo>
                      <a:pt x="760" y="140"/>
                    </a:lnTo>
                    <a:lnTo>
                      <a:pt x="760" y="142"/>
                    </a:lnTo>
                    <a:lnTo>
                      <a:pt x="760" y="144"/>
                    </a:lnTo>
                    <a:lnTo>
                      <a:pt x="760" y="146"/>
                    </a:lnTo>
                    <a:lnTo>
                      <a:pt x="762" y="148"/>
                    </a:lnTo>
                    <a:lnTo>
                      <a:pt x="764" y="148"/>
                    </a:lnTo>
                    <a:lnTo>
                      <a:pt x="766" y="148"/>
                    </a:lnTo>
                    <a:lnTo>
                      <a:pt x="768" y="148"/>
                    </a:lnTo>
                    <a:lnTo>
                      <a:pt x="768" y="146"/>
                    </a:lnTo>
                    <a:lnTo>
                      <a:pt x="769" y="146"/>
                    </a:lnTo>
                    <a:lnTo>
                      <a:pt x="771" y="146"/>
                    </a:lnTo>
                    <a:lnTo>
                      <a:pt x="773" y="146"/>
                    </a:lnTo>
                    <a:lnTo>
                      <a:pt x="775" y="146"/>
                    </a:lnTo>
                    <a:lnTo>
                      <a:pt x="777" y="146"/>
                    </a:lnTo>
                    <a:lnTo>
                      <a:pt x="779" y="146"/>
                    </a:lnTo>
                    <a:lnTo>
                      <a:pt x="781" y="146"/>
                    </a:lnTo>
                    <a:lnTo>
                      <a:pt x="783" y="146"/>
                    </a:lnTo>
                    <a:lnTo>
                      <a:pt x="785" y="144"/>
                    </a:lnTo>
                    <a:lnTo>
                      <a:pt x="787" y="142"/>
                    </a:lnTo>
                    <a:lnTo>
                      <a:pt x="787" y="140"/>
                    </a:lnTo>
                    <a:lnTo>
                      <a:pt x="789" y="140"/>
                    </a:lnTo>
                    <a:lnTo>
                      <a:pt x="791" y="140"/>
                    </a:lnTo>
                    <a:lnTo>
                      <a:pt x="791" y="138"/>
                    </a:lnTo>
                    <a:lnTo>
                      <a:pt x="791" y="137"/>
                    </a:lnTo>
                    <a:lnTo>
                      <a:pt x="792" y="137"/>
                    </a:lnTo>
                    <a:lnTo>
                      <a:pt x="792" y="135"/>
                    </a:lnTo>
                    <a:lnTo>
                      <a:pt x="794" y="135"/>
                    </a:lnTo>
                    <a:lnTo>
                      <a:pt x="794" y="133"/>
                    </a:lnTo>
                    <a:lnTo>
                      <a:pt x="796" y="133"/>
                    </a:lnTo>
                    <a:lnTo>
                      <a:pt x="796" y="131"/>
                    </a:lnTo>
                    <a:lnTo>
                      <a:pt x="796" y="129"/>
                    </a:lnTo>
                    <a:lnTo>
                      <a:pt x="798" y="129"/>
                    </a:lnTo>
                    <a:lnTo>
                      <a:pt x="800" y="129"/>
                    </a:lnTo>
                    <a:lnTo>
                      <a:pt x="800" y="127"/>
                    </a:lnTo>
                    <a:lnTo>
                      <a:pt x="802" y="127"/>
                    </a:lnTo>
                    <a:lnTo>
                      <a:pt x="802" y="125"/>
                    </a:lnTo>
                    <a:lnTo>
                      <a:pt x="804" y="125"/>
                    </a:lnTo>
                    <a:lnTo>
                      <a:pt x="804" y="123"/>
                    </a:lnTo>
                    <a:lnTo>
                      <a:pt x="804" y="121"/>
                    </a:lnTo>
                    <a:lnTo>
                      <a:pt x="804" y="119"/>
                    </a:lnTo>
                    <a:lnTo>
                      <a:pt x="806" y="119"/>
                    </a:lnTo>
                    <a:lnTo>
                      <a:pt x="806" y="117"/>
                    </a:lnTo>
                    <a:lnTo>
                      <a:pt x="808" y="117"/>
                    </a:lnTo>
                    <a:lnTo>
                      <a:pt x="810" y="117"/>
                    </a:lnTo>
                    <a:lnTo>
                      <a:pt x="812" y="115"/>
                    </a:lnTo>
                    <a:lnTo>
                      <a:pt x="814" y="115"/>
                    </a:lnTo>
                    <a:lnTo>
                      <a:pt x="814" y="114"/>
                    </a:lnTo>
                    <a:lnTo>
                      <a:pt x="816" y="114"/>
                    </a:lnTo>
                    <a:lnTo>
                      <a:pt x="816" y="112"/>
                    </a:lnTo>
                    <a:lnTo>
                      <a:pt x="816" y="110"/>
                    </a:lnTo>
                    <a:lnTo>
                      <a:pt x="817" y="110"/>
                    </a:lnTo>
                    <a:lnTo>
                      <a:pt x="817" y="108"/>
                    </a:lnTo>
                    <a:lnTo>
                      <a:pt x="819" y="108"/>
                    </a:lnTo>
                    <a:lnTo>
                      <a:pt x="819" y="106"/>
                    </a:lnTo>
                    <a:lnTo>
                      <a:pt x="821" y="104"/>
                    </a:lnTo>
                    <a:lnTo>
                      <a:pt x="823" y="104"/>
                    </a:lnTo>
                    <a:lnTo>
                      <a:pt x="825" y="102"/>
                    </a:lnTo>
                    <a:lnTo>
                      <a:pt x="827" y="102"/>
                    </a:lnTo>
                    <a:lnTo>
                      <a:pt x="827" y="100"/>
                    </a:lnTo>
                    <a:lnTo>
                      <a:pt x="827" y="98"/>
                    </a:lnTo>
                    <a:lnTo>
                      <a:pt x="829" y="96"/>
                    </a:lnTo>
                    <a:lnTo>
                      <a:pt x="829" y="94"/>
                    </a:lnTo>
                    <a:lnTo>
                      <a:pt x="831" y="92"/>
                    </a:lnTo>
                    <a:lnTo>
                      <a:pt x="833" y="92"/>
                    </a:lnTo>
                    <a:lnTo>
                      <a:pt x="835" y="92"/>
                    </a:lnTo>
                    <a:lnTo>
                      <a:pt x="837" y="92"/>
                    </a:lnTo>
                    <a:lnTo>
                      <a:pt x="837" y="94"/>
                    </a:lnTo>
                    <a:lnTo>
                      <a:pt x="839" y="94"/>
                    </a:lnTo>
                    <a:lnTo>
                      <a:pt x="840" y="94"/>
                    </a:lnTo>
                    <a:lnTo>
                      <a:pt x="842" y="94"/>
                    </a:lnTo>
                    <a:lnTo>
                      <a:pt x="844" y="94"/>
                    </a:lnTo>
                    <a:lnTo>
                      <a:pt x="846" y="94"/>
                    </a:lnTo>
                    <a:lnTo>
                      <a:pt x="846" y="96"/>
                    </a:lnTo>
                    <a:lnTo>
                      <a:pt x="848" y="96"/>
                    </a:lnTo>
                    <a:lnTo>
                      <a:pt x="850" y="96"/>
                    </a:lnTo>
                    <a:lnTo>
                      <a:pt x="850" y="94"/>
                    </a:lnTo>
                    <a:lnTo>
                      <a:pt x="852" y="94"/>
                    </a:lnTo>
                    <a:lnTo>
                      <a:pt x="852" y="92"/>
                    </a:lnTo>
                    <a:lnTo>
                      <a:pt x="854" y="92"/>
                    </a:lnTo>
                    <a:lnTo>
                      <a:pt x="856" y="92"/>
                    </a:lnTo>
                    <a:lnTo>
                      <a:pt x="856" y="90"/>
                    </a:lnTo>
                    <a:lnTo>
                      <a:pt x="858" y="90"/>
                    </a:lnTo>
                    <a:lnTo>
                      <a:pt x="860" y="90"/>
                    </a:lnTo>
                    <a:lnTo>
                      <a:pt x="860" y="89"/>
                    </a:lnTo>
                    <a:lnTo>
                      <a:pt x="862" y="89"/>
                    </a:lnTo>
                    <a:lnTo>
                      <a:pt x="863" y="89"/>
                    </a:lnTo>
                    <a:lnTo>
                      <a:pt x="865" y="87"/>
                    </a:lnTo>
                    <a:lnTo>
                      <a:pt x="867" y="87"/>
                    </a:lnTo>
                    <a:lnTo>
                      <a:pt x="869" y="87"/>
                    </a:lnTo>
                    <a:lnTo>
                      <a:pt x="869" y="85"/>
                    </a:lnTo>
                    <a:lnTo>
                      <a:pt x="871" y="85"/>
                    </a:lnTo>
                    <a:lnTo>
                      <a:pt x="873" y="85"/>
                    </a:lnTo>
                    <a:lnTo>
                      <a:pt x="875" y="85"/>
                    </a:lnTo>
                    <a:lnTo>
                      <a:pt x="875" y="83"/>
                    </a:lnTo>
                    <a:lnTo>
                      <a:pt x="877" y="83"/>
                    </a:lnTo>
                    <a:lnTo>
                      <a:pt x="877" y="81"/>
                    </a:lnTo>
                    <a:lnTo>
                      <a:pt x="879" y="81"/>
                    </a:lnTo>
                    <a:lnTo>
                      <a:pt x="879" y="79"/>
                    </a:lnTo>
                    <a:lnTo>
                      <a:pt x="881" y="79"/>
                    </a:lnTo>
                    <a:lnTo>
                      <a:pt x="881" y="77"/>
                    </a:lnTo>
                    <a:lnTo>
                      <a:pt x="883" y="77"/>
                    </a:lnTo>
                    <a:lnTo>
                      <a:pt x="883" y="79"/>
                    </a:lnTo>
                    <a:lnTo>
                      <a:pt x="883" y="77"/>
                    </a:lnTo>
                    <a:lnTo>
                      <a:pt x="883" y="79"/>
                    </a:lnTo>
                    <a:lnTo>
                      <a:pt x="883" y="77"/>
                    </a:lnTo>
                    <a:lnTo>
                      <a:pt x="883" y="79"/>
                    </a:lnTo>
                    <a:lnTo>
                      <a:pt x="885" y="77"/>
                    </a:lnTo>
                    <a:lnTo>
                      <a:pt x="887" y="77"/>
                    </a:lnTo>
                    <a:lnTo>
                      <a:pt x="887" y="75"/>
                    </a:lnTo>
                    <a:lnTo>
                      <a:pt x="887" y="73"/>
                    </a:lnTo>
                    <a:lnTo>
                      <a:pt x="888" y="73"/>
                    </a:lnTo>
                    <a:lnTo>
                      <a:pt x="888" y="71"/>
                    </a:lnTo>
                    <a:lnTo>
                      <a:pt x="890" y="71"/>
                    </a:lnTo>
                    <a:lnTo>
                      <a:pt x="890" y="69"/>
                    </a:lnTo>
                    <a:lnTo>
                      <a:pt x="892" y="69"/>
                    </a:lnTo>
                    <a:lnTo>
                      <a:pt x="892" y="67"/>
                    </a:lnTo>
                    <a:lnTo>
                      <a:pt x="894" y="67"/>
                    </a:lnTo>
                    <a:lnTo>
                      <a:pt x="896" y="67"/>
                    </a:lnTo>
                    <a:lnTo>
                      <a:pt x="898" y="67"/>
                    </a:lnTo>
                    <a:lnTo>
                      <a:pt x="900" y="67"/>
                    </a:lnTo>
                    <a:lnTo>
                      <a:pt x="902" y="67"/>
                    </a:lnTo>
                    <a:lnTo>
                      <a:pt x="904" y="67"/>
                    </a:lnTo>
                    <a:lnTo>
                      <a:pt x="906" y="67"/>
                    </a:lnTo>
                    <a:lnTo>
                      <a:pt x="906" y="66"/>
                    </a:lnTo>
                    <a:lnTo>
                      <a:pt x="908" y="66"/>
                    </a:lnTo>
                    <a:lnTo>
                      <a:pt x="908" y="64"/>
                    </a:lnTo>
                    <a:lnTo>
                      <a:pt x="910" y="64"/>
                    </a:lnTo>
                    <a:lnTo>
                      <a:pt x="910" y="62"/>
                    </a:lnTo>
                    <a:lnTo>
                      <a:pt x="911" y="62"/>
                    </a:lnTo>
                    <a:lnTo>
                      <a:pt x="913" y="62"/>
                    </a:lnTo>
                    <a:lnTo>
                      <a:pt x="915" y="62"/>
                    </a:lnTo>
                    <a:lnTo>
                      <a:pt x="915" y="60"/>
                    </a:lnTo>
                    <a:lnTo>
                      <a:pt x="917" y="60"/>
                    </a:lnTo>
                    <a:lnTo>
                      <a:pt x="919" y="60"/>
                    </a:lnTo>
                    <a:lnTo>
                      <a:pt x="921" y="60"/>
                    </a:lnTo>
                    <a:lnTo>
                      <a:pt x="921" y="58"/>
                    </a:lnTo>
                    <a:lnTo>
                      <a:pt x="923" y="58"/>
                    </a:lnTo>
                    <a:lnTo>
                      <a:pt x="925" y="58"/>
                    </a:lnTo>
                    <a:lnTo>
                      <a:pt x="927" y="58"/>
                    </a:lnTo>
                    <a:lnTo>
                      <a:pt x="929" y="58"/>
                    </a:lnTo>
                    <a:lnTo>
                      <a:pt x="929" y="56"/>
                    </a:lnTo>
                    <a:lnTo>
                      <a:pt x="931" y="56"/>
                    </a:lnTo>
                    <a:lnTo>
                      <a:pt x="931" y="54"/>
                    </a:lnTo>
                    <a:lnTo>
                      <a:pt x="933" y="54"/>
                    </a:lnTo>
                    <a:lnTo>
                      <a:pt x="935" y="54"/>
                    </a:lnTo>
                    <a:lnTo>
                      <a:pt x="935" y="52"/>
                    </a:lnTo>
                    <a:lnTo>
                      <a:pt x="936" y="52"/>
                    </a:lnTo>
                    <a:lnTo>
                      <a:pt x="936" y="50"/>
                    </a:lnTo>
                    <a:lnTo>
                      <a:pt x="938" y="50"/>
                    </a:lnTo>
                    <a:lnTo>
                      <a:pt x="938" y="48"/>
                    </a:lnTo>
                    <a:lnTo>
                      <a:pt x="940" y="48"/>
                    </a:lnTo>
                    <a:lnTo>
                      <a:pt x="940" y="46"/>
                    </a:lnTo>
                    <a:lnTo>
                      <a:pt x="942" y="46"/>
                    </a:lnTo>
                    <a:lnTo>
                      <a:pt x="944" y="46"/>
                    </a:lnTo>
                    <a:lnTo>
                      <a:pt x="944" y="48"/>
                    </a:lnTo>
                    <a:lnTo>
                      <a:pt x="946" y="48"/>
                    </a:lnTo>
                    <a:lnTo>
                      <a:pt x="946" y="46"/>
                    </a:lnTo>
                    <a:lnTo>
                      <a:pt x="948" y="46"/>
                    </a:lnTo>
                    <a:lnTo>
                      <a:pt x="950" y="46"/>
                    </a:lnTo>
                    <a:lnTo>
                      <a:pt x="952" y="46"/>
                    </a:lnTo>
                    <a:lnTo>
                      <a:pt x="954" y="46"/>
                    </a:lnTo>
                    <a:lnTo>
                      <a:pt x="954" y="44"/>
                    </a:lnTo>
                    <a:lnTo>
                      <a:pt x="958" y="44"/>
                    </a:lnTo>
                    <a:lnTo>
                      <a:pt x="958" y="42"/>
                    </a:lnTo>
                    <a:lnTo>
                      <a:pt x="959" y="42"/>
                    </a:lnTo>
                    <a:lnTo>
                      <a:pt x="961" y="41"/>
                    </a:lnTo>
                    <a:lnTo>
                      <a:pt x="961" y="39"/>
                    </a:lnTo>
                    <a:lnTo>
                      <a:pt x="963" y="37"/>
                    </a:lnTo>
                    <a:lnTo>
                      <a:pt x="965" y="37"/>
                    </a:lnTo>
                    <a:lnTo>
                      <a:pt x="965" y="35"/>
                    </a:lnTo>
                    <a:lnTo>
                      <a:pt x="967" y="35"/>
                    </a:lnTo>
                    <a:lnTo>
                      <a:pt x="967" y="33"/>
                    </a:lnTo>
                    <a:lnTo>
                      <a:pt x="969" y="33"/>
                    </a:lnTo>
                    <a:lnTo>
                      <a:pt x="971" y="33"/>
                    </a:lnTo>
                    <a:lnTo>
                      <a:pt x="973" y="33"/>
                    </a:lnTo>
                    <a:lnTo>
                      <a:pt x="975" y="33"/>
                    </a:lnTo>
                    <a:lnTo>
                      <a:pt x="977" y="33"/>
                    </a:lnTo>
                    <a:lnTo>
                      <a:pt x="979" y="33"/>
                    </a:lnTo>
                    <a:lnTo>
                      <a:pt x="979" y="31"/>
                    </a:lnTo>
                    <a:lnTo>
                      <a:pt x="981" y="31"/>
                    </a:lnTo>
                    <a:lnTo>
                      <a:pt x="983" y="31"/>
                    </a:lnTo>
                    <a:lnTo>
                      <a:pt x="984" y="31"/>
                    </a:lnTo>
                    <a:lnTo>
                      <a:pt x="986" y="31"/>
                    </a:lnTo>
                    <a:lnTo>
                      <a:pt x="988" y="31"/>
                    </a:lnTo>
                    <a:lnTo>
                      <a:pt x="988" y="29"/>
                    </a:lnTo>
                    <a:lnTo>
                      <a:pt x="990" y="29"/>
                    </a:lnTo>
                    <a:lnTo>
                      <a:pt x="992" y="29"/>
                    </a:lnTo>
                    <a:lnTo>
                      <a:pt x="992" y="27"/>
                    </a:lnTo>
                    <a:lnTo>
                      <a:pt x="994" y="27"/>
                    </a:lnTo>
                    <a:lnTo>
                      <a:pt x="996" y="27"/>
                    </a:lnTo>
                    <a:lnTo>
                      <a:pt x="996" y="25"/>
                    </a:lnTo>
                    <a:lnTo>
                      <a:pt x="998" y="25"/>
                    </a:lnTo>
                    <a:lnTo>
                      <a:pt x="998" y="23"/>
                    </a:lnTo>
                    <a:lnTo>
                      <a:pt x="1000" y="23"/>
                    </a:lnTo>
                    <a:lnTo>
                      <a:pt x="1002" y="23"/>
                    </a:lnTo>
                    <a:lnTo>
                      <a:pt x="1002" y="21"/>
                    </a:lnTo>
                    <a:lnTo>
                      <a:pt x="1004" y="21"/>
                    </a:lnTo>
                    <a:lnTo>
                      <a:pt x="1004" y="19"/>
                    </a:lnTo>
                    <a:lnTo>
                      <a:pt x="1006" y="19"/>
                    </a:lnTo>
                    <a:lnTo>
                      <a:pt x="1006" y="17"/>
                    </a:lnTo>
                    <a:lnTo>
                      <a:pt x="1007" y="17"/>
                    </a:lnTo>
                    <a:lnTo>
                      <a:pt x="1007" y="16"/>
                    </a:lnTo>
                    <a:lnTo>
                      <a:pt x="1009" y="16"/>
                    </a:lnTo>
                    <a:lnTo>
                      <a:pt x="1009" y="14"/>
                    </a:lnTo>
                    <a:lnTo>
                      <a:pt x="1011" y="14"/>
                    </a:lnTo>
                    <a:lnTo>
                      <a:pt x="1011" y="12"/>
                    </a:lnTo>
                    <a:lnTo>
                      <a:pt x="1013" y="12"/>
                    </a:lnTo>
                    <a:lnTo>
                      <a:pt x="1015" y="12"/>
                    </a:lnTo>
                    <a:lnTo>
                      <a:pt x="1017" y="12"/>
                    </a:lnTo>
                    <a:lnTo>
                      <a:pt x="1017" y="10"/>
                    </a:lnTo>
                    <a:lnTo>
                      <a:pt x="1017" y="8"/>
                    </a:lnTo>
                    <a:lnTo>
                      <a:pt x="1019" y="8"/>
                    </a:lnTo>
                    <a:lnTo>
                      <a:pt x="1019" y="6"/>
                    </a:lnTo>
                    <a:lnTo>
                      <a:pt x="1021" y="6"/>
                    </a:lnTo>
                    <a:lnTo>
                      <a:pt x="1021" y="4"/>
                    </a:lnTo>
                    <a:lnTo>
                      <a:pt x="1023" y="4"/>
                    </a:lnTo>
                    <a:lnTo>
                      <a:pt x="1025" y="4"/>
                    </a:lnTo>
                    <a:lnTo>
                      <a:pt x="1023" y="4"/>
                    </a:lnTo>
                    <a:lnTo>
                      <a:pt x="1023" y="2"/>
                    </a:lnTo>
                    <a:lnTo>
                      <a:pt x="1023" y="0"/>
                    </a:lnTo>
                    <a:lnTo>
                      <a:pt x="1025" y="0"/>
                    </a:lnTo>
                    <a:lnTo>
                      <a:pt x="1025" y="14"/>
                    </a:lnTo>
                    <a:lnTo>
                      <a:pt x="1025" y="35"/>
                    </a:lnTo>
                    <a:lnTo>
                      <a:pt x="1025" y="41"/>
                    </a:lnTo>
                    <a:lnTo>
                      <a:pt x="1025" y="46"/>
                    </a:lnTo>
                    <a:lnTo>
                      <a:pt x="1025" y="52"/>
                    </a:lnTo>
                    <a:lnTo>
                      <a:pt x="1025" y="54"/>
                    </a:lnTo>
                    <a:lnTo>
                      <a:pt x="1025" y="58"/>
                    </a:lnTo>
                    <a:lnTo>
                      <a:pt x="1025" y="85"/>
                    </a:lnTo>
                    <a:lnTo>
                      <a:pt x="1025" y="89"/>
                    </a:lnTo>
                    <a:lnTo>
                      <a:pt x="1025" y="104"/>
                    </a:lnTo>
                    <a:lnTo>
                      <a:pt x="1025" y="125"/>
                    </a:lnTo>
                    <a:lnTo>
                      <a:pt x="1025" y="137"/>
                    </a:lnTo>
                    <a:lnTo>
                      <a:pt x="1025" y="150"/>
                    </a:lnTo>
                    <a:lnTo>
                      <a:pt x="1027" y="173"/>
                    </a:lnTo>
                    <a:lnTo>
                      <a:pt x="1027" y="185"/>
                    </a:lnTo>
                    <a:lnTo>
                      <a:pt x="1027" y="200"/>
                    </a:lnTo>
                    <a:lnTo>
                      <a:pt x="1027" y="233"/>
                    </a:lnTo>
                    <a:lnTo>
                      <a:pt x="1027" y="240"/>
                    </a:lnTo>
                    <a:lnTo>
                      <a:pt x="1027" y="242"/>
                    </a:lnTo>
                    <a:lnTo>
                      <a:pt x="1027" y="279"/>
                    </a:lnTo>
                    <a:lnTo>
                      <a:pt x="1027" y="342"/>
                    </a:lnTo>
                    <a:lnTo>
                      <a:pt x="1027" y="405"/>
                    </a:lnTo>
                    <a:lnTo>
                      <a:pt x="1027" y="421"/>
                    </a:lnTo>
                    <a:lnTo>
                      <a:pt x="1027" y="427"/>
                    </a:lnTo>
                    <a:lnTo>
                      <a:pt x="1027" y="451"/>
                    </a:lnTo>
                    <a:lnTo>
                      <a:pt x="1027" y="475"/>
                    </a:lnTo>
                    <a:lnTo>
                      <a:pt x="1027" y="501"/>
                    </a:lnTo>
                    <a:lnTo>
                      <a:pt x="1027" y="521"/>
                    </a:lnTo>
                    <a:lnTo>
                      <a:pt x="1027" y="547"/>
                    </a:lnTo>
                    <a:lnTo>
                      <a:pt x="1027" y="546"/>
                    </a:lnTo>
                    <a:lnTo>
                      <a:pt x="1025" y="546"/>
                    </a:lnTo>
                    <a:lnTo>
                      <a:pt x="1025" y="547"/>
                    </a:lnTo>
                    <a:lnTo>
                      <a:pt x="1023" y="547"/>
                    </a:lnTo>
                    <a:lnTo>
                      <a:pt x="1023" y="549"/>
                    </a:lnTo>
                    <a:lnTo>
                      <a:pt x="1021" y="549"/>
                    </a:lnTo>
                    <a:lnTo>
                      <a:pt x="1019" y="549"/>
                    </a:lnTo>
                    <a:lnTo>
                      <a:pt x="1017" y="549"/>
                    </a:lnTo>
                    <a:lnTo>
                      <a:pt x="1017" y="547"/>
                    </a:lnTo>
                    <a:lnTo>
                      <a:pt x="1015" y="547"/>
                    </a:lnTo>
                    <a:lnTo>
                      <a:pt x="1015" y="546"/>
                    </a:lnTo>
                    <a:lnTo>
                      <a:pt x="1013" y="544"/>
                    </a:lnTo>
                    <a:lnTo>
                      <a:pt x="1013" y="542"/>
                    </a:lnTo>
                    <a:lnTo>
                      <a:pt x="1011" y="542"/>
                    </a:lnTo>
                    <a:lnTo>
                      <a:pt x="1009" y="542"/>
                    </a:lnTo>
                    <a:lnTo>
                      <a:pt x="1009" y="544"/>
                    </a:lnTo>
                    <a:lnTo>
                      <a:pt x="1011" y="544"/>
                    </a:lnTo>
                    <a:lnTo>
                      <a:pt x="1011" y="546"/>
                    </a:lnTo>
                    <a:lnTo>
                      <a:pt x="1011" y="547"/>
                    </a:lnTo>
                    <a:lnTo>
                      <a:pt x="1009" y="547"/>
                    </a:lnTo>
                    <a:lnTo>
                      <a:pt x="1009" y="549"/>
                    </a:lnTo>
                    <a:lnTo>
                      <a:pt x="1007" y="549"/>
                    </a:lnTo>
                    <a:lnTo>
                      <a:pt x="1006" y="549"/>
                    </a:lnTo>
                    <a:lnTo>
                      <a:pt x="1006" y="547"/>
                    </a:lnTo>
                    <a:lnTo>
                      <a:pt x="1004" y="547"/>
                    </a:lnTo>
                    <a:lnTo>
                      <a:pt x="1004" y="546"/>
                    </a:lnTo>
                    <a:lnTo>
                      <a:pt x="1002" y="544"/>
                    </a:lnTo>
                    <a:lnTo>
                      <a:pt x="1002" y="542"/>
                    </a:lnTo>
                    <a:lnTo>
                      <a:pt x="1000" y="542"/>
                    </a:lnTo>
                    <a:lnTo>
                      <a:pt x="998" y="542"/>
                    </a:lnTo>
                    <a:lnTo>
                      <a:pt x="998" y="544"/>
                    </a:lnTo>
                    <a:lnTo>
                      <a:pt x="996" y="544"/>
                    </a:lnTo>
                    <a:lnTo>
                      <a:pt x="994" y="544"/>
                    </a:lnTo>
                    <a:lnTo>
                      <a:pt x="992" y="544"/>
                    </a:lnTo>
                    <a:lnTo>
                      <a:pt x="992" y="546"/>
                    </a:lnTo>
                    <a:lnTo>
                      <a:pt x="990" y="547"/>
                    </a:lnTo>
                    <a:lnTo>
                      <a:pt x="990" y="549"/>
                    </a:lnTo>
                    <a:lnTo>
                      <a:pt x="990" y="551"/>
                    </a:lnTo>
                    <a:lnTo>
                      <a:pt x="988" y="551"/>
                    </a:lnTo>
                    <a:lnTo>
                      <a:pt x="986" y="551"/>
                    </a:lnTo>
                    <a:lnTo>
                      <a:pt x="984" y="551"/>
                    </a:lnTo>
                    <a:lnTo>
                      <a:pt x="984" y="553"/>
                    </a:lnTo>
                    <a:lnTo>
                      <a:pt x="983" y="553"/>
                    </a:lnTo>
                    <a:lnTo>
                      <a:pt x="983" y="551"/>
                    </a:lnTo>
                    <a:lnTo>
                      <a:pt x="981" y="551"/>
                    </a:lnTo>
                    <a:lnTo>
                      <a:pt x="981" y="549"/>
                    </a:lnTo>
                    <a:lnTo>
                      <a:pt x="981" y="547"/>
                    </a:lnTo>
                    <a:lnTo>
                      <a:pt x="981" y="546"/>
                    </a:lnTo>
                    <a:lnTo>
                      <a:pt x="979" y="546"/>
                    </a:lnTo>
                    <a:lnTo>
                      <a:pt x="977" y="546"/>
                    </a:lnTo>
                    <a:lnTo>
                      <a:pt x="977" y="547"/>
                    </a:lnTo>
                    <a:lnTo>
                      <a:pt x="975" y="547"/>
                    </a:lnTo>
                    <a:lnTo>
                      <a:pt x="975" y="549"/>
                    </a:lnTo>
                    <a:lnTo>
                      <a:pt x="975" y="551"/>
                    </a:lnTo>
                    <a:lnTo>
                      <a:pt x="973" y="551"/>
                    </a:lnTo>
                    <a:lnTo>
                      <a:pt x="971" y="551"/>
                    </a:lnTo>
                    <a:lnTo>
                      <a:pt x="971" y="549"/>
                    </a:lnTo>
                    <a:lnTo>
                      <a:pt x="969" y="549"/>
                    </a:lnTo>
                    <a:lnTo>
                      <a:pt x="967" y="547"/>
                    </a:lnTo>
                    <a:lnTo>
                      <a:pt x="967" y="546"/>
                    </a:lnTo>
                    <a:lnTo>
                      <a:pt x="967" y="544"/>
                    </a:lnTo>
                    <a:lnTo>
                      <a:pt x="967" y="542"/>
                    </a:lnTo>
                    <a:lnTo>
                      <a:pt x="967" y="540"/>
                    </a:lnTo>
                    <a:lnTo>
                      <a:pt x="967" y="538"/>
                    </a:lnTo>
                    <a:lnTo>
                      <a:pt x="965" y="538"/>
                    </a:lnTo>
                    <a:lnTo>
                      <a:pt x="965" y="536"/>
                    </a:lnTo>
                    <a:lnTo>
                      <a:pt x="963" y="536"/>
                    </a:lnTo>
                    <a:lnTo>
                      <a:pt x="961" y="536"/>
                    </a:lnTo>
                    <a:lnTo>
                      <a:pt x="959" y="536"/>
                    </a:lnTo>
                    <a:lnTo>
                      <a:pt x="959" y="538"/>
                    </a:lnTo>
                    <a:lnTo>
                      <a:pt x="959" y="540"/>
                    </a:lnTo>
                    <a:lnTo>
                      <a:pt x="959" y="542"/>
                    </a:lnTo>
                    <a:lnTo>
                      <a:pt x="959" y="544"/>
                    </a:lnTo>
                    <a:lnTo>
                      <a:pt x="959" y="546"/>
                    </a:lnTo>
                    <a:lnTo>
                      <a:pt x="959" y="547"/>
                    </a:lnTo>
                    <a:lnTo>
                      <a:pt x="958" y="547"/>
                    </a:lnTo>
                    <a:lnTo>
                      <a:pt x="958" y="551"/>
                    </a:lnTo>
                    <a:lnTo>
                      <a:pt x="956" y="551"/>
                    </a:lnTo>
                    <a:lnTo>
                      <a:pt x="956" y="553"/>
                    </a:lnTo>
                    <a:lnTo>
                      <a:pt x="954" y="553"/>
                    </a:lnTo>
                    <a:lnTo>
                      <a:pt x="952" y="553"/>
                    </a:lnTo>
                    <a:lnTo>
                      <a:pt x="952" y="551"/>
                    </a:lnTo>
                    <a:lnTo>
                      <a:pt x="952" y="549"/>
                    </a:lnTo>
                    <a:lnTo>
                      <a:pt x="952" y="547"/>
                    </a:lnTo>
                    <a:lnTo>
                      <a:pt x="952" y="546"/>
                    </a:lnTo>
                    <a:lnTo>
                      <a:pt x="950" y="544"/>
                    </a:lnTo>
                    <a:lnTo>
                      <a:pt x="948" y="544"/>
                    </a:lnTo>
                    <a:lnTo>
                      <a:pt x="948" y="546"/>
                    </a:lnTo>
                    <a:lnTo>
                      <a:pt x="946" y="546"/>
                    </a:lnTo>
                    <a:lnTo>
                      <a:pt x="946" y="547"/>
                    </a:lnTo>
                    <a:lnTo>
                      <a:pt x="946" y="549"/>
                    </a:lnTo>
                    <a:lnTo>
                      <a:pt x="946" y="551"/>
                    </a:lnTo>
                    <a:lnTo>
                      <a:pt x="946" y="553"/>
                    </a:lnTo>
                    <a:lnTo>
                      <a:pt x="946" y="555"/>
                    </a:lnTo>
                    <a:lnTo>
                      <a:pt x="944" y="555"/>
                    </a:lnTo>
                    <a:lnTo>
                      <a:pt x="944" y="557"/>
                    </a:lnTo>
                    <a:lnTo>
                      <a:pt x="942" y="557"/>
                    </a:lnTo>
                    <a:lnTo>
                      <a:pt x="940" y="555"/>
                    </a:lnTo>
                    <a:lnTo>
                      <a:pt x="938" y="553"/>
                    </a:lnTo>
                    <a:lnTo>
                      <a:pt x="938" y="551"/>
                    </a:lnTo>
                    <a:lnTo>
                      <a:pt x="936" y="551"/>
                    </a:lnTo>
                    <a:lnTo>
                      <a:pt x="935" y="551"/>
                    </a:lnTo>
                    <a:lnTo>
                      <a:pt x="935" y="549"/>
                    </a:lnTo>
                    <a:lnTo>
                      <a:pt x="933" y="549"/>
                    </a:lnTo>
                    <a:lnTo>
                      <a:pt x="931" y="549"/>
                    </a:lnTo>
                    <a:lnTo>
                      <a:pt x="929" y="547"/>
                    </a:lnTo>
                    <a:lnTo>
                      <a:pt x="927" y="547"/>
                    </a:lnTo>
                    <a:lnTo>
                      <a:pt x="927" y="546"/>
                    </a:lnTo>
                    <a:lnTo>
                      <a:pt x="925" y="544"/>
                    </a:lnTo>
                    <a:lnTo>
                      <a:pt x="925" y="542"/>
                    </a:lnTo>
                    <a:lnTo>
                      <a:pt x="923" y="542"/>
                    </a:lnTo>
                    <a:lnTo>
                      <a:pt x="923" y="544"/>
                    </a:lnTo>
                    <a:lnTo>
                      <a:pt x="923" y="546"/>
                    </a:lnTo>
                    <a:lnTo>
                      <a:pt x="923" y="547"/>
                    </a:lnTo>
                    <a:lnTo>
                      <a:pt x="923" y="549"/>
                    </a:lnTo>
                    <a:lnTo>
                      <a:pt x="923" y="551"/>
                    </a:lnTo>
                    <a:lnTo>
                      <a:pt x="923" y="553"/>
                    </a:lnTo>
                    <a:lnTo>
                      <a:pt x="923" y="555"/>
                    </a:lnTo>
                    <a:lnTo>
                      <a:pt x="921" y="555"/>
                    </a:lnTo>
                    <a:lnTo>
                      <a:pt x="919" y="555"/>
                    </a:lnTo>
                    <a:lnTo>
                      <a:pt x="917" y="553"/>
                    </a:lnTo>
                    <a:lnTo>
                      <a:pt x="917" y="551"/>
                    </a:lnTo>
                    <a:lnTo>
                      <a:pt x="915" y="549"/>
                    </a:lnTo>
                    <a:lnTo>
                      <a:pt x="913" y="549"/>
                    </a:lnTo>
                    <a:lnTo>
                      <a:pt x="911" y="549"/>
                    </a:lnTo>
                    <a:lnTo>
                      <a:pt x="908" y="547"/>
                    </a:lnTo>
                    <a:lnTo>
                      <a:pt x="906" y="547"/>
                    </a:lnTo>
                    <a:lnTo>
                      <a:pt x="906" y="549"/>
                    </a:lnTo>
                    <a:lnTo>
                      <a:pt x="904" y="551"/>
                    </a:lnTo>
                    <a:lnTo>
                      <a:pt x="904" y="553"/>
                    </a:lnTo>
                    <a:lnTo>
                      <a:pt x="902" y="553"/>
                    </a:lnTo>
                    <a:lnTo>
                      <a:pt x="900" y="553"/>
                    </a:lnTo>
                    <a:lnTo>
                      <a:pt x="898" y="551"/>
                    </a:lnTo>
                    <a:lnTo>
                      <a:pt x="896" y="551"/>
                    </a:lnTo>
                    <a:lnTo>
                      <a:pt x="894" y="549"/>
                    </a:lnTo>
                    <a:lnTo>
                      <a:pt x="892" y="549"/>
                    </a:lnTo>
                    <a:lnTo>
                      <a:pt x="890" y="549"/>
                    </a:lnTo>
                    <a:lnTo>
                      <a:pt x="890" y="551"/>
                    </a:lnTo>
                    <a:lnTo>
                      <a:pt x="892" y="551"/>
                    </a:lnTo>
                    <a:lnTo>
                      <a:pt x="892" y="553"/>
                    </a:lnTo>
                    <a:lnTo>
                      <a:pt x="894" y="553"/>
                    </a:lnTo>
                    <a:lnTo>
                      <a:pt x="894" y="555"/>
                    </a:lnTo>
                    <a:lnTo>
                      <a:pt x="894" y="557"/>
                    </a:lnTo>
                    <a:lnTo>
                      <a:pt x="892" y="557"/>
                    </a:lnTo>
                    <a:lnTo>
                      <a:pt x="890" y="557"/>
                    </a:lnTo>
                    <a:lnTo>
                      <a:pt x="888" y="557"/>
                    </a:lnTo>
                    <a:lnTo>
                      <a:pt x="887" y="557"/>
                    </a:lnTo>
                    <a:lnTo>
                      <a:pt x="885" y="557"/>
                    </a:lnTo>
                    <a:lnTo>
                      <a:pt x="883" y="557"/>
                    </a:lnTo>
                    <a:lnTo>
                      <a:pt x="881" y="557"/>
                    </a:lnTo>
                    <a:lnTo>
                      <a:pt x="881" y="559"/>
                    </a:lnTo>
                    <a:lnTo>
                      <a:pt x="879" y="559"/>
                    </a:lnTo>
                    <a:lnTo>
                      <a:pt x="879" y="561"/>
                    </a:lnTo>
                    <a:lnTo>
                      <a:pt x="881" y="561"/>
                    </a:lnTo>
                    <a:lnTo>
                      <a:pt x="881" y="563"/>
                    </a:lnTo>
                    <a:lnTo>
                      <a:pt x="879" y="563"/>
                    </a:lnTo>
                    <a:lnTo>
                      <a:pt x="879" y="565"/>
                    </a:lnTo>
                    <a:lnTo>
                      <a:pt x="877" y="565"/>
                    </a:lnTo>
                    <a:lnTo>
                      <a:pt x="875" y="563"/>
                    </a:lnTo>
                    <a:lnTo>
                      <a:pt x="875" y="565"/>
                    </a:lnTo>
                    <a:lnTo>
                      <a:pt x="873" y="565"/>
                    </a:lnTo>
                    <a:lnTo>
                      <a:pt x="873" y="563"/>
                    </a:lnTo>
                    <a:lnTo>
                      <a:pt x="871" y="563"/>
                    </a:lnTo>
                    <a:lnTo>
                      <a:pt x="869" y="563"/>
                    </a:lnTo>
                    <a:lnTo>
                      <a:pt x="867" y="563"/>
                    </a:lnTo>
                    <a:lnTo>
                      <a:pt x="867" y="561"/>
                    </a:lnTo>
                    <a:lnTo>
                      <a:pt x="867" y="559"/>
                    </a:lnTo>
                    <a:lnTo>
                      <a:pt x="869" y="559"/>
                    </a:lnTo>
                    <a:lnTo>
                      <a:pt x="869" y="557"/>
                    </a:lnTo>
                    <a:lnTo>
                      <a:pt x="871" y="557"/>
                    </a:lnTo>
                    <a:lnTo>
                      <a:pt x="871" y="555"/>
                    </a:lnTo>
                    <a:lnTo>
                      <a:pt x="871" y="553"/>
                    </a:lnTo>
                    <a:lnTo>
                      <a:pt x="871" y="551"/>
                    </a:lnTo>
                    <a:lnTo>
                      <a:pt x="871" y="549"/>
                    </a:lnTo>
                    <a:lnTo>
                      <a:pt x="869" y="549"/>
                    </a:lnTo>
                    <a:lnTo>
                      <a:pt x="867" y="549"/>
                    </a:lnTo>
                    <a:lnTo>
                      <a:pt x="865" y="549"/>
                    </a:lnTo>
                    <a:lnTo>
                      <a:pt x="865" y="551"/>
                    </a:lnTo>
                    <a:lnTo>
                      <a:pt x="865" y="553"/>
                    </a:lnTo>
                    <a:lnTo>
                      <a:pt x="865" y="555"/>
                    </a:lnTo>
                    <a:lnTo>
                      <a:pt x="865" y="557"/>
                    </a:lnTo>
                    <a:lnTo>
                      <a:pt x="863" y="557"/>
                    </a:lnTo>
                    <a:lnTo>
                      <a:pt x="863" y="559"/>
                    </a:lnTo>
                    <a:lnTo>
                      <a:pt x="862" y="559"/>
                    </a:lnTo>
                    <a:lnTo>
                      <a:pt x="860" y="559"/>
                    </a:lnTo>
                    <a:lnTo>
                      <a:pt x="860" y="557"/>
                    </a:lnTo>
                    <a:lnTo>
                      <a:pt x="858" y="557"/>
                    </a:lnTo>
                    <a:lnTo>
                      <a:pt x="856" y="555"/>
                    </a:lnTo>
                    <a:lnTo>
                      <a:pt x="854" y="555"/>
                    </a:lnTo>
                    <a:lnTo>
                      <a:pt x="852" y="553"/>
                    </a:lnTo>
                    <a:lnTo>
                      <a:pt x="852" y="551"/>
                    </a:lnTo>
                    <a:lnTo>
                      <a:pt x="850" y="549"/>
                    </a:lnTo>
                    <a:lnTo>
                      <a:pt x="850" y="547"/>
                    </a:lnTo>
                    <a:lnTo>
                      <a:pt x="848" y="546"/>
                    </a:lnTo>
                    <a:lnTo>
                      <a:pt x="846" y="544"/>
                    </a:lnTo>
                    <a:lnTo>
                      <a:pt x="844" y="544"/>
                    </a:lnTo>
                    <a:lnTo>
                      <a:pt x="842" y="544"/>
                    </a:lnTo>
                    <a:lnTo>
                      <a:pt x="842" y="546"/>
                    </a:lnTo>
                    <a:lnTo>
                      <a:pt x="842" y="547"/>
                    </a:lnTo>
                    <a:lnTo>
                      <a:pt x="844" y="547"/>
                    </a:lnTo>
                    <a:lnTo>
                      <a:pt x="844" y="549"/>
                    </a:lnTo>
                    <a:lnTo>
                      <a:pt x="844" y="551"/>
                    </a:lnTo>
                    <a:lnTo>
                      <a:pt x="844" y="553"/>
                    </a:lnTo>
                    <a:lnTo>
                      <a:pt x="844" y="555"/>
                    </a:lnTo>
                    <a:lnTo>
                      <a:pt x="844" y="557"/>
                    </a:lnTo>
                    <a:lnTo>
                      <a:pt x="842" y="559"/>
                    </a:lnTo>
                    <a:lnTo>
                      <a:pt x="842" y="561"/>
                    </a:lnTo>
                    <a:lnTo>
                      <a:pt x="840" y="563"/>
                    </a:lnTo>
                    <a:lnTo>
                      <a:pt x="839" y="565"/>
                    </a:lnTo>
                    <a:lnTo>
                      <a:pt x="837" y="565"/>
                    </a:lnTo>
                    <a:lnTo>
                      <a:pt x="837" y="563"/>
                    </a:lnTo>
                    <a:lnTo>
                      <a:pt x="837" y="561"/>
                    </a:lnTo>
                    <a:lnTo>
                      <a:pt x="837" y="559"/>
                    </a:lnTo>
                    <a:lnTo>
                      <a:pt x="837" y="557"/>
                    </a:lnTo>
                    <a:lnTo>
                      <a:pt x="839" y="557"/>
                    </a:lnTo>
                    <a:lnTo>
                      <a:pt x="839" y="555"/>
                    </a:lnTo>
                    <a:lnTo>
                      <a:pt x="839" y="553"/>
                    </a:lnTo>
                    <a:lnTo>
                      <a:pt x="837" y="551"/>
                    </a:lnTo>
                    <a:lnTo>
                      <a:pt x="837" y="549"/>
                    </a:lnTo>
                    <a:lnTo>
                      <a:pt x="835" y="549"/>
                    </a:lnTo>
                    <a:lnTo>
                      <a:pt x="833" y="549"/>
                    </a:lnTo>
                    <a:lnTo>
                      <a:pt x="831" y="549"/>
                    </a:lnTo>
                    <a:lnTo>
                      <a:pt x="829" y="547"/>
                    </a:lnTo>
                    <a:lnTo>
                      <a:pt x="827" y="549"/>
                    </a:lnTo>
                    <a:lnTo>
                      <a:pt x="825" y="549"/>
                    </a:lnTo>
                    <a:lnTo>
                      <a:pt x="823" y="549"/>
                    </a:lnTo>
                    <a:lnTo>
                      <a:pt x="821" y="549"/>
                    </a:lnTo>
                    <a:lnTo>
                      <a:pt x="819" y="549"/>
                    </a:lnTo>
                    <a:lnTo>
                      <a:pt x="819" y="551"/>
                    </a:lnTo>
                    <a:lnTo>
                      <a:pt x="821" y="551"/>
                    </a:lnTo>
                    <a:lnTo>
                      <a:pt x="823" y="551"/>
                    </a:lnTo>
                    <a:lnTo>
                      <a:pt x="823" y="549"/>
                    </a:lnTo>
                    <a:lnTo>
                      <a:pt x="825" y="549"/>
                    </a:lnTo>
                    <a:lnTo>
                      <a:pt x="827" y="549"/>
                    </a:lnTo>
                    <a:lnTo>
                      <a:pt x="827" y="551"/>
                    </a:lnTo>
                    <a:lnTo>
                      <a:pt x="829" y="551"/>
                    </a:lnTo>
                    <a:lnTo>
                      <a:pt x="829" y="553"/>
                    </a:lnTo>
                    <a:lnTo>
                      <a:pt x="829" y="555"/>
                    </a:lnTo>
                    <a:lnTo>
                      <a:pt x="827" y="555"/>
                    </a:lnTo>
                    <a:lnTo>
                      <a:pt x="827" y="557"/>
                    </a:lnTo>
                    <a:lnTo>
                      <a:pt x="827" y="559"/>
                    </a:lnTo>
                    <a:lnTo>
                      <a:pt x="825" y="559"/>
                    </a:lnTo>
                    <a:lnTo>
                      <a:pt x="823" y="559"/>
                    </a:lnTo>
                    <a:lnTo>
                      <a:pt x="821" y="559"/>
                    </a:lnTo>
                    <a:lnTo>
                      <a:pt x="819" y="557"/>
                    </a:lnTo>
                    <a:lnTo>
                      <a:pt x="817" y="559"/>
                    </a:lnTo>
                    <a:lnTo>
                      <a:pt x="816" y="559"/>
                    </a:lnTo>
                    <a:lnTo>
                      <a:pt x="814" y="559"/>
                    </a:lnTo>
                    <a:lnTo>
                      <a:pt x="812" y="559"/>
                    </a:lnTo>
                    <a:lnTo>
                      <a:pt x="812" y="561"/>
                    </a:lnTo>
                    <a:lnTo>
                      <a:pt x="810" y="561"/>
                    </a:lnTo>
                    <a:lnTo>
                      <a:pt x="808" y="561"/>
                    </a:lnTo>
                    <a:lnTo>
                      <a:pt x="806" y="561"/>
                    </a:lnTo>
                    <a:lnTo>
                      <a:pt x="804" y="561"/>
                    </a:lnTo>
                    <a:lnTo>
                      <a:pt x="802" y="563"/>
                    </a:lnTo>
                    <a:lnTo>
                      <a:pt x="800" y="561"/>
                    </a:lnTo>
                    <a:lnTo>
                      <a:pt x="798" y="561"/>
                    </a:lnTo>
                    <a:lnTo>
                      <a:pt x="796" y="561"/>
                    </a:lnTo>
                    <a:lnTo>
                      <a:pt x="794" y="561"/>
                    </a:lnTo>
                    <a:lnTo>
                      <a:pt x="792" y="561"/>
                    </a:lnTo>
                    <a:lnTo>
                      <a:pt x="791" y="561"/>
                    </a:lnTo>
                    <a:lnTo>
                      <a:pt x="791" y="563"/>
                    </a:lnTo>
                    <a:lnTo>
                      <a:pt x="789" y="563"/>
                    </a:lnTo>
                    <a:lnTo>
                      <a:pt x="787" y="565"/>
                    </a:lnTo>
                    <a:lnTo>
                      <a:pt x="787" y="567"/>
                    </a:lnTo>
                    <a:lnTo>
                      <a:pt x="785" y="569"/>
                    </a:lnTo>
                    <a:lnTo>
                      <a:pt x="783" y="567"/>
                    </a:lnTo>
                    <a:lnTo>
                      <a:pt x="783" y="565"/>
                    </a:lnTo>
                    <a:lnTo>
                      <a:pt x="783" y="563"/>
                    </a:lnTo>
                    <a:lnTo>
                      <a:pt x="781" y="563"/>
                    </a:lnTo>
                    <a:lnTo>
                      <a:pt x="779" y="563"/>
                    </a:lnTo>
                    <a:lnTo>
                      <a:pt x="779" y="561"/>
                    </a:lnTo>
                    <a:lnTo>
                      <a:pt x="777" y="561"/>
                    </a:lnTo>
                    <a:lnTo>
                      <a:pt x="775" y="561"/>
                    </a:lnTo>
                    <a:lnTo>
                      <a:pt x="773" y="561"/>
                    </a:lnTo>
                    <a:lnTo>
                      <a:pt x="771" y="563"/>
                    </a:lnTo>
                    <a:lnTo>
                      <a:pt x="769" y="565"/>
                    </a:lnTo>
                    <a:lnTo>
                      <a:pt x="768" y="565"/>
                    </a:lnTo>
                    <a:lnTo>
                      <a:pt x="766" y="565"/>
                    </a:lnTo>
                    <a:lnTo>
                      <a:pt x="764" y="565"/>
                    </a:lnTo>
                    <a:lnTo>
                      <a:pt x="762" y="565"/>
                    </a:lnTo>
                    <a:lnTo>
                      <a:pt x="760" y="563"/>
                    </a:lnTo>
                    <a:lnTo>
                      <a:pt x="758" y="563"/>
                    </a:lnTo>
                    <a:lnTo>
                      <a:pt x="756" y="561"/>
                    </a:lnTo>
                    <a:lnTo>
                      <a:pt x="754" y="559"/>
                    </a:lnTo>
                    <a:lnTo>
                      <a:pt x="752" y="559"/>
                    </a:lnTo>
                    <a:lnTo>
                      <a:pt x="752" y="557"/>
                    </a:lnTo>
                    <a:lnTo>
                      <a:pt x="752" y="555"/>
                    </a:lnTo>
                    <a:lnTo>
                      <a:pt x="752" y="553"/>
                    </a:lnTo>
                    <a:lnTo>
                      <a:pt x="750" y="553"/>
                    </a:lnTo>
                    <a:lnTo>
                      <a:pt x="750" y="551"/>
                    </a:lnTo>
                    <a:lnTo>
                      <a:pt x="750" y="549"/>
                    </a:lnTo>
                    <a:lnTo>
                      <a:pt x="748" y="549"/>
                    </a:lnTo>
                    <a:lnTo>
                      <a:pt x="748" y="547"/>
                    </a:lnTo>
                    <a:lnTo>
                      <a:pt x="746" y="547"/>
                    </a:lnTo>
                    <a:lnTo>
                      <a:pt x="746" y="546"/>
                    </a:lnTo>
                    <a:lnTo>
                      <a:pt x="744" y="546"/>
                    </a:lnTo>
                    <a:lnTo>
                      <a:pt x="743" y="546"/>
                    </a:lnTo>
                    <a:lnTo>
                      <a:pt x="743" y="547"/>
                    </a:lnTo>
                    <a:lnTo>
                      <a:pt x="743" y="549"/>
                    </a:lnTo>
                    <a:lnTo>
                      <a:pt x="743" y="551"/>
                    </a:lnTo>
                    <a:lnTo>
                      <a:pt x="741" y="551"/>
                    </a:lnTo>
                    <a:lnTo>
                      <a:pt x="739" y="551"/>
                    </a:lnTo>
                    <a:lnTo>
                      <a:pt x="737" y="551"/>
                    </a:lnTo>
                    <a:lnTo>
                      <a:pt x="735" y="551"/>
                    </a:lnTo>
                    <a:lnTo>
                      <a:pt x="733" y="549"/>
                    </a:lnTo>
                    <a:lnTo>
                      <a:pt x="731" y="549"/>
                    </a:lnTo>
                    <a:lnTo>
                      <a:pt x="729" y="549"/>
                    </a:lnTo>
                    <a:lnTo>
                      <a:pt x="727" y="551"/>
                    </a:lnTo>
                    <a:lnTo>
                      <a:pt x="725" y="551"/>
                    </a:lnTo>
                    <a:lnTo>
                      <a:pt x="725" y="553"/>
                    </a:lnTo>
                    <a:lnTo>
                      <a:pt x="725" y="555"/>
                    </a:lnTo>
                    <a:lnTo>
                      <a:pt x="723" y="557"/>
                    </a:lnTo>
                    <a:lnTo>
                      <a:pt x="723" y="559"/>
                    </a:lnTo>
                    <a:lnTo>
                      <a:pt x="725" y="561"/>
                    </a:lnTo>
                    <a:lnTo>
                      <a:pt x="725" y="563"/>
                    </a:lnTo>
                    <a:lnTo>
                      <a:pt x="725" y="565"/>
                    </a:lnTo>
                    <a:lnTo>
                      <a:pt x="725" y="567"/>
                    </a:lnTo>
                    <a:lnTo>
                      <a:pt x="727" y="567"/>
                    </a:lnTo>
                    <a:lnTo>
                      <a:pt x="727" y="569"/>
                    </a:lnTo>
                    <a:lnTo>
                      <a:pt x="729" y="569"/>
                    </a:lnTo>
                    <a:lnTo>
                      <a:pt x="729" y="571"/>
                    </a:lnTo>
                    <a:lnTo>
                      <a:pt x="731" y="571"/>
                    </a:lnTo>
                    <a:lnTo>
                      <a:pt x="731" y="572"/>
                    </a:lnTo>
                    <a:lnTo>
                      <a:pt x="729" y="574"/>
                    </a:lnTo>
                    <a:lnTo>
                      <a:pt x="729" y="576"/>
                    </a:lnTo>
                    <a:lnTo>
                      <a:pt x="727" y="576"/>
                    </a:lnTo>
                    <a:lnTo>
                      <a:pt x="727" y="578"/>
                    </a:lnTo>
                    <a:lnTo>
                      <a:pt x="725" y="578"/>
                    </a:lnTo>
                    <a:lnTo>
                      <a:pt x="723" y="576"/>
                    </a:lnTo>
                    <a:lnTo>
                      <a:pt x="721" y="576"/>
                    </a:lnTo>
                    <a:lnTo>
                      <a:pt x="720" y="574"/>
                    </a:lnTo>
                    <a:lnTo>
                      <a:pt x="720" y="572"/>
                    </a:lnTo>
                    <a:lnTo>
                      <a:pt x="718" y="572"/>
                    </a:lnTo>
                    <a:lnTo>
                      <a:pt x="718" y="571"/>
                    </a:lnTo>
                    <a:lnTo>
                      <a:pt x="718" y="569"/>
                    </a:lnTo>
                    <a:lnTo>
                      <a:pt x="716" y="569"/>
                    </a:lnTo>
                    <a:lnTo>
                      <a:pt x="716" y="567"/>
                    </a:lnTo>
                    <a:lnTo>
                      <a:pt x="714" y="567"/>
                    </a:lnTo>
                    <a:lnTo>
                      <a:pt x="714" y="565"/>
                    </a:lnTo>
                    <a:lnTo>
                      <a:pt x="712" y="563"/>
                    </a:lnTo>
                    <a:lnTo>
                      <a:pt x="710" y="563"/>
                    </a:lnTo>
                    <a:lnTo>
                      <a:pt x="708" y="565"/>
                    </a:lnTo>
                    <a:lnTo>
                      <a:pt x="706" y="567"/>
                    </a:lnTo>
                    <a:lnTo>
                      <a:pt x="708" y="569"/>
                    </a:lnTo>
                    <a:lnTo>
                      <a:pt x="708" y="571"/>
                    </a:lnTo>
                    <a:lnTo>
                      <a:pt x="708" y="572"/>
                    </a:lnTo>
                    <a:lnTo>
                      <a:pt x="708" y="574"/>
                    </a:lnTo>
                    <a:lnTo>
                      <a:pt x="706" y="576"/>
                    </a:lnTo>
                    <a:lnTo>
                      <a:pt x="704" y="576"/>
                    </a:lnTo>
                    <a:lnTo>
                      <a:pt x="702" y="576"/>
                    </a:lnTo>
                    <a:lnTo>
                      <a:pt x="700" y="576"/>
                    </a:lnTo>
                    <a:lnTo>
                      <a:pt x="700" y="574"/>
                    </a:lnTo>
                    <a:lnTo>
                      <a:pt x="698" y="572"/>
                    </a:lnTo>
                    <a:lnTo>
                      <a:pt x="698" y="571"/>
                    </a:lnTo>
                    <a:lnTo>
                      <a:pt x="696" y="571"/>
                    </a:lnTo>
                    <a:lnTo>
                      <a:pt x="696" y="569"/>
                    </a:lnTo>
                    <a:lnTo>
                      <a:pt x="695" y="569"/>
                    </a:lnTo>
                    <a:lnTo>
                      <a:pt x="695" y="571"/>
                    </a:lnTo>
                    <a:lnTo>
                      <a:pt x="693" y="571"/>
                    </a:lnTo>
                    <a:lnTo>
                      <a:pt x="691" y="572"/>
                    </a:lnTo>
                    <a:lnTo>
                      <a:pt x="689" y="572"/>
                    </a:lnTo>
                    <a:lnTo>
                      <a:pt x="687" y="572"/>
                    </a:lnTo>
                    <a:lnTo>
                      <a:pt x="685" y="574"/>
                    </a:lnTo>
                    <a:lnTo>
                      <a:pt x="683" y="574"/>
                    </a:lnTo>
                    <a:lnTo>
                      <a:pt x="683" y="576"/>
                    </a:lnTo>
                    <a:lnTo>
                      <a:pt x="681" y="578"/>
                    </a:lnTo>
                    <a:lnTo>
                      <a:pt x="681" y="580"/>
                    </a:lnTo>
                    <a:lnTo>
                      <a:pt x="679" y="582"/>
                    </a:lnTo>
                    <a:lnTo>
                      <a:pt x="679" y="584"/>
                    </a:lnTo>
                    <a:lnTo>
                      <a:pt x="677" y="584"/>
                    </a:lnTo>
                    <a:lnTo>
                      <a:pt x="677" y="586"/>
                    </a:lnTo>
                    <a:lnTo>
                      <a:pt x="675" y="586"/>
                    </a:lnTo>
                    <a:lnTo>
                      <a:pt x="675" y="588"/>
                    </a:lnTo>
                    <a:lnTo>
                      <a:pt x="672" y="588"/>
                    </a:lnTo>
                    <a:lnTo>
                      <a:pt x="672" y="590"/>
                    </a:lnTo>
                    <a:lnTo>
                      <a:pt x="670" y="590"/>
                    </a:lnTo>
                    <a:lnTo>
                      <a:pt x="668" y="588"/>
                    </a:lnTo>
                    <a:lnTo>
                      <a:pt x="666" y="588"/>
                    </a:lnTo>
                    <a:lnTo>
                      <a:pt x="666" y="586"/>
                    </a:lnTo>
                    <a:lnTo>
                      <a:pt x="664" y="586"/>
                    </a:lnTo>
                    <a:lnTo>
                      <a:pt x="662" y="586"/>
                    </a:lnTo>
                    <a:lnTo>
                      <a:pt x="662" y="588"/>
                    </a:lnTo>
                    <a:lnTo>
                      <a:pt x="660" y="588"/>
                    </a:lnTo>
                    <a:lnTo>
                      <a:pt x="658" y="588"/>
                    </a:lnTo>
                    <a:lnTo>
                      <a:pt x="656" y="588"/>
                    </a:lnTo>
                    <a:lnTo>
                      <a:pt x="654" y="588"/>
                    </a:lnTo>
                    <a:lnTo>
                      <a:pt x="652" y="588"/>
                    </a:lnTo>
                    <a:lnTo>
                      <a:pt x="654" y="590"/>
                    </a:lnTo>
                    <a:lnTo>
                      <a:pt x="656" y="592"/>
                    </a:lnTo>
                    <a:lnTo>
                      <a:pt x="656" y="594"/>
                    </a:lnTo>
                    <a:lnTo>
                      <a:pt x="656" y="595"/>
                    </a:lnTo>
                    <a:lnTo>
                      <a:pt x="656" y="597"/>
                    </a:lnTo>
                    <a:lnTo>
                      <a:pt x="654" y="597"/>
                    </a:lnTo>
                    <a:lnTo>
                      <a:pt x="654" y="599"/>
                    </a:lnTo>
                    <a:lnTo>
                      <a:pt x="652" y="599"/>
                    </a:lnTo>
                    <a:lnTo>
                      <a:pt x="650" y="599"/>
                    </a:lnTo>
                    <a:lnTo>
                      <a:pt x="648" y="599"/>
                    </a:lnTo>
                    <a:lnTo>
                      <a:pt x="647" y="599"/>
                    </a:lnTo>
                    <a:lnTo>
                      <a:pt x="645" y="599"/>
                    </a:lnTo>
                    <a:lnTo>
                      <a:pt x="643" y="599"/>
                    </a:lnTo>
                    <a:lnTo>
                      <a:pt x="643" y="597"/>
                    </a:lnTo>
                    <a:lnTo>
                      <a:pt x="641" y="597"/>
                    </a:lnTo>
                    <a:lnTo>
                      <a:pt x="641" y="595"/>
                    </a:lnTo>
                    <a:lnTo>
                      <a:pt x="639" y="595"/>
                    </a:lnTo>
                    <a:lnTo>
                      <a:pt x="637" y="595"/>
                    </a:lnTo>
                    <a:lnTo>
                      <a:pt x="635" y="595"/>
                    </a:lnTo>
                    <a:lnTo>
                      <a:pt x="635" y="597"/>
                    </a:lnTo>
                    <a:lnTo>
                      <a:pt x="635" y="599"/>
                    </a:lnTo>
                    <a:lnTo>
                      <a:pt x="637" y="599"/>
                    </a:lnTo>
                    <a:lnTo>
                      <a:pt x="637" y="601"/>
                    </a:lnTo>
                    <a:lnTo>
                      <a:pt x="639" y="601"/>
                    </a:lnTo>
                    <a:lnTo>
                      <a:pt x="641" y="601"/>
                    </a:lnTo>
                    <a:lnTo>
                      <a:pt x="643" y="601"/>
                    </a:lnTo>
                    <a:lnTo>
                      <a:pt x="645" y="603"/>
                    </a:lnTo>
                    <a:lnTo>
                      <a:pt x="647" y="603"/>
                    </a:lnTo>
                    <a:lnTo>
                      <a:pt x="647" y="605"/>
                    </a:lnTo>
                    <a:lnTo>
                      <a:pt x="647" y="607"/>
                    </a:lnTo>
                    <a:lnTo>
                      <a:pt x="647" y="609"/>
                    </a:lnTo>
                    <a:lnTo>
                      <a:pt x="645" y="609"/>
                    </a:lnTo>
                    <a:lnTo>
                      <a:pt x="645" y="611"/>
                    </a:lnTo>
                    <a:lnTo>
                      <a:pt x="643" y="611"/>
                    </a:lnTo>
                    <a:lnTo>
                      <a:pt x="641" y="611"/>
                    </a:lnTo>
                    <a:lnTo>
                      <a:pt x="639" y="609"/>
                    </a:lnTo>
                    <a:lnTo>
                      <a:pt x="639" y="607"/>
                    </a:lnTo>
                    <a:lnTo>
                      <a:pt x="637" y="605"/>
                    </a:lnTo>
                    <a:lnTo>
                      <a:pt x="635" y="603"/>
                    </a:lnTo>
                    <a:lnTo>
                      <a:pt x="633" y="601"/>
                    </a:lnTo>
                    <a:lnTo>
                      <a:pt x="631" y="599"/>
                    </a:lnTo>
                    <a:lnTo>
                      <a:pt x="629" y="599"/>
                    </a:lnTo>
                    <a:lnTo>
                      <a:pt x="629" y="601"/>
                    </a:lnTo>
                    <a:lnTo>
                      <a:pt x="627" y="601"/>
                    </a:lnTo>
                    <a:lnTo>
                      <a:pt x="627" y="603"/>
                    </a:lnTo>
                    <a:lnTo>
                      <a:pt x="627" y="605"/>
                    </a:lnTo>
                    <a:lnTo>
                      <a:pt x="629" y="605"/>
                    </a:lnTo>
                    <a:lnTo>
                      <a:pt x="629" y="607"/>
                    </a:lnTo>
                    <a:lnTo>
                      <a:pt x="631" y="607"/>
                    </a:lnTo>
                    <a:lnTo>
                      <a:pt x="631" y="609"/>
                    </a:lnTo>
                    <a:lnTo>
                      <a:pt x="631" y="611"/>
                    </a:lnTo>
                    <a:lnTo>
                      <a:pt x="629" y="611"/>
                    </a:lnTo>
                    <a:lnTo>
                      <a:pt x="627" y="611"/>
                    </a:lnTo>
                    <a:lnTo>
                      <a:pt x="625" y="611"/>
                    </a:lnTo>
                    <a:lnTo>
                      <a:pt x="625" y="609"/>
                    </a:lnTo>
                    <a:lnTo>
                      <a:pt x="624" y="611"/>
                    </a:lnTo>
                    <a:lnTo>
                      <a:pt x="622" y="613"/>
                    </a:lnTo>
                    <a:lnTo>
                      <a:pt x="624" y="615"/>
                    </a:lnTo>
                    <a:lnTo>
                      <a:pt x="624" y="617"/>
                    </a:lnTo>
                    <a:lnTo>
                      <a:pt x="624" y="619"/>
                    </a:lnTo>
                    <a:lnTo>
                      <a:pt x="624" y="620"/>
                    </a:lnTo>
                    <a:lnTo>
                      <a:pt x="624" y="622"/>
                    </a:lnTo>
                    <a:lnTo>
                      <a:pt x="624" y="624"/>
                    </a:lnTo>
                    <a:lnTo>
                      <a:pt x="625" y="624"/>
                    </a:lnTo>
                    <a:lnTo>
                      <a:pt x="624" y="626"/>
                    </a:lnTo>
                    <a:lnTo>
                      <a:pt x="624" y="628"/>
                    </a:lnTo>
                    <a:lnTo>
                      <a:pt x="622" y="628"/>
                    </a:lnTo>
                    <a:lnTo>
                      <a:pt x="620" y="628"/>
                    </a:lnTo>
                    <a:lnTo>
                      <a:pt x="620" y="626"/>
                    </a:lnTo>
                    <a:lnTo>
                      <a:pt x="620" y="624"/>
                    </a:lnTo>
                    <a:lnTo>
                      <a:pt x="622" y="624"/>
                    </a:lnTo>
                    <a:lnTo>
                      <a:pt x="622" y="622"/>
                    </a:lnTo>
                    <a:lnTo>
                      <a:pt x="620" y="620"/>
                    </a:lnTo>
                    <a:lnTo>
                      <a:pt x="620" y="619"/>
                    </a:lnTo>
                    <a:lnTo>
                      <a:pt x="618" y="619"/>
                    </a:lnTo>
                    <a:lnTo>
                      <a:pt x="618" y="617"/>
                    </a:lnTo>
                    <a:lnTo>
                      <a:pt x="616" y="617"/>
                    </a:lnTo>
                    <a:lnTo>
                      <a:pt x="616" y="615"/>
                    </a:lnTo>
                    <a:lnTo>
                      <a:pt x="614" y="615"/>
                    </a:lnTo>
                    <a:lnTo>
                      <a:pt x="614" y="617"/>
                    </a:lnTo>
                    <a:lnTo>
                      <a:pt x="612" y="617"/>
                    </a:lnTo>
                    <a:lnTo>
                      <a:pt x="610" y="619"/>
                    </a:lnTo>
                    <a:lnTo>
                      <a:pt x="608" y="620"/>
                    </a:lnTo>
                    <a:lnTo>
                      <a:pt x="606" y="622"/>
                    </a:lnTo>
                    <a:lnTo>
                      <a:pt x="606" y="624"/>
                    </a:lnTo>
                    <a:lnTo>
                      <a:pt x="608" y="626"/>
                    </a:lnTo>
                    <a:lnTo>
                      <a:pt x="608" y="628"/>
                    </a:lnTo>
                    <a:lnTo>
                      <a:pt x="608" y="630"/>
                    </a:lnTo>
                    <a:lnTo>
                      <a:pt x="606" y="630"/>
                    </a:lnTo>
                    <a:lnTo>
                      <a:pt x="604" y="630"/>
                    </a:lnTo>
                    <a:lnTo>
                      <a:pt x="602" y="630"/>
                    </a:lnTo>
                    <a:lnTo>
                      <a:pt x="602" y="628"/>
                    </a:lnTo>
                    <a:lnTo>
                      <a:pt x="600" y="628"/>
                    </a:lnTo>
                    <a:lnTo>
                      <a:pt x="600" y="626"/>
                    </a:lnTo>
                    <a:lnTo>
                      <a:pt x="600" y="624"/>
                    </a:lnTo>
                    <a:lnTo>
                      <a:pt x="602" y="624"/>
                    </a:lnTo>
                    <a:lnTo>
                      <a:pt x="602" y="622"/>
                    </a:lnTo>
                    <a:lnTo>
                      <a:pt x="602" y="620"/>
                    </a:lnTo>
                    <a:lnTo>
                      <a:pt x="600" y="620"/>
                    </a:lnTo>
                    <a:lnTo>
                      <a:pt x="600" y="619"/>
                    </a:lnTo>
                    <a:lnTo>
                      <a:pt x="599" y="619"/>
                    </a:lnTo>
                    <a:lnTo>
                      <a:pt x="597" y="617"/>
                    </a:lnTo>
                    <a:lnTo>
                      <a:pt x="595" y="617"/>
                    </a:lnTo>
                    <a:lnTo>
                      <a:pt x="593" y="617"/>
                    </a:lnTo>
                    <a:lnTo>
                      <a:pt x="591" y="619"/>
                    </a:lnTo>
                    <a:lnTo>
                      <a:pt x="589" y="620"/>
                    </a:lnTo>
                    <a:lnTo>
                      <a:pt x="589" y="622"/>
                    </a:lnTo>
                    <a:lnTo>
                      <a:pt x="589" y="624"/>
                    </a:lnTo>
                    <a:lnTo>
                      <a:pt x="587" y="624"/>
                    </a:lnTo>
                    <a:lnTo>
                      <a:pt x="587" y="626"/>
                    </a:lnTo>
                    <a:lnTo>
                      <a:pt x="587" y="628"/>
                    </a:lnTo>
                    <a:lnTo>
                      <a:pt x="585" y="628"/>
                    </a:lnTo>
                    <a:lnTo>
                      <a:pt x="585" y="630"/>
                    </a:lnTo>
                    <a:lnTo>
                      <a:pt x="583" y="630"/>
                    </a:lnTo>
                    <a:lnTo>
                      <a:pt x="581" y="630"/>
                    </a:lnTo>
                    <a:lnTo>
                      <a:pt x="581" y="632"/>
                    </a:lnTo>
                    <a:lnTo>
                      <a:pt x="579" y="632"/>
                    </a:lnTo>
                    <a:lnTo>
                      <a:pt x="577" y="632"/>
                    </a:lnTo>
                    <a:lnTo>
                      <a:pt x="576" y="630"/>
                    </a:lnTo>
                    <a:lnTo>
                      <a:pt x="574" y="630"/>
                    </a:lnTo>
                    <a:lnTo>
                      <a:pt x="574" y="628"/>
                    </a:lnTo>
                    <a:lnTo>
                      <a:pt x="572" y="628"/>
                    </a:lnTo>
                    <a:lnTo>
                      <a:pt x="570" y="628"/>
                    </a:lnTo>
                    <a:lnTo>
                      <a:pt x="568" y="626"/>
                    </a:lnTo>
                    <a:lnTo>
                      <a:pt x="568" y="624"/>
                    </a:lnTo>
                    <a:lnTo>
                      <a:pt x="568" y="622"/>
                    </a:lnTo>
                    <a:lnTo>
                      <a:pt x="568" y="620"/>
                    </a:lnTo>
                    <a:lnTo>
                      <a:pt x="566" y="620"/>
                    </a:lnTo>
                    <a:lnTo>
                      <a:pt x="566" y="619"/>
                    </a:lnTo>
                    <a:lnTo>
                      <a:pt x="564" y="619"/>
                    </a:lnTo>
                    <a:lnTo>
                      <a:pt x="562" y="619"/>
                    </a:lnTo>
                    <a:lnTo>
                      <a:pt x="560" y="619"/>
                    </a:lnTo>
                    <a:lnTo>
                      <a:pt x="560" y="620"/>
                    </a:lnTo>
                    <a:lnTo>
                      <a:pt x="558" y="620"/>
                    </a:lnTo>
                    <a:lnTo>
                      <a:pt x="556" y="622"/>
                    </a:lnTo>
                    <a:lnTo>
                      <a:pt x="554" y="622"/>
                    </a:lnTo>
                    <a:lnTo>
                      <a:pt x="552" y="624"/>
                    </a:lnTo>
                    <a:lnTo>
                      <a:pt x="551" y="624"/>
                    </a:lnTo>
                    <a:lnTo>
                      <a:pt x="551" y="626"/>
                    </a:lnTo>
                    <a:lnTo>
                      <a:pt x="549" y="628"/>
                    </a:lnTo>
                    <a:lnTo>
                      <a:pt x="547" y="628"/>
                    </a:lnTo>
                    <a:lnTo>
                      <a:pt x="547" y="630"/>
                    </a:lnTo>
                    <a:lnTo>
                      <a:pt x="545" y="630"/>
                    </a:lnTo>
                    <a:lnTo>
                      <a:pt x="543" y="630"/>
                    </a:lnTo>
                    <a:lnTo>
                      <a:pt x="541" y="630"/>
                    </a:lnTo>
                    <a:lnTo>
                      <a:pt x="541" y="632"/>
                    </a:lnTo>
                    <a:lnTo>
                      <a:pt x="539" y="632"/>
                    </a:lnTo>
                    <a:lnTo>
                      <a:pt x="539" y="634"/>
                    </a:lnTo>
                    <a:lnTo>
                      <a:pt x="537" y="634"/>
                    </a:lnTo>
                    <a:lnTo>
                      <a:pt x="537" y="632"/>
                    </a:lnTo>
                    <a:lnTo>
                      <a:pt x="535" y="632"/>
                    </a:lnTo>
                    <a:lnTo>
                      <a:pt x="533" y="632"/>
                    </a:lnTo>
                    <a:lnTo>
                      <a:pt x="533" y="634"/>
                    </a:lnTo>
                    <a:lnTo>
                      <a:pt x="533" y="636"/>
                    </a:lnTo>
                    <a:lnTo>
                      <a:pt x="533" y="638"/>
                    </a:lnTo>
                    <a:lnTo>
                      <a:pt x="533" y="640"/>
                    </a:lnTo>
                    <a:lnTo>
                      <a:pt x="533" y="642"/>
                    </a:lnTo>
                    <a:lnTo>
                      <a:pt x="531" y="642"/>
                    </a:lnTo>
                    <a:lnTo>
                      <a:pt x="531" y="643"/>
                    </a:lnTo>
                    <a:lnTo>
                      <a:pt x="529" y="643"/>
                    </a:lnTo>
                    <a:lnTo>
                      <a:pt x="528" y="643"/>
                    </a:lnTo>
                    <a:lnTo>
                      <a:pt x="526" y="643"/>
                    </a:lnTo>
                    <a:lnTo>
                      <a:pt x="524" y="645"/>
                    </a:lnTo>
                    <a:lnTo>
                      <a:pt x="524" y="647"/>
                    </a:lnTo>
                    <a:lnTo>
                      <a:pt x="524" y="649"/>
                    </a:lnTo>
                    <a:lnTo>
                      <a:pt x="524" y="651"/>
                    </a:lnTo>
                    <a:lnTo>
                      <a:pt x="526" y="651"/>
                    </a:lnTo>
                    <a:lnTo>
                      <a:pt x="526" y="649"/>
                    </a:lnTo>
                    <a:lnTo>
                      <a:pt x="528" y="649"/>
                    </a:lnTo>
                    <a:lnTo>
                      <a:pt x="529" y="649"/>
                    </a:lnTo>
                    <a:lnTo>
                      <a:pt x="529" y="651"/>
                    </a:lnTo>
                    <a:lnTo>
                      <a:pt x="529" y="653"/>
                    </a:lnTo>
                    <a:lnTo>
                      <a:pt x="531" y="653"/>
                    </a:lnTo>
                    <a:lnTo>
                      <a:pt x="531" y="655"/>
                    </a:lnTo>
                    <a:lnTo>
                      <a:pt x="531" y="657"/>
                    </a:lnTo>
                    <a:lnTo>
                      <a:pt x="531" y="659"/>
                    </a:lnTo>
                    <a:lnTo>
                      <a:pt x="529" y="659"/>
                    </a:lnTo>
                    <a:lnTo>
                      <a:pt x="528" y="659"/>
                    </a:lnTo>
                    <a:lnTo>
                      <a:pt x="528" y="657"/>
                    </a:lnTo>
                    <a:lnTo>
                      <a:pt x="526" y="657"/>
                    </a:lnTo>
                    <a:lnTo>
                      <a:pt x="526" y="655"/>
                    </a:lnTo>
                    <a:lnTo>
                      <a:pt x="524" y="655"/>
                    </a:lnTo>
                    <a:lnTo>
                      <a:pt x="522" y="655"/>
                    </a:lnTo>
                    <a:lnTo>
                      <a:pt x="520" y="657"/>
                    </a:lnTo>
                    <a:lnTo>
                      <a:pt x="520" y="659"/>
                    </a:lnTo>
                    <a:lnTo>
                      <a:pt x="520" y="661"/>
                    </a:lnTo>
                    <a:lnTo>
                      <a:pt x="522" y="661"/>
                    </a:lnTo>
                    <a:lnTo>
                      <a:pt x="522" y="663"/>
                    </a:lnTo>
                    <a:lnTo>
                      <a:pt x="520" y="663"/>
                    </a:lnTo>
                    <a:lnTo>
                      <a:pt x="518" y="663"/>
                    </a:lnTo>
                    <a:lnTo>
                      <a:pt x="516" y="663"/>
                    </a:lnTo>
                    <a:lnTo>
                      <a:pt x="514" y="663"/>
                    </a:lnTo>
                    <a:lnTo>
                      <a:pt x="514" y="665"/>
                    </a:lnTo>
                    <a:lnTo>
                      <a:pt x="512" y="665"/>
                    </a:lnTo>
                    <a:lnTo>
                      <a:pt x="512" y="667"/>
                    </a:lnTo>
                    <a:lnTo>
                      <a:pt x="510" y="667"/>
                    </a:lnTo>
                    <a:lnTo>
                      <a:pt x="508" y="668"/>
                    </a:lnTo>
                    <a:lnTo>
                      <a:pt x="506" y="670"/>
                    </a:lnTo>
                    <a:lnTo>
                      <a:pt x="504" y="670"/>
                    </a:lnTo>
                    <a:lnTo>
                      <a:pt x="504" y="672"/>
                    </a:lnTo>
                    <a:lnTo>
                      <a:pt x="503" y="674"/>
                    </a:lnTo>
                    <a:lnTo>
                      <a:pt x="503" y="672"/>
                    </a:lnTo>
                    <a:lnTo>
                      <a:pt x="503" y="670"/>
                    </a:lnTo>
                    <a:lnTo>
                      <a:pt x="503" y="668"/>
                    </a:lnTo>
                    <a:lnTo>
                      <a:pt x="501" y="667"/>
                    </a:lnTo>
                    <a:lnTo>
                      <a:pt x="499" y="667"/>
                    </a:lnTo>
                    <a:lnTo>
                      <a:pt x="499" y="668"/>
                    </a:lnTo>
                    <a:lnTo>
                      <a:pt x="499" y="670"/>
                    </a:lnTo>
                    <a:lnTo>
                      <a:pt x="497" y="670"/>
                    </a:lnTo>
                    <a:lnTo>
                      <a:pt x="495" y="670"/>
                    </a:lnTo>
                    <a:lnTo>
                      <a:pt x="495" y="668"/>
                    </a:lnTo>
                    <a:lnTo>
                      <a:pt x="493" y="670"/>
                    </a:lnTo>
                    <a:lnTo>
                      <a:pt x="493" y="672"/>
                    </a:lnTo>
                    <a:lnTo>
                      <a:pt x="491" y="672"/>
                    </a:lnTo>
                    <a:lnTo>
                      <a:pt x="491" y="674"/>
                    </a:lnTo>
                    <a:lnTo>
                      <a:pt x="489" y="674"/>
                    </a:lnTo>
                    <a:lnTo>
                      <a:pt x="489" y="676"/>
                    </a:lnTo>
                    <a:lnTo>
                      <a:pt x="487" y="676"/>
                    </a:lnTo>
                    <a:lnTo>
                      <a:pt x="487" y="678"/>
                    </a:lnTo>
                    <a:lnTo>
                      <a:pt x="485" y="678"/>
                    </a:lnTo>
                    <a:lnTo>
                      <a:pt x="483" y="680"/>
                    </a:lnTo>
                    <a:lnTo>
                      <a:pt x="483" y="682"/>
                    </a:lnTo>
                    <a:lnTo>
                      <a:pt x="481" y="682"/>
                    </a:lnTo>
                    <a:lnTo>
                      <a:pt x="481" y="680"/>
                    </a:lnTo>
                    <a:lnTo>
                      <a:pt x="481" y="678"/>
                    </a:lnTo>
                    <a:lnTo>
                      <a:pt x="481" y="676"/>
                    </a:lnTo>
                    <a:lnTo>
                      <a:pt x="480" y="676"/>
                    </a:lnTo>
                    <a:lnTo>
                      <a:pt x="480" y="674"/>
                    </a:lnTo>
                    <a:lnTo>
                      <a:pt x="478" y="674"/>
                    </a:lnTo>
                    <a:lnTo>
                      <a:pt x="476" y="674"/>
                    </a:lnTo>
                    <a:lnTo>
                      <a:pt x="474" y="676"/>
                    </a:lnTo>
                    <a:lnTo>
                      <a:pt x="474" y="678"/>
                    </a:lnTo>
                    <a:lnTo>
                      <a:pt x="476" y="678"/>
                    </a:lnTo>
                    <a:lnTo>
                      <a:pt x="476" y="680"/>
                    </a:lnTo>
                    <a:lnTo>
                      <a:pt x="478" y="680"/>
                    </a:lnTo>
                    <a:lnTo>
                      <a:pt x="480" y="680"/>
                    </a:lnTo>
                    <a:lnTo>
                      <a:pt x="480" y="682"/>
                    </a:lnTo>
                    <a:lnTo>
                      <a:pt x="478" y="682"/>
                    </a:lnTo>
                    <a:lnTo>
                      <a:pt x="478" y="684"/>
                    </a:lnTo>
                    <a:lnTo>
                      <a:pt x="476" y="682"/>
                    </a:lnTo>
                    <a:lnTo>
                      <a:pt x="474" y="682"/>
                    </a:lnTo>
                    <a:lnTo>
                      <a:pt x="474" y="684"/>
                    </a:lnTo>
                    <a:lnTo>
                      <a:pt x="472" y="684"/>
                    </a:lnTo>
                    <a:lnTo>
                      <a:pt x="472" y="686"/>
                    </a:lnTo>
                    <a:lnTo>
                      <a:pt x="470" y="686"/>
                    </a:lnTo>
                    <a:lnTo>
                      <a:pt x="468" y="686"/>
                    </a:lnTo>
                    <a:lnTo>
                      <a:pt x="466" y="686"/>
                    </a:lnTo>
                    <a:lnTo>
                      <a:pt x="466" y="684"/>
                    </a:lnTo>
                    <a:lnTo>
                      <a:pt x="466" y="682"/>
                    </a:lnTo>
                    <a:lnTo>
                      <a:pt x="468" y="682"/>
                    </a:lnTo>
                    <a:lnTo>
                      <a:pt x="468" y="680"/>
                    </a:lnTo>
                    <a:lnTo>
                      <a:pt x="468" y="678"/>
                    </a:lnTo>
                    <a:lnTo>
                      <a:pt x="468" y="676"/>
                    </a:lnTo>
                    <a:lnTo>
                      <a:pt x="466" y="676"/>
                    </a:lnTo>
                    <a:lnTo>
                      <a:pt x="464" y="676"/>
                    </a:lnTo>
                    <a:lnTo>
                      <a:pt x="464" y="678"/>
                    </a:lnTo>
                    <a:lnTo>
                      <a:pt x="462" y="678"/>
                    </a:lnTo>
                    <a:lnTo>
                      <a:pt x="460" y="678"/>
                    </a:lnTo>
                    <a:lnTo>
                      <a:pt x="460" y="680"/>
                    </a:lnTo>
                    <a:lnTo>
                      <a:pt x="458" y="682"/>
                    </a:lnTo>
                    <a:lnTo>
                      <a:pt x="456" y="682"/>
                    </a:lnTo>
                    <a:lnTo>
                      <a:pt x="456" y="680"/>
                    </a:lnTo>
                    <a:lnTo>
                      <a:pt x="455" y="680"/>
                    </a:lnTo>
                    <a:lnTo>
                      <a:pt x="455" y="682"/>
                    </a:lnTo>
                    <a:lnTo>
                      <a:pt x="455" y="680"/>
                    </a:lnTo>
                    <a:lnTo>
                      <a:pt x="453" y="680"/>
                    </a:lnTo>
                    <a:lnTo>
                      <a:pt x="455" y="680"/>
                    </a:lnTo>
                    <a:lnTo>
                      <a:pt x="455" y="678"/>
                    </a:lnTo>
                    <a:lnTo>
                      <a:pt x="455" y="676"/>
                    </a:lnTo>
                    <a:lnTo>
                      <a:pt x="453" y="676"/>
                    </a:lnTo>
                    <a:lnTo>
                      <a:pt x="453" y="678"/>
                    </a:lnTo>
                    <a:lnTo>
                      <a:pt x="453" y="680"/>
                    </a:lnTo>
                    <a:lnTo>
                      <a:pt x="451" y="680"/>
                    </a:lnTo>
                    <a:lnTo>
                      <a:pt x="449" y="680"/>
                    </a:lnTo>
                    <a:lnTo>
                      <a:pt x="447" y="680"/>
                    </a:lnTo>
                    <a:lnTo>
                      <a:pt x="445" y="682"/>
                    </a:lnTo>
                    <a:lnTo>
                      <a:pt x="443" y="682"/>
                    </a:lnTo>
                    <a:lnTo>
                      <a:pt x="441" y="682"/>
                    </a:lnTo>
                    <a:lnTo>
                      <a:pt x="439" y="682"/>
                    </a:lnTo>
                    <a:lnTo>
                      <a:pt x="439" y="684"/>
                    </a:lnTo>
                    <a:lnTo>
                      <a:pt x="441" y="684"/>
                    </a:lnTo>
                    <a:lnTo>
                      <a:pt x="443" y="684"/>
                    </a:lnTo>
                    <a:lnTo>
                      <a:pt x="445" y="684"/>
                    </a:lnTo>
                    <a:lnTo>
                      <a:pt x="447" y="684"/>
                    </a:lnTo>
                    <a:lnTo>
                      <a:pt x="447" y="686"/>
                    </a:lnTo>
                    <a:lnTo>
                      <a:pt x="447" y="688"/>
                    </a:lnTo>
                    <a:lnTo>
                      <a:pt x="449" y="688"/>
                    </a:lnTo>
                    <a:lnTo>
                      <a:pt x="449" y="690"/>
                    </a:lnTo>
                    <a:lnTo>
                      <a:pt x="447" y="690"/>
                    </a:lnTo>
                    <a:lnTo>
                      <a:pt x="447" y="691"/>
                    </a:lnTo>
                    <a:lnTo>
                      <a:pt x="445" y="691"/>
                    </a:lnTo>
                    <a:lnTo>
                      <a:pt x="445" y="690"/>
                    </a:lnTo>
                    <a:lnTo>
                      <a:pt x="443" y="690"/>
                    </a:lnTo>
                    <a:lnTo>
                      <a:pt x="443" y="688"/>
                    </a:lnTo>
                    <a:lnTo>
                      <a:pt x="441" y="688"/>
                    </a:lnTo>
                    <a:lnTo>
                      <a:pt x="439" y="688"/>
                    </a:lnTo>
                    <a:lnTo>
                      <a:pt x="437" y="690"/>
                    </a:lnTo>
                    <a:lnTo>
                      <a:pt x="435" y="690"/>
                    </a:lnTo>
                    <a:lnTo>
                      <a:pt x="435" y="691"/>
                    </a:lnTo>
                    <a:lnTo>
                      <a:pt x="433" y="691"/>
                    </a:lnTo>
                    <a:lnTo>
                      <a:pt x="433" y="693"/>
                    </a:lnTo>
                    <a:lnTo>
                      <a:pt x="432" y="693"/>
                    </a:lnTo>
                    <a:lnTo>
                      <a:pt x="430" y="693"/>
                    </a:lnTo>
                    <a:lnTo>
                      <a:pt x="430" y="691"/>
                    </a:lnTo>
                    <a:lnTo>
                      <a:pt x="428" y="691"/>
                    </a:lnTo>
                    <a:lnTo>
                      <a:pt x="428" y="690"/>
                    </a:lnTo>
                    <a:lnTo>
                      <a:pt x="428" y="688"/>
                    </a:lnTo>
                    <a:lnTo>
                      <a:pt x="426" y="688"/>
                    </a:lnTo>
                    <a:lnTo>
                      <a:pt x="424" y="688"/>
                    </a:lnTo>
                    <a:lnTo>
                      <a:pt x="422" y="688"/>
                    </a:lnTo>
                    <a:lnTo>
                      <a:pt x="422" y="690"/>
                    </a:lnTo>
                    <a:lnTo>
                      <a:pt x="422" y="691"/>
                    </a:lnTo>
                    <a:lnTo>
                      <a:pt x="424" y="691"/>
                    </a:lnTo>
                    <a:lnTo>
                      <a:pt x="424" y="693"/>
                    </a:lnTo>
                    <a:lnTo>
                      <a:pt x="422" y="695"/>
                    </a:lnTo>
                    <a:lnTo>
                      <a:pt x="420" y="697"/>
                    </a:lnTo>
                    <a:lnTo>
                      <a:pt x="418" y="697"/>
                    </a:lnTo>
                    <a:lnTo>
                      <a:pt x="416" y="697"/>
                    </a:lnTo>
                    <a:lnTo>
                      <a:pt x="416" y="695"/>
                    </a:lnTo>
                    <a:lnTo>
                      <a:pt x="416" y="693"/>
                    </a:lnTo>
                    <a:lnTo>
                      <a:pt x="418" y="693"/>
                    </a:lnTo>
                    <a:lnTo>
                      <a:pt x="418" y="691"/>
                    </a:lnTo>
                    <a:lnTo>
                      <a:pt x="420" y="691"/>
                    </a:lnTo>
                    <a:lnTo>
                      <a:pt x="420" y="690"/>
                    </a:lnTo>
                    <a:lnTo>
                      <a:pt x="420" y="688"/>
                    </a:lnTo>
                    <a:lnTo>
                      <a:pt x="418" y="688"/>
                    </a:lnTo>
                    <a:lnTo>
                      <a:pt x="418" y="686"/>
                    </a:lnTo>
                    <a:lnTo>
                      <a:pt x="416" y="686"/>
                    </a:lnTo>
                    <a:lnTo>
                      <a:pt x="414" y="686"/>
                    </a:lnTo>
                    <a:lnTo>
                      <a:pt x="412" y="686"/>
                    </a:lnTo>
                    <a:lnTo>
                      <a:pt x="412" y="688"/>
                    </a:lnTo>
                    <a:lnTo>
                      <a:pt x="410" y="688"/>
                    </a:lnTo>
                    <a:lnTo>
                      <a:pt x="412" y="688"/>
                    </a:lnTo>
                    <a:lnTo>
                      <a:pt x="412" y="690"/>
                    </a:lnTo>
                    <a:lnTo>
                      <a:pt x="412" y="691"/>
                    </a:lnTo>
                    <a:lnTo>
                      <a:pt x="412" y="693"/>
                    </a:lnTo>
                    <a:lnTo>
                      <a:pt x="412" y="695"/>
                    </a:lnTo>
                    <a:lnTo>
                      <a:pt x="410" y="695"/>
                    </a:lnTo>
                    <a:lnTo>
                      <a:pt x="410" y="697"/>
                    </a:lnTo>
                    <a:lnTo>
                      <a:pt x="408" y="697"/>
                    </a:lnTo>
                    <a:lnTo>
                      <a:pt x="407" y="697"/>
                    </a:lnTo>
                    <a:lnTo>
                      <a:pt x="407" y="695"/>
                    </a:lnTo>
                    <a:lnTo>
                      <a:pt x="405" y="695"/>
                    </a:lnTo>
                    <a:lnTo>
                      <a:pt x="407" y="695"/>
                    </a:lnTo>
                    <a:lnTo>
                      <a:pt x="407" y="693"/>
                    </a:lnTo>
                    <a:lnTo>
                      <a:pt x="408" y="693"/>
                    </a:lnTo>
                    <a:lnTo>
                      <a:pt x="408" y="691"/>
                    </a:lnTo>
                    <a:lnTo>
                      <a:pt x="408" y="690"/>
                    </a:lnTo>
                    <a:lnTo>
                      <a:pt x="407" y="690"/>
                    </a:lnTo>
                    <a:lnTo>
                      <a:pt x="405" y="690"/>
                    </a:lnTo>
                    <a:lnTo>
                      <a:pt x="403" y="690"/>
                    </a:lnTo>
                    <a:lnTo>
                      <a:pt x="401" y="690"/>
                    </a:lnTo>
                    <a:lnTo>
                      <a:pt x="399" y="690"/>
                    </a:lnTo>
                    <a:lnTo>
                      <a:pt x="399" y="691"/>
                    </a:lnTo>
                    <a:lnTo>
                      <a:pt x="399" y="693"/>
                    </a:lnTo>
                    <a:lnTo>
                      <a:pt x="399" y="695"/>
                    </a:lnTo>
                    <a:lnTo>
                      <a:pt x="397" y="695"/>
                    </a:lnTo>
                    <a:lnTo>
                      <a:pt x="397" y="697"/>
                    </a:lnTo>
                    <a:lnTo>
                      <a:pt x="395" y="697"/>
                    </a:lnTo>
                    <a:lnTo>
                      <a:pt x="395" y="695"/>
                    </a:lnTo>
                    <a:lnTo>
                      <a:pt x="393" y="695"/>
                    </a:lnTo>
                    <a:lnTo>
                      <a:pt x="393" y="693"/>
                    </a:lnTo>
                    <a:lnTo>
                      <a:pt x="395" y="691"/>
                    </a:lnTo>
                    <a:lnTo>
                      <a:pt x="395" y="690"/>
                    </a:lnTo>
                    <a:lnTo>
                      <a:pt x="397" y="690"/>
                    </a:lnTo>
                    <a:lnTo>
                      <a:pt x="397" y="688"/>
                    </a:lnTo>
                    <a:lnTo>
                      <a:pt x="397" y="686"/>
                    </a:lnTo>
                    <a:lnTo>
                      <a:pt x="395" y="686"/>
                    </a:lnTo>
                    <a:lnTo>
                      <a:pt x="395" y="684"/>
                    </a:lnTo>
                    <a:lnTo>
                      <a:pt x="395" y="682"/>
                    </a:lnTo>
                    <a:lnTo>
                      <a:pt x="393" y="680"/>
                    </a:lnTo>
                    <a:lnTo>
                      <a:pt x="391" y="680"/>
                    </a:lnTo>
                    <a:lnTo>
                      <a:pt x="389" y="682"/>
                    </a:lnTo>
                    <a:lnTo>
                      <a:pt x="389" y="684"/>
                    </a:lnTo>
                    <a:lnTo>
                      <a:pt x="391" y="686"/>
                    </a:lnTo>
                    <a:lnTo>
                      <a:pt x="391" y="688"/>
                    </a:lnTo>
                    <a:lnTo>
                      <a:pt x="391" y="690"/>
                    </a:lnTo>
                    <a:lnTo>
                      <a:pt x="393" y="690"/>
                    </a:lnTo>
                    <a:lnTo>
                      <a:pt x="393" y="691"/>
                    </a:lnTo>
                    <a:lnTo>
                      <a:pt x="391" y="691"/>
                    </a:lnTo>
                    <a:lnTo>
                      <a:pt x="391" y="693"/>
                    </a:lnTo>
                    <a:lnTo>
                      <a:pt x="389" y="693"/>
                    </a:lnTo>
                    <a:lnTo>
                      <a:pt x="387" y="693"/>
                    </a:lnTo>
                    <a:lnTo>
                      <a:pt x="387" y="691"/>
                    </a:lnTo>
                    <a:lnTo>
                      <a:pt x="387" y="690"/>
                    </a:lnTo>
                    <a:lnTo>
                      <a:pt x="387" y="688"/>
                    </a:lnTo>
                    <a:lnTo>
                      <a:pt x="385" y="688"/>
                    </a:lnTo>
                    <a:lnTo>
                      <a:pt x="384" y="688"/>
                    </a:lnTo>
                    <a:lnTo>
                      <a:pt x="382" y="688"/>
                    </a:lnTo>
                    <a:lnTo>
                      <a:pt x="380" y="688"/>
                    </a:lnTo>
                    <a:lnTo>
                      <a:pt x="378" y="688"/>
                    </a:lnTo>
                    <a:lnTo>
                      <a:pt x="376" y="688"/>
                    </a:lnTo>
                    <a:lnTo>
                      <a:pt x="376" y="690"/>
                    </a:lnTo>
                    <a:lnTo>
                      <a:pt x="376" y="691"/>
                    </a:lnTo>
                    <a:lnTo>
                      <a:pt x="376" y="693"/>
                    </a:lnTo>
                    <a:lnTo>
                      <a:pt x="376" y="695"/>
                    </a:lnTo>
                    <a:lnTo>
                      <a:pt x="374" y="695"/>
                    </a:lnTo>
                    <a:lnTo>
                      <a:pt x="374" y="693"/>
                    </a:lnTo>
                    <a:lnTo>
                      <a:pt x="374" y="691"/>
                    </a:lnTo>
                    <a:lnTo>
                      <a:pt x="374" y="690"/>
                    </a:lnTo>
                    <a:lnTo>
                      <a:pt x="374" y="688"/>
                    </a:lnTo>
                    <a:lnTo>
                      <a:pt x="372" y="688"/>
                    </a:lnTo>
                    <a:lnTo>
                      <a:pt x="372" y="686"/>
                    </a:lnTo>
                    <a:lnTo>
                      <a:pt x="372" y="684"/>
                    </a:lnTo>
                    <a:lnTo>
                      <a:pt x="372" y="682"/>
                    </a:lnTo>
                    <a:lnTo>
                      <a:pt x="372" y="680"/>
                    </a:lnTo>
                    <a:lnTo>
                      <a:pt x="370" y="680"/>
                    </a:lnTo>
                    <a:lnTo>
                      <a:pt x="368" y="680"/>
                    </a:lnTo>
                    <a:lnTo>
                      <a:pt x="368" y="682"/>
                    </a:lnTo>
                    <a:lnTo>
                      <a:pt x="366" y="684"/>
                    </a:lnTo>
                    <a:lnTo>
                      <a:pt x="364" y="684"/>
                    </a:lnTo>
                    <a:lnTo>
                      <a:pt x="362" y="684"/>
                    </a:lnTo>
                    <a:lnTo>
                      <a:pt x="362" y="686"/>
                    </a:lnTo>
                    <a:lnTo>
                      <a:pt x="360" y="688"/>
                    </a:lnTo>
                    <a:lnTo>
                      <a:pt x="359" y="688"/>
                    </a:lnTo>
                    <a:lnTo>
                      <a:pt x="359" y="690"/>
                    </a:lnTo>
                    <a:lnTo>
                      <a:pt x="357" y="690"/>
                    </a:lnTo>
                    <a:lnTo>
                      <a:pt x="357" y="688"/>
                    </a:lnTo>
                    <a:lnTo>
                      <a:pt x="355" y="688"/>
                    </a:lnTo>
                    <a:lnTo>
                      <a:pt x="355" y="686"/>
                    </a:lnTo>
                    <a:lnTo>
                      <a:pt x="355" y="684"/>
                    </a:lnTo>
                    <a:lnTo>
                      <a:pt x="357" y="684"/>
                    </a:lnTo>
                    <a:lnTo>
                      <a:pt x="357" y="682"/>
                    </a:lnTo>
                    <a:lnTo>
                      <a:pt x="355" y="682"/>
                    </a:lnTo>
                    <a:lnTo>
                      <a:pt x="355" y="680"/>
                    </a:lnTo>
                    <a:lnTo>
                      <a:pt x="353" y="680"/>
                    </a:lnTo>
                    <a:lnTo>
                      <a:pt x="353" y="682"/>
                    </a:lnTo>
                    <a:lnTo>
                      <a:pt x="351" y="682"/>
                    </a:lnTo>
                    <a:lnTo>
                      <a:pt x="349" y="682"/>
                    </a:lnTo>
                    <a:lnTo>
                      <a:pt x="347" y="682"/>
                    </a:lnTo>
                    <a:lnTo>
                      <a:pt x="347" y="684"/>
                    </a:lnTo>
                    <a:lnTo>
                      <a:pt x="345" y="684"/>
                    </a:lnTo>
                    <a:lnTo>
                      <a:pt x="343" y="686"/>
                    </a:lnTo>
                    <a:lnTo>
                      <a:pt x="343" y="688"/>
                    </a:lnTo>
                    <a:lnTo>
                      <a:pt x="341" y="688"/>
                    </a:lnTo>
                    <a:lnTo>
                      <a:pt x="343" y="690"/>
                    </a:lnTo>
                    <a:lnTo>
                      <a:pt x="345" y="691"/>
                    </a:lnTo>
                    <a:lnTo>
                      <a:pt x="347" y="691"/>
                    </a:lnTo>
                    <a:lnTo>
                      <a:pt x="347" y="693"/>
                    </a:lnTo>
                    <a:lnTo>
                      <a:pt x="345" y="695"/>
                    </a:lnTo>
                    <a:lnTo>
                      <a:pt x="343" y="695"/>
                    </a:lnTo>
                    <a:lnTo>
                      <a:pt x="341" y="695"/>
                    </a:lnTo>
                    <a:lnTo>
                      <a:pt x="341" y="697"/>
                    </a:lnTo>
                    <a:lnTo>
                      <a:pt x="341" y="699"/>
                    </a:lnTo>
                    <a:lnTo>
                      <a:pt x="341" y="701"/>
                    </a:lnTo>
                    <a:lnTo>
                      <a:pt x="343" y="703"/>
                    </a:lnTo>
                    <a:lnTo>
                      <a:pt x="343" y="705"/>
                    </a:lnTo>
                    <a:lnTo>
                      <a:pt x="343" y="707"/>
                    </a:lnTo>
                    <a:lnTo>
                      <a:pt x="341" y="707"/>
                    </a:lnTo>
                    <a:lnTo>
                      <a:pt x="339" y="709"/>
                    </a:lnTo>
                    <a:lnTo>
                      <a:pt x="339" y="707"/>
                    </a:lnTo>
                    <a:lnTo>
                      <a:pt x="337" y="707"/>
                    </a:lnTo>
                    <a:lnTo>
                      <a:pt x="337" y="705"/>
                    </a:lnTo>
                    <a:lnTo>
                      <a:pt x="337" y="730"/>
                    </a:lnTo>
                    <a:lnTo>
                      <a:pt x="337" y="753"/>
                    </a:lnTo>
                    <a:lnTo>
                      <a:pt x="337" y="755"/>
                    </a:lnTo>
                    <a:lnTo>
                      <a:pt x="337" y="889"/>
                    </a:lnTo>
                    <a:lnTo>
                      <a:pt x="336" y="889"/>
                    </a:lnTo>
                    <a:lnTo>
                      <a:pt x="336" y="891"/>
                    </a:lnTo>
                    <a:lnTo>
                      <a:pt x="334" y="891"/>
                    </a:lnTo>
                    <a:lnTo>
                      <a:pt x="332" y="891"/>
                    </a:lnTo>
                    <a:lnTo>
                      <a:pt x="330" y="889"/>
                    </a:lnTo>
                    <a:lnTo>
                      <a:pt x="328" y="889"/>
                    </a:lnTo>
                    <a:lnTo>
                      <a:pt x="326" y="889"/>
                    </a:lnTo>
                    <a:lnTo>
                      <a:pt x="320" y="887"/>
                    </a:lnTo>
                    <a:lnTo>
                      <a:pt x="316" y="885"/>
                    </a:lnTo>
                    <a:lnTo>
                      <a:pt x="312" y="885"/>
                    </a:lnTo>
                    <a:lnTo>
                      <a:pt x="311" y="885"/>
                    </a:lnTo>
                    <a:lnTo>
                      <a:pt x="311" y="884"/>
                    </a:lnTo>
                    <a:lnTo>
                      <a:pt x="309" y="884"/>
                    </a:lnTo>
                    <a:lnTo>
                      <a:pt x="307" y="884"/>
                    </a:lnTo>
                    <a:lnTo>
                      <a:pt x="305" y="882"/>
                    </a:lnTo>
                    <a:lnTo>
                      <a:pt x="303" y="882"/>
                    </a:lnTo>
                    <a:lnTo>
                      <a:pt x="301" y="882"/>
                    </a:lnTo>
                    <a:lnTo>
                      <a:pt x="301" y="884"/>
                    </a:lnTo>
                    <a:lnTo>
                      <a:pt x="299" y="884"/>
                    </a:lnTo>
                    <a:lnTo>
                      <a:pt x="297" y="885"/>
                    </a:lnTo>
                    <a:lnTo>
                      <a:pt x="297" y="884"/>
                    </a:lnTo>
                    <a:lnTo>
                      <a:pt x="295" y="884"/>
                    </a:lnTo>
                    <a:lnTo>
                      <a:pt x="295" y="885"/>
                    </a:lnTo>
                    <a:lnTo>
                      <a:pt x="293" y="885"/>
                    </a:lnTo>
                    <a:lnTo>
                      <a:pt x="293" y="887"/>
                    </a:lnTo>
                    <a:lnTo>
                      <a:pt x="291" y="887"/>
                    </a:lnTo>
                    <a:lnTo>
                      <a:pt x="289" y="887"/>
                    </a:lnTo>
                    <a:lnTo>
                      <a:pt x="288" y="887"/>
                    </a:lnTo>
                    <a:lnTo>
                      <a:pt x="286" y="887"/>
                    </a:lnTo>
                    <a:lnTo>
                      <a:pt x="284" y="887"/>
                    </a:lnTo>
                    <a:lnTo>
                      <a:pt x="282" y="887"/>
                    </a:lnTo>
                    <a:lnTo>
                      <a:pt x="280" y="885"/>
                    </a:lnTo>
                    <a:lnTo>
                      <a:pt x="280" y="887"/>
                    </a:lnTo>
                    <a:lnTo>
                      <a:pt x="278" y="887"/>
                    </a:lnTo>
                    <a:lnTo>
                      <a:pt x="278" y="885"/>
                    </a:lnTo>
                    <a:lnTo>
                      <a:pt x="276" y="885"/>
                    </a:lnTo>
                    <a:lnTo>
                      <a:pt x="274" y="885"/>
                    </a:lnTo>
                    <a:lnTo>
                      <a:pt x="272" y="885"/>
                    </a:lnTo>
                    <a:lnTo>
                      <a:pt x="272" y="884"/>
                    </a:lnTo>
                    <a:lnTo>
                      <a:pt x="270" y="884"/>
                    </a:lnTo>
                    <a:lnTo>
                      <a:pt x="270" y="882"/>
                    </a:lnTo>
                    <a:lnTo>
                      <a:pt x="268" y="882"/>
                    </a:lnTo>
                    <a:lnTo>
                      <a:pt x="268" y="880"/>
                    </a:lnTo>
                    <a:lnTo>
                      <a:pt x="266" y="880"/>
                    </a:lnTo>
                    <a:lnTo>
                      <a:pt x="266" y="878"/>
                    </a:lnTo>
                    <a:lnTo>
                      <a:pt x="264" y="878"/>
                    </a:lnTo>
                    <a:lnTo>
                      <a:pt x="264" y="876"/>
                    </a:lnTo>
                    <a:lnTo>
                      <a:pt x="263" y="876"/>
                    </a:lnTo>
                    <a:lnTo>
                      <a:pt x="261" y="876"/>
                    </a:lnTo>
                    <a:lnTo>
                      <a:pt x="259" y="876"/>
                    </a:lnTo>
                    <a:lnTo>
                      <a:pt x="259" y="878"/>
                    </a:lnTo>
                    <a:lnTo>
                      <a:pt x="257" y="878"/>
                    </a:lnTo>
                    <a:lnTo>
                      <a:pt x="255" y="878"/>
                    </a:lnTo>
                    <a:lnTo>
                      <a:pt x="253" y="878"/>
                    </a:lnTo>
                    <a:lnTo>
                      <a:pt x="251" y="878"/>
                    </a:lnTo>
                    <a:lnTo>
                      <a:pt x="249" y="878"/>
                    </a:lnTo>
                    <a:lnTo>
                      <a:pt x="247" y="878"/>
                    </a:lnTo>
                    <a:lnTo>
                      <a:pt x="245" y="878"/>
                    </a:lnTo>
                    <a:lnTo>
                      <a:pt x="243" y="878"/>
                    </a:lnTo>
                    <a:lnTo>
                      <a:pt x="243" y="880"/>
                    </a:lnTo>
                    <a:lnTo>
                      <a:pt x="241" y="880"/>
                    </a:lnTo>
                    <a:lnTo>
                      <a:pt x="240" y="880"/>
                    </a:lnTo>
                    <a:lnTo>
                      <a:pt x="238" y="880"/>
                    </a:lnTo>
                    <a:lnTo>
                      <a:pt x="238" y="878"/>
                    </a:lnTo>
                    <a:lnTo>
                      <a:pt x="236" y="878"/>
                    </a:lnTo>
                    <a:lnTo>
                      <a:pt x="236" y="876"/>
                    </a:lnTo>
                    <a:lnTo>
                      <a:pt x="234" y="876"/>
                    </a:lnTo>
                    <a:lnTo>
                      <a:pt x="232" y="874"/>
                    </a:lnTo>
                    <a:lnTo>
                      <a:pt x="230" y="874"/>
                    </a:lnTo>
                    <a:lnTo>
                      <a:pt x="230" y="876"/>
                    </a:lnTo>
                    <a:lnTo>
                      <a:pt x="230" y="874"/>
                    </a:lnTo>
                    <a:lnTo>
                      <a:pt x="228" y="874"/>
                    </a:lnTo>
                    <a:lnTo>
                      <a:pt x="226" y="876"/>
                    </a:lnTo>
                    <a:lnTo>
                      <a:pt x="226" y="878"/>
                    </a:lnTo>
                    <a:lnTo>
                      <a:pt x="224" y="878"/>
                    </a:lnTo>
                    <a:lnTo>
                      <a:pt x="222" y="878"/>
                    </a:lnTo>
                    <a:lnTo>
                      <a:pt x="222" y="880"/>
                    </a:lnTo>
                    <a:lnTo>
                      <a:pt x="222" y="878"/>
                    </a:lnTo>
                    <a:lnTo>
                      <a:pt x="220" y="878"/>
                    </a:lnTo>
                    <a:lnTo>
                      <a:pt x="220" y="880"/>
                    </a:lnTo>
                    <a:lnTo>
                      <a:pt x="218" y="880"/>
                    </a:lnTo>
                    <a:lnTo>
                      <a:pt x="218" y="878"/>
                    </a:lnTo>
                    <a:lnTo>
                      <a:pt x="218" y="876"/>
                    </a:lnTo>
                    <a:lnTo>
                      <a:pt x="217" y="876"/>
                    </a:lnTo>
                    <a:lnTo>
                      <a:pt x="217" y="874"/>
                    </a:lnTo>
                    <a:lnTo>
                      <a:pt x="217" y="872"/>
                    </a:lnTo>
                    <a:lnTo>
                      <a:pt x="218" y="872"/>
                    </a:lnTo>
                    <a:lnTo>
                      <a:pt x="218" y="870"/>
                    </a:lnTo>
                    <a:lnTo>
                      <a:pt x="217" y="870"/>
                    </a:lnTo>
                    <a:lnTo>
                      <a:pt x="217" y="868"/>
                    </a:lnTo>
                    <a:lnTo>
                      <a:pt x="215" y="868"/>
                    </a:lnTo>
                    <a:lnTo>
                      <a:pt x="215" y="866"/>
                    </a:lnTo>
                    <a:lnTo>
                      <a:pt x="215" y="864"/>
                    </a:lnTo>
                    <a:lnTo>
                      <a:pt x="213" y="864"/>
                    </a:lnTo>
                    <a:lnTo>
                      <a:pt x="211" y="864"/>
                    </a:lnTo>
                    <a:lnTo>
                      <a:pt x="209" y="864"/>
                    </a:lnTo>
                    <a:lnTo>
                      <a:pt x="207" y="864"/>
                    </a:lnTo>
                    <a:lnTo>
                      <a:pt x="207" y="862"/>
                    </a:lnTo>
                    <a:lnTo>
                      <a:pt x="205" y="862"/>
                    </a:lnTo>
                    <a:lnTo>
                      <a:pt x="205" y="860"/>
                    </a:lnTo>
                    <a:lnTo>
                      <a:pt x="203" y="860"/>
                    </a:lnTo>
                    <a:lnTo>
                      <a:pt x="203" y="859"/>
                    </a:lnTo>
                    <a:lnTo>
                      <a:pt x="203" y="860"/>
                    </a:lnTo>
                    <a:lnTo>
                      <a:pt x="201" y="860"/>
                    </a:lnTo>
                    <a:lnTo>
                      <a:pt x="199" y="860"/>
                    </a:lnTo>
                    <a:lnTo>
                      <a:pt x="199" y="859"/>
                    </a:lnTo>
                    <a:lnTo>
                      <a:pt x="199" y="860"/>
                    </a:lnTo>
                    <a:lnTo>
                      <a:pt x="197" y="860"/>
                    </a:lnTo>
                    <a:lnTo>
                      <a:pt x="197" y="862"/>
                    </a:lnTo>
                    <a:lnTo>
                      <a:pt x="197" y="864"/>
                    </a:lnTo>
                    <a:lnTo>
                      <a:pt x="195" y="864"/>
                    </a:lnTo>
                    <a:lnTo>
                      <a:pt x="193" y="864"/>
                    </a:lnTo>
                    <a:lnTo>
                      <a:pt x="193" y="866"/>
                    </a:lnTo>
                    <a:lnTo>
                      <a:pt x="192" y="868"/>
                    </a:lnTo>
                    <a:lnTo>
                      <a:pt x="192" y="870"/>
                    </a:lnTo>
                    <a:lnTo>
                      <a:pt x="190" y="870"/>
                    </a:lnTo>
                    <a:lnTo>
                      <a:pt x="188" y="870"/>
                    </a:lnTo>
                    <a:lnTo>
                      <a:pt x="186" y="870"/>
                    </a:lnTo>
                    <a:lnTo>
                      <a:pt x="186" y="872"/>
                    </a:lnTo>
                    <a:lnTo>
                      <a:pt x="184" y="872"/>
                    </a:lnTo>
                    <a:lnTo>
                      <a:pt x="182" y="872"/>
                    </a:lnTo>
                    <a:lnTo>
                      <a:pt x="182" y="874"/>
                    </a:lnTo>
                    <a:lnTo>
                      <a:pt x="180" y="874"/>
                    </a:lnTo>
                    <a:lnTo>
                      <a:pt x="178" y="874"/>
                    </a:lnTo>
                    <a:lnTo>
                      <a:pt x="176" y="874"/>
                    </a:lnTo>
                    <a:lnTo>
                      <a:pt x="174" y="874"/>
                    </a:lnTo>
                    <a:lnTo>
                      <a:pt x="172" y="874"/>
                    </a:lnTo>
                    <a:lnTo>
                      <a:pt x="172" y="872"/>
                    </a:lnTo>
                    <a:lnTo>
                      <a:pt x="170" y="870"/>
                    </a:lnTo>
                    <a:lnTo>
                      <a:pt x="170" y="868"/>
                    </a:lnTo>
                    <a:lnTo>
                      <a:pt x="170" y="860"/>
                    </a:lnTo>
                    <a:lnTo>
                      <a:pt x="170" y="857"/>
                    </a:lnTo>
                    <a:lnTo>
                      <a:pt x="169" y="855"/>
                    </a:lnTo>
                    <a:lnTo>
                      <a:pt x="169" y="853"/>
                    </a:lnTo>
                    <a:lnTo>
                      <a:pt x="165" y="847"/>
                    </a:lnTo>
                    <a:lnTo>
                      <a:pt x="163" y="843"/>
                    </a:lnTo>
                    <a:lnTo>
                      <a:pt x="161" y="843"/>
                    </a:lnTo>
                    <a:lnTo>
                      <a:pt x="159" y="841"/>
                    </a:lnTo>
                    <a:lnTo>
                      <a:pt x="157" y="841"/>
                    </a:lnTo>
                    <a:lnTo>
                      <a:pt x="155" y="841"/>
                    </a:lnTo>
                    <a:lnTo>
                      <a:pt x="153" y="841"/>
                    </a:lnTo>
                    <a:lnTo>
                      <a:pt x="151" y="841"/>
                    </a:lnTo>
                    <a:lnTo>
                      <a:pt x="149" y="843"/>
                    </a:lnTo>
                    <a:lnTo>
                      <a:pt x="145" y="845"/>
                    </a:lnTo>
                    <a:lnTo>
                      <a:pt x="144" y="847"/>
                    </a:lnTo>
                    <a:lnTo>
                      <a:pt x="142" y="847"/>
                    </a:lnTo>
                    <a:lnTo>
                      <a:pt x="140" y="845"/>
                    </a:lnTo>
                    <a:lnTo>
                      <a:pt x="138" y="845"/>
                    </a:lnTo>
                    <a:lnTo>
                      <a:pt x="136" y="845"/>
                    </a:lnTo>
                    <a:lnTo>
                      <a:pt x="134" y="843"/>
                    </a:lnTo>
                    <a:lnTo>
                      <a:pt x="130" y="839"/>
                    </a:lnTo>
                    <a:lnTo>
                      <a:pt x="126" y="837"/>
                    </a:lnTo>
                    <a:lnTo>
                      <a:pt x="126" y="836"/>
                    </a:lnTo>
                    <a:lnTo>
                      <a:pt x="124" y="836"/>
                    </a:lnTo>
                    <a:lnTo>
                      <a:pt x="122" y="837"/>
                    </a:lnTo>
                    <a:lnTo>
                      <a:pt x="119" y="837"/>
                    </a:lnTo>
                    <a:lnTo>
                      <a:pt x="115" y="837"/>
                    </a:lnTo>
                    <a:lnTo>
                      <a:pt x="113" y="837"/>
                    </a:lnTo>
                    <a:lnTo>
                      <a:pt x="113" y="836"/>
                    </a:lnTo>
                    <a:lnTo>
                      <a:pt x="111" y="836"/>
                    </a:lnTo>
                    <a:lnTo>
                      <a:pt x="109" y="836"/>
                    </a:lnTo>
                    <a:lnTo>
                      <a:pt x="109" y="834"/>
                    </a:lnTo>
                    <a:lnTo>
                      <a:pt x="107" y="834"/>
                    </a:lnTo>
                    <a:lnTo>
                      <a:pt x="107" y="832"/>
                    </a:lnTo>
                    <a:lnTo>
                      <a:pt x="107" y="830"/>
                    </a:lnTo>
                    <a:lnTo>
                      <a:pt x="105" y="830"/>
                    </a:lnTo>
                    <a:lnTo>
                      <a:pt x="103" y="828"/>
                    </a:lnTo>
                    <a:lnTo>
                      <a:pt x="101" y="828"/>
                    </a:lnTo>
                    <a:lnTo>
                      <a:pt x="99" y="824"/>
                    </a:lnTo>
                    <a:lnTo>
                      <a:pt x="97" y="820"/>
                    </a:lnTo>
                    <a:lnTo>
                      <a:pt x="97" y="818"/>
                    </a:lnTo>
                    <a:lnTo>
                      <a:pt x="96" y="814"/>
                    </a:lnTo>
                    <a:lnTo>
                      <a:pt x="96" y="811"/>
                    </a:lnTo>
                    <a:lnTo>
                      <a:pt x="96" y="809"/>
                    </a:lnTo>
                    <a:lnTo>
                      <a:pt x="94" y="807"/>
                    </a:lnTo>
                    <a:lnTo>
                      <a:pt x="94" y="805"/>
                    </a:lnTo>
                    <a:lnTo>
                      <a:pt x="94" y="803"/>
                    </a:lnTo>
                    <a:lnTo>
                      <a:pt x="94" y="801"/>
                    </a:lnTo>
                    <a:lnTo>
                      <a:pt x="92" y="793"/>
                    </a:lnTo>
                    <a:lnTo>
                      <a:pt x="92" y="791"/>
                    </a:lnTo>
                    <a:lnTo>
                      <a:pt x="90" y="791"/>
                    </a:lnTo>
                    <a:lnTo>
                      <a:pt x="90" y="788"/>
                    </a:lnTo>
                    <a:lnTo>
                      <a:pt x="88" y="784"/>
                    </a:lnTo>
                    <a:lnTo>
                      <a:pt x="88" y="782"/>
                    </a:lnTo>
                    <a:lnTo>
                      <a:pt x="86" y="780"/>
                    </a:lnTo>
                    <a:lnTo>
                      <a:pt x="82" y="776"/>
                    </a:lnTo>
                    <a:lnTo>
                      <a:pt x="82" y="774"/>
                    </a:lnTo>
                    <a:lnTo>
                      <a:pt x="80" y="770"/>
                    </a:lnTo>
                    <a:lnTo>
                      <a:pt x="80" y="768"/>
                    </a:lnTo>
                    <a:lnTo>
                      <a:pt x="78" y="766"/>
                    </a:lnTo>
                    <a:lnTo>
                      <a:pt x="78" y="764"/>
                    </a:lnTo>
                    <a:lnTo>
                      <a:pt x="78" y="763"/>
                    </a:lnTo>
                    <a:lnTo>
                      <a:pt x="78" y="761"/>
                    </a:lnTo>
                    <a:lnTo>
                      <a:pt x="78" y="759"/>
                    </a:lnTo>
                    <a:lnTo>
                      <a:pt x="78" y="757"/>
                    </a:lnTo>
                    <a:lnTo>
                      <a:pt x="78" y="755"/>
                    </a:lnTo>
                    <a:lnTo>
                      <a:pt x="78" y="753"/>
                    </a:lnTo>
                    <a:lnTo>
                      <a:pt x="78" y="751"/>
                    </a:lnTo>
                    <a:lnTo>
                      <a:pt x="80" y="749"/>
                    </a:lnTo>
                    <a:lnTo>
                      <a:pt x="80" y="747"/>
                    </a:lnTo>
                    <a:lnTo>
                      <a:pt x="80" y="745"/>
                    </a:lnTo>
                    <a:lnTo>
                      <a:pt x="80" y="743"/>
                    </a:lnTo>
                    <a:lnTo>
                      <a:pt x="80" y="741"/>
                    </a:lnTo>
                    <a:lnTo>
                      <a:pt x="80" y="738"/>
                    </a:lnTo>
                    <a:lnTo>
                      <a:pt x="80" y="736"/>
                    </a:lnTo>
                    <a:lnTo>
                      <a:pt x="78" y="734"/>
                    </a:lnTo>
                    <a:lnTo>
                      <a:pt x="78" y="732"/>
                    </a:lnTo>
                    <a:lnTo>
                      <a:pt x="78" y="730"/>
                    </a:lnTo>
                    <a:lnTo>
                      <a:pt x="74" y="720"/>
                    </a:lnTo>
                    <a:lnTo>
                      <a:pt x="74" y="718"/>
                    </a:lnTo>
                    <a:lnTo>
                      <a:pt x="74" y="716"/>
                    </a:lnTo>
                    <a:lnTo>
                      <a:pt x="73" y="715"/>
                    </a:lnTo>
                    <a:lnTo>
                      <a:pt x="73" y="713"/>
                    </a:lnTo>
                    <a:lnTo>
                      <a:pt x="71" y="711"/>
                    </a:lnTo>
                    <a:lnTo>
                      <a:pt x="71" y="709"/>
                    </a:lnTo>
                    <a:lnTo>
                      <a:pt x="69" y="709"/>
                    </a:lnTo>
                    <a:lnTo>
                      <a:pt x="69" y="707"/>
                    </a:lnTo>
                    <a:lnTo>
                      <a:pt x="67" y="705"/>
                    </a:lnTo>
                    <a:lnTo>
                      <a:pt x="67" y="703"/>
                    </a:lnTo>
                    <a:lnTo>
                      <a:pt x="67" y="701"/>
                    </a:lnTo>
                    <a:lnTo>
                      <a:pt x="67" y="699"/>
                    </a:lnTo>
                    <a:lnTo>
                      <a:pt x="65" y="697"/>
                    </a:lnTo>
                    <a:lnTo>
                      <a:pt x="65" y="695"/>
                    </a:lnTo>
                    <a:lnTo>
                      <a:pt x="65" y="693"/>
                    </a:lnTo>
                    <a:lnTo>
                      <a:pt x="65" y="691"/>
                    </a:lnTo>
                    <a:lnTo>
                      <a:pt x="65" y="690"/>
                    </a:lnTo>
                    <a:lnTo>
                      <a:pt x="65" y="688"/>
                    </a:lnTo>
                    <a:lnTo>
                      <a:pt x="65" y="686"/>
                    </a:lnTo>
                    <a:lnTo>
                      <a:pt x="65" y="684"/>
                    </a:lnTo>
                    <a:lnTo>
                      <a:pt x="65" y="682"/>
                    </a:lnTo>
                    <a:lnTo>
                      <a:pt x="65" y="680"/>
                    </a:lnTo>
                    <a:lnTo>
                      <a:pt x="65" y="678"/>
                    </a:lnTo>
                    <a:lnTo>
                      <a:pt x="65" y="676"/>
                    </a:lnTo>
                    <a:lnTo>
                      <a:pt x="65" y="674"/>
                    </a:lnTo>
                    <a:lnTo>
                      <a:pt x="65" y="672"/>
                    </a:lnTo>
                    <a:lnTo>
                      <a:pt x="65" y="670"/>
                    </a:lnTo>
                    <a:lnTo>
                      <a:pt x="65" y="668"/>
                    </a:lnTo>
                    <a:lnTo>
                      <a:pt x="65" y="667"/>
                    </a:lnTo>
                    <a:lnTo>
                      <a:pt x="65" y="665"/>
                    </a:lnTo>
                    <a:lnTo>
                      <a:pt x="65" y="663"/>
                    </a:lnTo>
                    <a:lnTo>
                      <a:pt x="65" y="661"/>
                    </a:lnTo>
                    <a:lnTo>
                      <a:pt x="67" y="657"/>
                    </a:lnTo>
                    <a:lnTo>
                      <a:pt x="67" y="655"/>
                    </a:lnTo>
                    <a:lnTo>
                      <a:pt x="67" y="653"/>
                    </a:lnTo>
                    <a:lnTo>
                      <a:pt x="65" y="653"/>
                    </a:lnTo>
                    <a:lnTo>
                      <a:pt x="65" y="651"/>
                    </a:lnTo>
                    <a:lnTo>
                      <a:pt x="65" y="649"/>
                    </a:lnTo>
                    <a:lnTo>
                      <a:pt x="65" y="647"/>
                    </a:lnTo>
                    <a:lnTo>
                      <a:pt x="63" y="645"/>
                    </a:lnTo>
                    <a:lnTo>
                      <a:pt x="63" y="643"/>
                    </a:lnTo>
                    <a:lnTo>
                      <a:pt x="63" y="642"/>
                    </a:lnTo>
                    <a:lnTo>
                      <a:pt x="63" y="640"/>
                    </a:lnTo>
                    <a:lnTo>
                      <a:pt x="63" y="638"/>
                    </a:lnTo>
                    <a:lnTo>
                      <a:pt x="61" y="638"/>
                    </a:lnTo>
                    <a:lnTo>
                      <a:pt x="61" y="636"/>
                    </a:lnTo>
                    <a:lnTo>
                      <a:pt x="63" y="636"/>
                    </a:lnTo>
                    <a:lnTo>
                      <a:pt x="63" y="634"/>
                    </a:lnTo>
                    <a:lnTo>
                      <a:pt x="65" y="632"/>
                    </a:lnTo>
                    <a:lnTo>
                      <a:pt x="65" y="630"/>
                    </a:lnTo>
                    <a:lnTo>
                      <a:pt x="67" y="630"/>
                    </a:lnTo>
                    <a:lnTo>
                      <a:pt x="69" y="628"/>
                    </a:lnTo>
                    <a:lnTo>
                      <a:pt x="69" y="626"/>
                    </a:lnTo>
                    <a:lnTo>
                      <a:pt x="71" y="626"/>
                    </a:lnTo>
                    <a:lnTo>
                      <a:pt x="71" y="622"/>
                    </a:lnTo>
                    <a:lnTo>
                      <a:pt x="73" y="620"/>
                    </a:lnTo>
                    <a:lnTo>
                      <a:pt x="74" y="620"/>
                    </a:lnTo>
                    <a:lnTo>
                      <a:pt x="80" y="619"/>
                    </a:lnTo>
                    <a:lnTo>
                      <a:pt x="80" y="617"/>
                    </a:lnTo>
                    <a:lnTo>
                      <a:pt x="80" y="615"/>
                    </a:lnTo>
                    <a:lnTo>
                      <a:pt x="82" y="615"/>
                    </a:lnTo>
                    <a:lnTo>
                      <a:pt x="84" y="615"/>
                    </a:lnTo>
                    <a:lnTo>
                      <a:pt x="84" y="613"/>
                    </a:lnTo>
                    <a:lnTo>
                      <a:pt x="84" y="611"/>
                    </a:lnTo>
                    <a:lnTo>
                      <a:pt x="84" y="609"/>
                    </a:lnTo>
                    <a:lnTo>
                      <a:pt x="86" y="609"/>
                    </a:lnTo>
                    <a:lnTo>
                      <a:pt x="86" y="607"/>
                    </a:lnTo>
                    <a:lnTo>
                      <a:pt x="88" y="605"/>
                    </a:lnTo>
                    <a:lnTo>
                      <a:pt x="88" y="603"/>
                    </a:lnTo>
                    <a:lnTo>
                      <a:pt x="90" y="603"/>
                    </a:lnTo>
                    <a:lnTo>
                      <a:pt x="86" y="594"/>
                    </a:lnTo>
                    <a:lnTo>
                      <a:pt x="86" y="592"/>
                    </a:lnTo>
                    <a:lnTo>
                      <a:pt x="86" y="590"/>
                    </a:lnTo>
                    <a:lnTo>
                      <a:pt x="84" y="590"/>
                    </a:lnTo>
                    <a:lnTo>
                      <a:pt x="84" y="588"/>
                    </a:lnTo>
                    <a:lnTo>
                      <a:pt x="84" y="586"/>
                    </a:lnTo>
                    <a:lnTo>
                      <a:pt x="84" y="584"/>
                    </a:lnTo>
                    <a:lnTo>
                      <a:pt x="84" y="582"/>
                    </a:lnTo>
                    <a:lnTo>
                      <a:pt x="82" y="580"/>
                    </a:lnTo>
                    <a:lnTo>
                      <a:pt x="82" y="578"/>
                    </a:lnTo>
                    <a:lnTo>
                      <a:pt x="82" y="576"/>
                    </a:lnTo>
                    <a:lnTo>
                      <a:pt x="80" y="576"/>
                    </a:lnTo>
                    <a:lnTo>
                      <a:pt x="80" y="574"/>
                    </a:lnTo>
                    <a:lnTo>
                      <a:pt x="78" y="571"/>
                    </a:lnTo>
                    <a:lnTo>
                      <a:pt x="78" y="569"/>
                    </a:lnTo>
                    <a:lnTo>
                      <a:pt x="76" y="569"/>
                    </a:lnTo>
                    <a:lnTo>
                      <a:pt x="76" y="567"/>
                    </a:lnTo>
                    <a:lnTo>
                      <a:pt x="74" y="565"/>
                    </a:lnTo>
                    <a:lnTo>
                      <a:pt x="73" y="563"/>
                    </a:lnTo>
                    <a:lnTo>
                      <a:pt x="71" y="561"/>
                    </a:lnTo>
                    <a:lnTo>
                      <a:pt x="69" y="559"/>
                    </a:lnTo>
                    <a:lnTo>
                      <a:pt x="67" y="559"/>
                    </a:lnTo>
                    <a:lnTo>
                      <a:pt x="67" y="557"/>
                    </a:lnTo>
                    <a:lnTo>
                      <a:pt x="65" y="557"/>
                    </a:lnTo>
                    <a:lnTo>
                      <a:pt x="63" y="555"/>
                    </a:lnTo>
                    <a:lnTo>
                      <a:pt x="61" y="555"/>
                    </a:lnTo>
                    <a:lnTo>
                      <a:pt x="59" y="555"/>
                    </a:lnTo>
                    <a:lnTo>
                      <a:pt x="57" y="553"/>
                    </a:lnTo>
                    <a:lnTo>
                      <a:pt x="55" y="553"/>
                    </a:lnTo>
                    <a:lnTo>
                      <a:pt x="53" y="553"/>
                    </a:lnTo>
                    <a:lnTo>
                      <a:pt x="51" y="553"/>
                    </a:lnTo>
                    <a:lnTo>
                      <a:pt x="49" y="553"/>
                    </a:lnTo>
                    <a:lnTo>
                      <a:pt x="49" y="551"/>
                    </a:lnTo>
                    <a:lnTo>
                      <a:pt x="48" y="551"/>
                    </a:lnTo>
                    <a:lnTo>
                      <a:pt x="46" y="549"/>
                    </a:lnTo>
                    <a:lnTo>
                      <a:pt x="44" y="547"/>
                    </a:lnTo>
                    <a:lnTo>
                      <a:pt x="42" y="546"/>
                    </a:lnTo>
                    <a:lnTo>
                      <a:pt x="40" y="544"/>
                    </a:lnTo>
                    <a:lnTo>
                      <a:pt x="38" y="542"/>
                    </a:lnTo>
                    <a:lnTo>
                      <a:pt x="36" y="540"/>
                    </a:lnTo>
                    <a:lnTo>
                      <a:pt x="34" y="538"/>
                    </a:lnTo>
                    <a:lnTo>
                      <a:pt x="32" y="538"/>
                    </a:lnTo>
                    <a:lnTo>
                      <a:pt x="32" y="536"/>
                    </a:lnTo>
                    <a:lnTo>
                      <a:pt x="30" y="534"/>
                    </a:lnTo>
                    <a:lnTo>
                      <a:pt x="28" y="532"/>
                    </a:lnTo>
                    <a:lnTo>
                      <a:pt x="26" y="532"/>
                    </a:lnTo>
                    <a:lnTo>
                      <a:pt x="25" y="532"/>
                    </a:lnTo>
                    <a:lnTo>
                      <a:pt x="23" y="532"/>
                    </a:lnTo>
                    <a:lnTo>
                      <a:pt x="23" y="530"/>
                    </a:lnTo>
                    <a:lnTo>
                      <a:pt x="21" y="530"/>
                    </a:lnTo>
                    <a:lnTo>
                      <a:pt x="19" y="530"/>
                    </a:lnTo>
                    <a:lnTo>
                      <a:pt x="17" y="530"/>
                    </a:lnTo>
                    <a:lnTo>
                      <a:pt x="15" y="530"/>
                    </a:lnTo>
                    <a:lnTo>
                      <a:pt x="13" y="530"/>
                    </a:lnTo>
                    <a:lnTo>
                      <a:pt x="11" y="528"/>
                    </a:lnTo>
                    <a:lnTo>
                      <a:pt x="9" y="528"/>
                    </a:lnTo>
                    <a:lnTo>
                      <a:pt x="7" y="528"/>
                    </a:lnTo>
                    <a:lnTo>
                      <a:pt x="5" y="528"/>
                    </a:lnTo>
                    <a:lnTo>
                      <a:pt x="3" y="528"/>
                    </a:lnTo>
                    <a:lnTo>
                      <a:pt x="1" y="526"/>
                    </a:lnTo>
                    <a:lnTo>
                      <a:pt x="0" y="526"/>
                    </a:lnTo>
                    <a:close/>
                    <a:moveTo>
                      <a:pt x="385" y="486"/>
                    </a:moveTo>
                    <a:lnTo>
                      <a:pt x="382" y="490"/>
                    </a:lnTo>
                    <a:lnTo>
                      <a:pt x="384" y="492"/>
                    </a:lnTo>
                    <a:lnTo>
                      <a:pt x="384" y="488"/>
                    </a:lnTo>
                    <a:lnTo>
                      <a:pt x="385" y="48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52" name="Freeform 4875">
                <a:extLst>
                  <a:ext uri="{FF2B5EF4-FFF2-40B4-BE49-F238E27FC236}">
                    <a16:creationId xmlns:a16="http://schemas.microsoft.com/office/drawing/2014/main" id="{F76EA291-05E8-B1E3-F3EA-69E00202C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9285" y="1987312"/>
                <a:ext cx="118604" cy="285420"/>
              </a:xfrm>
              <a:custGeom>
                <a:avLst/>
                <a:gdLst>
                  <a:gd name="T0" fmla="*/ 118 w 123"/>
                  <a:gd name="T1" fmla="*/ 15 h 296"/>
                  <a:gd name="T2" fmla="*/ 118 w 123"/>
                  <a:gd name="T3" fmla="*/ 25 h 296"/>
                  <a:gd name="T4" fmla="*/ 118 w 123"/>
                  <a:gd name="T5" fmla="*/ 39 h 296"/>
                  <a:gd name="T6" fmla="*/ 114 w 123"/>
                  <a:gd name="T7" fmla="*/ 48 h 296"/>
                  <a:gd name="T8" fmla="*/ 119 w 123"/>
                  <a:gd name="T9" fmla="*/ 56 h 296"/>
                  <a:gd name="T10" fmla="*/ 123 w 123"/>
                  <a:gd name="T11" fmla="*/ 63 h 296"/>
                  <a:gd name="T12" fmla="*/ 116 w 123"/>
                  <a:gd name="T13" fmla="*/ 73 h 296"/>
                  <a:gd name="T14" fmla="*/ 108 w 123"/>
                  <a:gd name="T15" fmla="*/ 87 h 296"/>
                  <a:gd name="T16" fmla="*/ 100 w 123"/>
                  <a:gd name="T17" fmla="*/ 100 h 296"/>
                  <a:gd name="T18" fmla="*/ 91 w 123"/>
                  <a:gd name="T19" fmla="*/ 111 h 296"/>
                  <a:gd name="T20" fmla="*/ 96 w 123"/>
                  <a:gd name="T21" fmla="*/ 123 h 296"/>
                  <a:gd name="T22" fmla="*/ 93 w 123"/>
                  <a:gd name="T23" fmla="*/ 136 h 296"/>
                  <a:gd name="T24" fmla="*/ 83 w 123"/>
                  <a:gd name="T25" fmla="*/ 150 h 296"/>
                  <a:gd name="T26" fmla="*/ 85 w 123"/>
                  <a:gd name="T27" fmla="*/ 165 h 296"/>
                  <a:gd name="T28" fmla="*/ 93 w 123"/>
                  <a:gd name="T29" fmla="*/ 175 h 296"/>
                  <a:gd name="T30" fmla="*/ 89 w 123"/>
                  <a:gd name="T31" fmla="*/ 188 h 296"/>
                  <a:gd name="T32" fmla="*/ 91 w 123"/>
                  <a:gd name="T33" fmla="*/ 196 h 296"/>
                  <a:gd name="T34" fmla="*/ 89 w 123"/>
                  <a:gd name="T35" fmla="*/ 207 h 296"/>
                  <a:gd name="T36" fmla="*/ 83 w 123"/>
                  <a:gd name="T37" fmla="*/ 219 h 296"/>
                  <a:gd name="T38" fmla="*/ 73 w 123"/>
                  <a:gd name="T39" fmla="*/ 219 h 296"/>
                  <a:gd name="T40" fmla="*/ 62 w 123"/>
                  <a:gd name="T41" fmla="*/ 221 h 296"/>
                  <a:gd name="T42" fmla="*/ 54 w 123"/>
                  <a:gd name="T43" fmla="*/ 236 h 296"/>
                  <a:gd name="T44" fmla="*/ 47 w 123"/>
                  <a:gd name="T45" fmla="*/ 246 h 296"/>
                  <a:gd name="T46" fmla="*/ 37 w 123"/>
                  <a:gd name="T47" fmla="*/ 257 h 296"/>
                  <a:gd name="T48" fmla="*/ 43 w 123"/>
                  <a:gd name="T49" fmla="*/ 269 h 296"/>
                  <a:gd name="T50" fmla="*/ 31 w 123"/>
                  <a:gd name="T51" fmla="*/ 271 h 296"/>
                  <a:gd name="T52" fmla="*/ 25 w 123"/>
                  <a:gd name="T53" fmla="*/ 279 h 296"/>
                  <a:gd name="T54" fmla="*/ 18 w 123"/>
                  <a:gd name="T55" fmla="*/ 288 h 296"/>
                  <a:gd name="T56" fmla="*/ 6 w 123"/>
                  <a:gd name="T57" fmla="*/ 292 h 296"/>
                  <a:gd name="T58" fmla="*/ 4 w 123"/>
                  <a:gd name="T59" fmla="*/ 288 h 296"/>
                  <a:gd name="T60" fmla="*/ 10 w 123"/>
                  <a:gd name="T61" fmla="*/ 277 h 296"/>
                  <a:gd name="T62" fmla="*/ 16 w 123"/>
                  <a:gd name="T63" fmla="*/ 265 h 296"/>
                  <a:gd name="T64" fmla="*/ 22 w 123"/>
                  <a:gd name="T65" fmla="*/ 257 h 296"/>
                  <a:gd name="T66" fmla="*/ 25 w 123"/>
                  <a:gd name="T67" fmla="*/ 240 h 296"/>
                  <a:gd name="T68" fmla="*/ 23 w 123"/>
                  <a:gd name="T69" fmla="*/ 225 h 296"/>
                  <a:gd name="T70" fmla="*/ 27 w 123"/>
                  <a:gd name="T71" fmla="*/ 207 h 296"/>
                  <a:gd name="T72" fmla="*/ 31 w 123"/>
                  <a:gd name="T73" fmla="*/ 194 h 296"/>
                  <a:gd name="T74" fmla="*/ 41 w 123"/>
                  <a:gd name="T75" fmla="*/ 194 h 296"/>
                  <a:gd name="T76" fmla="*/ 54 w 123"/>
                  <a:gd name="T77" fmla="*/ 192 h 296"/>
                  <a:gd name="T78" fmla="*/ 56 w 123"/>
                  <a:gd name="T79" fmla="*/ 173 h 296"/>
                  <a:gd name="T80" fmla="*/ 62 w 123"/>
                  <a:gd name="T81" fmla="*/ 161 h 296"/>
                  <a:gd name="T82" fmla="*/ 64 w 123"/>
                  <a:gd name="T83" fmla="*/ 148 h 296"/>
                  <a:gd name="T84" fmla="*/ 62 w 123"/>
                  <a:gd name="T85" fmla="*/ 129 h 296"/>
                  <a:gd name="T86" fmla="*/ 68 w 123"/>
                  <a:gd name="T87" fmla="*/ 113 h 296"/>
                  <a:gd name="T88" fmla="*/ 71 w 123"/>
                  <a:gd name="T89" fmla="*/ 104 h 296"/>
                  <a:gd name="T90" fmla="*/ 73 w 123"/>
                  <a:gd name="T91" fmla="*/ 88 h 296"/>
                  <a:gd name="T92" fmla="*/ 75 w 123"/>
                  <a:gd name="T93" fmla="*/ 77 h 296"/>
                  <a:gd name="T94" fmla="*/ 71 w 123"/>
                  <a:gd name="T95" fmla="*/ 63 h 296"/>
                  <a:gd name="T96" fmla="*/ 64 w 123"/>
                  <a:gd name="T97" fmla="*/ 54 h 296"/>
                  <a:gd name="T98" fmla="*/ 70 w 123"/>
                  <a:gd name="T99" fmla="*/ 50 h 296"/>
                  <a:gd name="T100" fmla="*/ 75 w 123"/>
                  <a:gd name="T101" fmla="*/ 46 h 296"/>
                  <a:gd name="T102" fmla="*/ 75 w 123"/>
                  <a:gd name="T103" fmla="*/ 37 h 296"/>
                  <a:gd name="T104" fmla="*/ 87 w 123"/>
                  <a:gd name="T105" fmla="*/ 29 h 296"/>
                  <a:gd name="T106" fmla="*/ 89 w 123"/>
                  <a:gd name="T107" fmla="*/ 21 h 296"/>
                  <a:gd name="T108" fmla="*/ 91 w 123"/>
                  <a:gd name="T109" fmla="*/ 14 h 296"/>
                  <a:gd name="T110" fmla="*/ 98 w 123"/>
                  <a:gd name="T111" fmla="*/ 12 h 296"/>
                  <a:gd name="T112" fmla="*/ 98 w 123"/>
                  <a:gd name="T113" fmla="*/ 6 h 296"/>
                  <a:gd name="T114" fmla="*/ 104 w 123"/>
                  <a:gd name="T115" fmla="*/ 2 h 296"/>
                  <a:gd name="T116" fmla="*/ 116 w 123"/>
                  <a:gd name="T117" fmla="*/ 4 h 29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23" h="296">
                    <a:moveTo>
                      <a:pt x="119" y="6"/>
                    </a:moveTo>
                    <a:lnTo>
                      <a:pt x="119" y="8"/>
                    </a:lnTo>
                    <a:lnTo>
                      <a:pt x="121" y="8"/>
                    </a:lnTo>
                    <a:lnTo>
                      <a:pt x="121" y="10"/>
                    </a:lnTo>
                    <a:lnTo>
                      <a:pt x="119" y="10"/>
                    </a:lnTo>
                    <a:lnTo>
                      <a:pt x="119" y="12"/>
                    </a:lnTo>
                    <a:lnTo>
                      <a:pt x="118" y="12"/>
                    </a:lnTo>
                    <a:lnTo>
                      <a:pt x="118" y="10"/>
                    </a:lnTo>
                    <a:lnTo>
                      <a:pt x="118" y="12"/>
                    </a:lnTo>
                    <a:lnTo>
                      <a:pt x="118" y="14"/>
                    </a:lnTo>
                    <a:lnTo>
                      <a:pt x="118" y="15"/>
                    </a:lnTo>
                    <a:lnTo>
                      <a:pt x="118" y="17"/>
                    </a:lnTo>
                    <a:lnTo>
                      <a:pt x="116" y="17"/>
                    </a:lnTo>
                    <a:lnTo>
                      <a:pt x="118" y="17"/>
                    </a:lnTo>
                    <a:lnTo>
                      <a:pt x="116" y="17"/>
                    </a:lnTo>
                    <a:lnTo>
                      <a:pt x="116" y="19"/>
                    </a:lnTo>
                    <a:lnTo>
                      <a:pt x="116" y="21"/>
                    </a:lnTo>
                    <a:lnTo>
                      <a:pt x="118" y="21"/>
                    </a:lnTo>
                    <a:lnTo>
                      <a:pt x="119" y="21"/>
                    </a:lnTo>
                    <a:lnTo>
                      <a:pt x="119" y="23"/>
                    </a:lnTo>
                    <a:lnTo>
                      <a:pt x="118" y="23"/>
                    </a:lnTo>
                    <a:lnTo>
                      <a:pt x="118" y="25"/>
                    </a:lnTo>
                    <a:lnTo>
                      <a:pt x="119" y="25"/>
                    </a:lnTo>
                    <a:lnTo>
                      <a:pt x="118" y="25"/>
                    </a:lnTo>
                    <a:lnTo>
                      <a:pt x="119" y="25"/>
                    </a:lnTo>
                    <a:lnTo>
                      <a:pt x="119" y="27"/>
                    </a:lnTo>
                    <a:lnTo>
                      <a:pt x="119" y="29"/>
                    </a:lnTo>
                    <a:lnTo>
                      <a:pt x="119" y="31"/>
                    </a:lnTo>
                    <a:lnTo>
                      <a:pt x="119" y="33"/>
                    </a:lnTo>
                    <a:lnTo>
                      <a:pt x="118" y="33"/>
                    </a:lnTo>
                    <a:lnTo>
                      <a:pt x="118" y="35"/>
                    </a:lnTo>
                    <a:lnTo>
                      <a:pt x="118" y="37"/>
                    </a:lnTo>
                    <a:lnTo>
                      <a:pt x="118" y="39"/>
                    </a:lnTo>
                    <a:lnTo>
                      <a:pt x="118" y="40"/>
                    </a:lnTo>
                    <a:lnTo>
                      <a:pt x="119" y="40"/>
                    </a:lnTo>
                    <a:lnTo>
                      <a:pt x="119" y="42"/>
                    </a:lnTo>
                    <a:lnTo>
                      <a:pt x="121" y="42"/>
                    </a:lnTo>
                    <a:lnTo>
                      <a:pt x="119" y="42"/>
                    </a:lnTo>
                    <a:lnTo>
                      <a:pt x="119" y="44"/>
                    </a:lnTo>
                    <a:lnTo>
                      <a:pt x="119" y="46"/>
                    </a:lnTo>
                    <a:lnTo>
                      <a:pt x="118" y="46"/>
                    </a:lnTo>
                    <a:lnTo>
                      <a:pt x="116" y="46"/>
                    </a:lnTo>
                    <a:lnTo>
                      <a:pt x="116" y="48"/>
                    </a:lnTo>
                    <a:lnTo>
                      <a:pt x="114" y="48"/>
                    </a:lnTo>
                    <a:lnTo>
                      <a:pt x="114" y="50"/>
                    </a:lnTo>
                    <a:lnTo>
                      <a:pt x="114" y="52"/>
                    </a:lnTo>
                    <a:lnTo>
                      <a:pt x="112" y="52"/>
                    </a:lnTo>
                    <a:lnTo>
                      <a:pt x="112" y="54"/>
                    </a:lnTo>
                    <a:lnTo>
                      <a:pt x="114" y="54"/>
                    </a:lnTo>
                    <a:lnTo>
                      <a:pt x="116" y="54"/>
                    </a:lnTo>
                    <a:lnTo>
                      <a:pt x="118" y="54"/>
                    </a:lnTo>
                    <a:lnTo>
                      <a:pt x="118" y="56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9" y="56"/>
                    </a:lnTo>
                    <a:lnTo>
                      <a:pt x="118" y="56"/>
                    </a:lnTo>
                    <a:lnTo>
                      <a:pt x="119" y="56"/>
                    </a:lnTo>
                    <a:lnTo>
                      <a:pt x="119" y="58"/>
                    </a:lnTo>
                    <a:lnTo>
                      <a:pt x="121" y="58"/>
                    </a:lnTo>
                    <a:lnTo>
                      <a:pt x="121" y="60"/>
                    </a:lnTo>
                    <a:lnTo>
                      <a:pt x="121" y="58"/>
                    </a:lnTo>
                    <a:lnTo>
                      <a:pt x="123" y="58"/>
                    </a:lnTo>
                    <a:lnTo>
                      <a:pt x="123" y="60"/>
                    </a:lnTo>
                    <a:lnTo>
                      <a:pt x="123" y="62"/>
                    </a:lnTo>
                    <a:lnTo>
                      <a:pt x="121" y="62"/>
                    </a:lnTo>
                    <a:lnTo>
                      <a:pt x="123" y="63"/>
                    </a:lnTo>
                    <a:lnTo>
                      <a:pt x="123" y="65"/>
                    </a:lnTo>
                    <a:lnTo>
                      <a:pt x="121" y="65"/>
                    </a:lnTo>
                    <a:lnTo>
                      <a:pt x="121" y="67"/>
                    </a:lnTo>
                    <a:lnTo>
                      <a:pt x="119" y="67"/>
                    </a:lnTo>
                    <a:lnTo>
                      <a:pt x="119" y="69"/>
                    </a:lnTo>
                    <a:lnTo>
                      <a:pt x="119" y="71"/>
                    </a:lnTo>
                    <a:lnTo>
                      <a:pt x="119" y="73"/>
                    </a:lnTo>
                    <a:lnTo>
                      <a:pt x="119" y="75"/>
                    </a:lnTo>
                    <a:lnTo>
                      <a:pt x="119" y="73"/>
                    </a:lnTo>
                    <a:lnTo>
                      <a:pt x="118" y="73"/>
                    </a:lnTo>
                    <a:lnTo>
                      <a:pt x="116" y="73"/>
                    </a:lnTo>
                    <a:lnTo>
                      <a:pt x="116" y="75"/>
                    </a:lnTo>
                    <a:lnTo>
                      <a:pt x="114" y="75"/>
                    </a:lnTo>
                    <a:lnTo>
                      <a:pt x="114" y="77"/>
                    </a:lnTo>
                    <a:lnTo>
                      <a:pt x="114" y="79"/>
                    </a:lnTo>
                    <a:lnTo>
                      <a:pt x="112" y="79"/>
                    </a:lnTo>
                    <a:lnTo>
                      <a:pt x="112" y="81"/>
                    </a:lnTo>
                    <a:lnTo>
                      <a:pt x="112" y="83"/>
                    </a:lnTo>
                    <a:lnTo>
                      <a:pt x="112" y="85"/>
                    </a:lnTo>
                    <a:lnTo>
                      <a:pt x="110" y="85"/>
                    </a:lnTo>
                    <a:lnTo>
                      <a:pt x="110" y="87"/>
                    </a:lnTo>
                    <a:lnTo>
                      <a:pt x="108" y="87"/>
                    </a:lnTo>
                    <a:lnTo>
                      <a:pt x="106" y="87"/>
                    </a:lnTo>
                    <a:lnTo>
                      <a:pt x="106" y="88"/>
                    </a:lnTo>
                    <a:lnTo>
                      <a:pt x="106" y="90"/>
                    </a:lnTo>
                    <a:lnTo>
                      <a:pt x="104" y="90"/>
                    </a:lnTo>
                    <a:lnTo>
                      <a:pt x="104" y="92"/>
                    </a:lnTo>
                    <a:lnTo>
                      <a:pt x="104" y="94"/>
                    </a:lnTo>
                    <a:lnTo>
                      <a:pt x="102" y="94"/>
                    </a:lnTo>
                    <a:lnTo>
                      <a:pt x="100" y="94"/>
                    </a:lnTo>
                    <a:lnTo>
                      <a:pt x="100" y="96"/>
                    </a:lnTo>
                    <a:lnTo>
                      <a:pt x="100" y="98"/>
                    </a:lnTo>
                    <a:lnTo>
                      <a:pt x="100" y="100"/>
                    </a:lnTo>
                    <a:lnTo>
                      <a:pt x="100" y="102"/>
                    </a:lnTo>
                    <a:lnTo>
                      <a:pt x="98" y="102"/>
                    </a:lnTo>
                    <a:lnTo>
                      <a:pt x="96" y="102"/>
                    </a:lnTo>
                    <a:lnTo>
                      <a:pt x="95" y="102"/>
                    </a:lnTo>
                    <a:lnTo>
                      <a:pt x="95" y="104"/>
                    </a:lnTo>
                    <a:lnTo>
                      <a:pt x="93" y="104"/>
                    </a:lnTo>
                    <a:lnTo>
                      <a:pt x="93" y="106"/>
                    </a:lnTo>
                    <a:lnTo>
                      <a:pt x="91" y="106"/>
                    </a:lnTo>
                    <a:lnTo>
                      <a:pt x="91" y="108"/>
                    </a:lnTo>
                    <a:lnTo>
                      <a:pt x="91" y="110"/>
                    </a:lnTo>
                    <a:lnTo>
                      <a:pt x="91" y="111"/>
                    </a:lnTo>
                    <a:lnTo>
                      <a:pt x="91" y="113"/>
                    </a:lnTo>
                    <a:lnTo>
                      <a:pt x="91" y="115"/>
                    </a:lnTo>
                    <a:lnTo>
                      <a:pt x="91" y="117"/>
                    </a:lnTo>
                    <a:lnTo>
                      <a:pt x="91" y="119"/>
                    </a:lnTo>
                    <a:lnTo>
                      <a:pt x="91" y="121"/>
                    </a:lnTo>
                    <a:lnTo>
                      <a:pt x="93" y="121"/>
                    </a:lnTo>
                    <a:lnTo>
                      <a:pt x="93" y="123"/>
                    </a:lnTo>
                    <a:lnTo>
                      <a:pt x="95" y="123"/>
                    </a:lnTo>
                    <a:lnTo>
                      <a:pt x="96" y="123"/>
                    </a:lnTo>
                    <a:lnTo>
                      <a:pt x="96" y="121"/>
                    </a:lnTo>
                    <a:lnTo>
                      <a:pt x="96" y="123"/>
                    </a:lnTo>
                    <a:lnTo>
                      <a:pt x="95" y="123"/>
                    </a:lnTo>
                    <a:lnTo>
                      <a:pt x="95" y="125"/>
                    </a:lnTo>
                    <a:lnTo>
                      <a:pt x="96" y="125"/>
                    </a:lnTo>
                    <a:lnTo>
                      <a:pt x="96" y="127"/>
                    </a:lnTo>
                    <a:lnTo>
                      <a:pt x="95" y="127"/>
                    </a:lnTo>
                    <a:lnTo>
                      <a:pt x="95" y="129"/>
                    </a:lnTo>
                    <a:lnTo>
                      <a:pt x="95" y="131"/>
                    </a:lnTo>
                    <a:lnTo>
                      <a:pt x="95" y="133"/>
                    </a:lnTo>
                    <a:lnTo>
                      <a:pt x="93" y="133"/>
                    </a:lnTo>
                    <a:lnTo>
                      <a:pt x="93" y="135"/>
                    </a:lnTo>
                    <a:lnTo>
                      <a:pt x="93" y="136"/>
                    </a:lnTo>
                    <a:lnTo>
                      <a:pt x="91" y="138"/>
                    </a:lnTo>
                    <a:lnTo>
                      <a:pt x="91" y="140"/>
                    </a:lnTo>
                    <a:lnTo>
                      <a:pt x="89" y="140"/>
                    </a:lnTo>
                    <a:lnTo>
                      <a:pt x="89" y="142"/>
                    </a:lnTo>
                    <a:lnTo>
                      <a:pt x="87" y="142"/>
                    </a:lnTo>
                    <a:lnTo>
                      <a:pt x="87" y="144"/>
                    </a:lnTo>
                    <a:lnTo>
                      <a:pt x="87" y="146"/>
                    </a:lnTo>
                    <a:lnTo>
                      <a:pt x="85" y="146"/>
                    </a:lnTo>
                    <a:lnTo>
                      <a:pt x="85" y="148"/>
                    </a:lnTo>
                    <a:lnTo>
                      <a:pt x="83" y="148"/>
                    </a:lnTo>
                    <a:lnTo>
                      <a:pt x="83" y="150"/>
                    </a:lnTo>
                    <a:lnTo>
                      <a:pt x="83" y="152"/>
                    </a:lnTo>
                    <a:lnTo>
                      <a:pt x="81" y="152"/>
                    </a:lnTo>
                    <a:lnTo>
                      <a:pt x="81" y="154"/>
                    </a:lnTo>
                    <a:lnTo>
                      <a:pt x="81" y="156"/>
                    </a:lnTo>
                    <a:lnTo>
                      <a:pt x="81" y="158"/>
                    </a:lnTo>
                    <a:lnTo>
                      <a:pt x="83" y="158"/>
                    </a:lnTo>
                    <a:lnTo>
                      <a:pt x="83" y="159"/>
                    </a:lnTo>
                    <a:lnTo>
                      <a:pt x="83" y="161"/>
                    </a:lnTo>
                    <a:lnTo>
                      <a:pt x="85" y="161"/>
                    </a:lnTo>
                    <a:lnTo>
                      <a:pt x="85" y="163"/>
                    </a:lnTo>
                    <a:lnTo>
                      <a:pt x="85" y="165"/>
                    </a:lnTo>
                    <a:lnTo>
                      <a:pt x="85" y="167"/>
                    </a:lnTo>
                    <a:lnTo>
                      <a:pt x="85" y="169"/>
                    </a:lnTo>
                    <a:lnTo>
                      <a:pt x="85" y="171"/>
                    </a:lnTo>
                    <a:lnTo>
                      <a:pt x="87" y="171"/>
                    </a:lnTo>
                    <a:lnTo>
                      <a:pt x="89" y="171"/>
                    </a:lnTo>
                    <a:lnTo>
                      <a:pt x="87" y="171"/>
                    </a:lnTo>
                    <a:lnTo>
                      <a:pt x="87" y="173"/>
                    </a:lnTo>
                    <a:lnTo>
                      <a:pt x="89" y="173"/>
                    </a:lnTo>
                    <a:lnTo>
                      <a:pt x="89" y="175"/>
                    </a:lnTo>
                    <a:lnTo>
                      <a:pt x="91" y="175"/>
                    </a:lnTo>
                    <a:lnTo>
                      <a:pt x="93" y="175"/>
                    </a:lnTo>
                    <a:lnTo>
                      <a:pt x="91" y="175"/>
                    </a:lnTo>
                    <a:lnTo>
                      <a:pt x="91" y="177"/>
                    </a:lnTo>
                    <a:lnTo>
                      <a:pt x="93" y="177"/>
                    </a:lnTo>
                    <a:lnTo>
                      <a:pt x="93" y="179"/>
                    </a:lnTo>
                    <a:lnTo>
                      <a:pt x="91" y="179"/>
                    </a:lnTo>
                    <a:lnTo>
                      <a:pt x="91" y="181"/>
                    </a:lnTo>
                    <a:lnTo>
                      <a:pt x="91" y="183"/>
                    </a:lnTo>
                    <a:lnTo>
                      <a:pt x="91" y="184"/>
                    </a:lnTo>
                    <a:lnTo>
                      <a:pt x="91" y="186"/>
                    </a:lnTo>
                    <a:lnTo>
                      <a:pt x="89" y="186"/>
                    </a:lnTo>
                    <a:lnTo>
                      <a:pt x="89" y="188"/>
                    </a:lnTo>
                    <a:lnTo>
                      <a:pt x="91" y="188"/>
                    </a:lnTo>
                    <a:lnTo>
                      <a:pt x="93" y="188"/>
                    </a:lnTo>
                    <a:lnTo>
                      <a:pt x="93" y="190"/>
                    </a:lnTo>
                    <a:lnTo>
                      <a:pt x="95" y="190"/>
                    </a:lnTo>
                    <a:lnTo>
                      <a:pt x="96" y="190"/>
                    </a:lnTo>
                    <a:lnTo>
                      <a:pt x="96" y="192"/>
                    </a:lnTo>
                    <a:lnTo>
                      <a:pt x="95" y="192"/>
                    </a:lnTo>
                    <a:lnTo>
                      <a:pt x="95" y="194"/>
                    </a:lnTo>
                    <a:lnTo>
                      <a:pt x="95" y="196"/>
                    </a:lnTo>
                    <a:lnTo>
                      <a:pt x="93" y="196"/>
                    </a:lnTo>
                    <a:lnTo>
                      <a:pt x="91" y="196"/>
                    </a:lnTo>
                    <a:lnTo>
                      <a:pt x="89" y="196"/>
                    </a:lnTo>
                    <a:lnTo>
                      <a:pt x="89" y="198"/>
                    </a:lnTo>
                    <a:lnTo>
                      <a:pt x="87" y="198"/>
                    </a:lnTo>
                    <a:lnTo>
                      <a:pt x="87" y="200"/>
                    </a:lnTo>
                    <a:lnTo>
                      <a:pt x="87" y="202"/>
                    </a:lnTo>
                    <a:lnTo>
                      <a:pt x="85" y="202"/>
                    </a:lnTo>
                    <a:lnTo>
                      <a:pt x="87" y="202"/>
                    </a:lnTo>
                    <a:lnTo>
                      <a:pt x="87" y="204"/>
                    </a:lnTo>
                    <a:lnTo>
                      <a:pt x="87" y="206"/>
                    </a:lnTo>
                    <a:lnTo>
                      <a:pt x="87" y="207"/>
                    </a:lnTo>
                    <a:lnTo>
                      <a:pt x="89" y="207"/>
                    </a:lnTo>
                    <a:lnTo>
                      <a:pt x="87" y="207"/>
                    </a:lnTo>
                    <a:lnTo>
                      <a:pt x="87" y="209"/>
                    </a:lnTo>
                    <a:lnTo>
                      <a:pt x="87" y="211"/>
                    </a:lnTo>
                    <a:lnTo>
                      <a:pt x="87" y="213"/>
                    </a:lnTo>
                    <a:lnTo>
                      <a:pt x="85" y="213"/>
                    </a:lnTo>
                    <a:lnTo>
                      <a:pt x="85" y="215"/>
                    </a:lnTo>
                    <a:lnTo>
                      <a:pt x="85" y="217"/>
                    </a:lnTo>
                    <a:lnTo>
                      <a:pt x="83" y="217"/>
                    </a:lnTo>
                    <a:lnTo>
                      <a:pt x="83" y="219"/>
                    </a:lnTo>
                    <a:lnTo>
                      <a:pt x="83" y="217"/>
                    </a:lnTo>
                    <a:lnTo>
                      <a:pt x="83" y="219"/>
                    </a:lnTo>
                    <a:lnTo>
                      <a:pt x="81" y="219"/>
                    </a:lnTo>
                    <a:lnTo>
                      <a:pt x="81" y="221"/>
                    </a:lnTo>
                    <a:lnTo>
                      <a:pt x="81" y="223"/>
                    </a:lnTo>
                    <a:lnTo>
                      <a:pt x="79" y="223"/>
                    </a:lnTo>
                    <a:lnTo>
                      <a:pt x="79" y="221"/>
                    </a:lnTo>
                    <a:lnTo>
                      <a:pt x="81" y="221"/>
                    </a:lnTo>
                    <a:lnTo>
                      <a:pt x="79" y="221"/>
                    </a:lnTo>
                    <a:lnTo>
                      <a:pt x="79" y="219"/>
                    </a:lnTo>
                    <a:lnTo>
                      <a:pt x="77" y="219"/>
                    </a:lnTo>
                    <a:lnTo>
                      <a:pt x="75" y="219"/>
                    </a:lnTo>
                    <a:lnTo>
                      <a:pt x="73" y="219"/>
                    </a:lnTo>
                    <a:lnTo>
                      <a:pt x="73" y="221"/>
                    </a:lnTo>
                    <a:lnTo>
                      <a:pt x="71" y="221"/>
                    </a:lnTo>
                    <a:lnTo>
                      <a:pt x="70" y="221"/>
                    </a:lnTo>
                    <a:lnTo>
                      <a:pt x="70" y="219"/>
                    </a:lnTo>
                    <a:lnTo>
                      <a:pt x="68" y="219"/>
                    </a:lnTo>
                    <a:lnTo>
                      <a:pt x="66" y="219"/>
                    </a:lnTo>
                    <a:lnTo>
                      <a:pt x="66" y="221"/>
                    </a:lnTo>
                    <a:lnTo>
                      <a:pt x="64" y="221"/>
                    </a:lnTo>
                    <a:lnTo>
                      <a:pt x="64" y="219"/>
                    </a:lnTo>
                    <a:lnTo>
                      <a:pt x="64" y="221"/>
                    </a:lnTo>
                    <a:lnTo>
                      <a:pt x="62" y="221"/>
                    </a:lnTo>
                    <a:lnTo>
                      <a:pt x="62" y="223"/>
                    </a:lnTo>
                    <a:lnTo>
                      <a:pt x="60" y="225"/>
                    </a:lnTo>
                    <a:lnTo>
                      <a:pt x="60" y="227"/>
                    </a:lnTo>
                    <a:lnTo>
                      <a:pt x="58" y="229"/>
                    </a:lnTo>
                    <a:lnTo>
                      <a:pt x="58" y="231"/>
                    </a:lnTo>
                    <a:lnTo>
                      <a:pt x="58" y="232"/>
                    </a:lnTo>
                    <a:lnTo>
                      <a:pt x="56" y="234"/>
                    </a:lnTo>
                    <a:lnTo>
                      <a:pt x="56" y="236"/>
                    </a:lnTo>
                    <a:lnTo>
                      <a:pt x="54" y="236"/>
                    </a:lnTo>
                    <a:lnTo>
                      <a:pt x="54" y="238"/>
                    </a:lnTo>
                    <a:lnTo>
                      <a:pt x="54" y="236"/>
                    </a:lnTo>
                    <a:lnTo>
                      <a:pt x="52" y="236"/>
                    </a:lnTo>
                    <a:lnTo>
                      <a:pt x="50" y="236"/>
                    </a:lnTo>
                    <a:lnTo>
                      <a:pt x="52" y="238"/>
                    </a:lnTo>
                    <a:lnTo>
                      <a:pt x="52" y="240"/>
                    </a:lnTo>
                    <a:lnTo>
                      <a:pt x="52" y="242"/>
                    </a:lnTo>
                    <a:lnTo>
                      <a:pt x="50" y="242"/>
                    </a:lnTo>
                    <a:lnTo>
                      <a:pt x="48" y="244"/>
                    </a:lnTo>
                    <a:lnTo>
                      <a:pt x="48" y="246"/>
                    </a:lnTo>
                    <a:lnTo>
                      <a:pt x="47" y="246"/>
                    </a:lnTo>
                    <a:lnTo>
                      <a:pt x="48" y="246"/>
                    </a:lnTo>
                    <a:lnTo>
                      <a:pt x="47" y="246"/>
                    </a:lnTo>
                    <a:lnTo>
                      <a:pt x="47" y="248"/>
                    </a:lnTo>
                    <a:lnTo>
                      <a:pt x="47" y="250"/>
                    </a:lnTo>
                    <a:lnTo>
                      <a:pt x="45" y="250"/>
                    </a:lnTo>
                    <a:lnTo>
                      <a:pt x="45" y="252"/>
                    </a:lnTo>
                    <a:lnTo>
                      <a:pt x="43" y="254"/>
                    </a:lnTo>
                    <a:lnTo>
                      <a:pt x="41" y="255"/>
                    </a:lnTo>
                    <a:lnTo>
                      <a:pt x="39" y="255"/>
                    </a:lnTo>
                    <a:lnTo>
                      <a:pt x="39" y="254"/>
                    </a:lnTo>
                    <a:lnTo>
                      <a:pt x="37" y="254"/>
                    </a:lnTo>
                    <a:lnTo>
                      <a:pt x="37" y="255"/>
                    </a:lnTo>
                    <a:lnTo>
                      <a:pt x="37" y="257"/>
                    </a:lnTo>
                    <a:lnTo>
                      <a:pt x="37" y="259"/>
                    </a:lnTo>
                    <a:lnTo>
                      <a:pt x="39" y="259"/>
                    </a:lnTo>
                    <a:lnTo>
                      <a:pt x="39" y="261"/>
                    </a:lnTo>
                    <a:lnTo>
                      <a:pt x="39" y="263"/>
                    </a:lnTo>
                    <a:lnTo>
                      <a:pt x="41" y="263"/>
                    </a:lnTo>
                    <a:lnTo>
                      <a:pt x="39" y="263"/>
                    </a:lnTo>
                    <a:lnTo>
                      <a:pt x="39" y="265"/>
                    </a:lnTo>
                    <a:lnTo>
                      <a:pt x="39" y="267"/>
                    </a:lnTo>
                    <a:lnTo>
                      <a:pt x="41" y="267"/>
                    </a:lnTo>
                    <a:lnTo>
                      <a:pt x="43" y="267"/>
                    </a:lnTo>
                    <a:lnTo>
                      <a:pt x="43" y="269"/>
                    </a:lnTo>
                    <a:lnTo>
                      <a:pt x="43" y="271"/>
                    </a:lnTo>
                    <a:lnTo>
                      <a:pt x="43" y="273"/>
                    </a:lnTo>
                    <a:lnTo>
                      <a:pt x="41" y="273"/>
                    </a:lnTo>
                    <a:lnTo>
                      <a:pt x="39" y="273"/>
                    </a:lnTo>
                    <a:lnTo>
                      <a:pt x="37" y="273"/>
                    </a:lnTo>
                    <a:lnTo>
                      <a:pt x="37" y="271"/>
                    </a:lnTo>
                    <a:lnTo>
                      <a:pt x="35" y="271"/>
                    </a:lnTo>
                    <a:lnTo>
                      <a:pt x="35" y="269"/>
                    </a:lnTo>
                    <a:lnTo>
                      <a:pt x="33" y="269"/>
                    </a:lnTo>
                    <a:lnTo>
                      <a:pt x="33" y="271"/>
                    </a:lnTo>
                    <a:lnTo>
                      <a:pt x="31" y="271"/>
                    </a:lnTo>
                    <a:lnTo>
                      <a:pt x="31" y="273"/>
                    </a:lnTo>
                    <a:lnTo>
                      <a:pt x="31" y="275"/>
                    </a:lnTo>
                    <a:lnTo>
                      <a:pt x="29" y="275"/>
                    </a:lnTo>
                    <a:lnTo>
                      <a:pt x="29" y="273"/>
                    </a:lnTo>
                    <a:lnTo>
                      <a:pt x="29" y="275"/>
                    </a:lnTo>
                    <a:lnTo>
                      <a:pt x="27" y="275"/>
                    </a:lnTo>
                    <a:lnTo>
                      <a:pt x="25" y="275"/>
                    </a:lnTo>
                    <a:lnTo>
                      <a:pt x="27" y="275"/>
                    </a:lnTo>
                    <a:lnTo>
                      <a:pt x="27" y="277"/>
                    </a:lnTo>
                    <a:lnTo>
                      <a:pt x="25" y="277"/>
                    </a:lnTo>
                    <a:lnTo>
                      <a:pt x="25" y="279"/>
                    </a:lnTo>
                    <a:lnTo>
                      <a:pt x="23" y="279"/>
                    </a:lnTo>
                    <a:lnTo>
                      <a:pt x="23" y="280"/>
                    </a:lnTo>
                    <a:lnTo>
                      <a:pt x="22" y="280"/>
                    </a:lnTo>
                    <a:lnTo>
                      <a:pt x="20" y="280"/>
                    </a:lnTo>
                    <a:lnTo>
                      <a:pt x="20" y="282"/>
                    </a:lnTo>
                    <a:lnTo>
                      <a:pt x="20" y="284"/>
                    </a:lnTo>
                    <a:lnTo>
                      <a:pt x="18" y="284"/>
                    </a:lnTo>
                    <a:lnTo>
                      <a:pt x="16" y="284"/>
                    </a:lnTo>
                    <a:lnTo>
                      <a:pt x="16" y="286"/>
                    </a:lnTo>
                    <a:lnTo>
                      <a:pt x="18" y="286"/>
                    </a:lnTo>
                    <a:lnTo>
                      <a:pt x="18" y="288"/>
                    </a:lnTo>
                    <a:lnTo>
                      <a:pt x="18" y="290"/>
                    </a:lnTo>
                    <a:lnTo>
                      <a:pt x="16" y="290"/>
                    </a:lnTo>
                    <a:lnTo>
                      <a:pt x="16" y="288"/>
                    </a:lnTo>
                    <a:lnTo>
                      <a:pt x="14" y="290"/>
                    </a:lnTo>
                    <a:lnTo>
                      <a:pt x="16" y="292"/>
                    </a:lnTo>
                    <a:lnTo>
                      <a:pt x="16" y="294"/>
                    </a:lnTo>
                    <a:lnTo>
                      <a:pt x="14" y="294"/>
                    </a:lnTo>
                    <a:lnTo>
                      <a:pt x="12" y="292"/>
                    </a:lnTo>
                    <a:lnTo>
                      <a:pt x="10" y="292"/>
                    </a:lnTo>
                    <a:lnTo>
                      <a:pt x="8" y="292"/>
                    </a:lnTo>
                    <a:lnTo>
                      <a:pt x="6" y="292"/>
                    </a:lnTo>
                    <a:lnTo>
                      <a:pt x="6" y="294"/>
                    </a:lnTo>
                    <a:lnTo>
                      <a:pt x="4" y="294"/>
                    </a:lnTo>
                    <a:lnTo>
                      <a:pt x="4" y="296"/>
                    </a:lnTo>
                    <a:lnTo>
                      <a:pt x="2" y="296"/>
                    </a:lnTo>
                    <a:lnTo>
                      <a:pt x="0" y="296"/>
                    </a:lnTo>
                    <a:lnTo>
                      <a:pt x="0" y="294"/>
                    </a:lnTo>
                    <a:lnTo>
                      <a:pt x="0" y="292"/>
                    </a:lnTo>
                    <a:lnTo>
                      <a:pt x="2" y="292"/>
                    </a:lnTo>
                    <a:lnTo>
                      <a:pt x="2" y="290"/>
                    </a:lnTo>
                    <a:lnTo>
                      <a:pt x="4" y="290"/>
                    </a:lnTo>
                    <a:lnTo>
                      <a:pt x="4" y="288"/>
                    </a:lnTo>
                    <a:lnTo>
                      <a:pt x="6" y="288"/>
                    </a:lnTo>
                    <a:lnTo>
                      <a:pt x="6" y="286"/>
                    </a:lnTo>
                    <a:lnTo>
                      <a:pt x="4" y="286"/>
                    </a:lnTo>
                    <a:lnTo>
                      <a:pt x="4" y="284"/>
                    </a:lnTo>
                    <a:lnTo>
                      <a:pt x="4" y="282"/>
                    </a:lnTo>
                    <a:lnTo>
                      <a:pt x="6" y="282"/>
                    </a:lnTo>
                    <a:lnTo>
                      <a:pt x="6" y="280"/>
                    </a:lnTo>
                    <a:lnTo>
                      <a:pt x="8" y="280"/>
                    </a:lnTo>
                    <a:lnTo>
                      <a:pt x="10" y="280"/>
                    </a:lnTo>
                    <a:lnTo>
                      <a:pt x="10" y="279"/>
                    </a:lnTo>
                    <a:lnTo>
                      <a:pt x="10" y="277"/>
                    </a:lnTo>
                    <a:lnTo>
                      <a:pt x="12" y="277"/>
                    </a:lnTo>
                    <a:lnTo>
                      <a:pt x="12" y="275"/>
                    </a:lnTo>
                    <a:lnTo>
                      <a:pt x="12" y="273"/>
                    </a:lnTo>
                    <a:lnTo>
                      <a:pt x="14" y="273"/>
                    </a:lnTo>
                    <a:lnTo>
                      <a:pt x="14" y="271"/>
                    </a:lnTo>
                    <a:lnTo>
                      <a:pt x="16" y="271"/>
                    </a:lnTo>
                    <a:lnTo>
                      <a:pt x="16" y="269"/>
                    </a:lnTo>
                    <a:lnTo>
                      <a:pt x="16" y="267"/>
                    </a:lnTo>
                    <a:lnTo>
                      <a:pt x="16" y="265"/>
                    </a:lnTo>
                    <a:lnTo>
                      <a:pt x="18" y="265"/>
                    </a:lnTo>
                    <a:lnTo>
                      <a:pt x="16" y="265"/>
                    </a:lnTo>
                    <a:lnTo>
                      <a:pt x="18" y="265"/>
                    </a:lnTo>
                    <a:lnTo>
                      <a:pt x="16" y="265"/>
                    </a:lnTo>
                    <a:lnTo>
                      <a:pt x="18" y="265"/>
                    </a:lnTo>
                    <a:lnTo>
                      <a:pt x="18" y="263"/>
                    </a:lnTo>
                    <a:lnTo>
                      <a:pt x="18" y="261"/>
                    </a:lnTo>
                    <a:lnTo>
                      <a:pt x="18" y="259"/>
                    </a:lnTo>
                    <a:lnTo>
                      <a:pt x="20" y="259"/>
                    </a:lnTo>
                    <a:lnTo>
                      <a:pt x="20" y="257"/>
                    </a:lnTo>
                    <a:lnTo>
                      <a:pt x="20" y="255"/>
                    </a:lnTo>
                    <a:lnTo>
                      <a:pt x="20" y="257"/>
                    </a:lnTo>
                    <a:lnTo>
                      <a:pt x="22" y="257"/>
                    </a:lnTo>
                    <a:lnTo>
                      <a:pt x="22" y="255"/>
                    </a:lnTo>
                    <a:lnTo>
                      <a:pt x="22" y="254"/>
                    </a:lnTo>
                    <a:lnTo>
                      <a:pt x="22" y="252"/>
                    </a:lnTo>
                    <a:lnTo>
                      <a:pt x="23" y="252"/>
                    </a:lnTo>
                    <a:lnTo>
                      <a:pt x="23" y="250"/>
                    </a:lnTo>
                    <a:lnTo>
                      <a:pt x="23" y="248"/>
                    </a:lnTo>
                    <a:lnTo>
                      <a:pt x="25" y="248"/>
                    </a:lnTo>
                    <a:lnTo>
                      <a:pt x="25" y="246"/>
                    </a:lnTo>
                    <a:lnTo>
                      <a:pt x="25" y="244"/>
                    </a:lnTo>
                    <a:lnTo>
                      <a:pt x="25" y="242"/>
                    </a:lnTo>
                    <a:lnTo>
                      <a:pt x="25" y="240"/>
                    </a:lnTo>
                    <a:lnTo>
                      <a:pt x="25" y="238"/>
                    </a:lnTo>
                    <a:lnTo>
                      <a:pt x="25" y="236"/>
                    </a:lnTo>
                    <a:lnTo>
                      <a:pt x="25" y="234"/>
                    </a:lnTo>
                    <a:lnTo>
                      <a:pt x="25" y="232"/>
                    </a:lnTo>
                    <a:lnTo>
                      <a:pt x="25" y="231"/>
                    </a:lnTo>
                    <a:lnTo>
                      <a:pt x="23" y="231"/>
                    </a:lnTo>
                    <a:lnTo>
                      <a:pt x="23" y="229"/>
                    </a:lnTo>
                    <a:lnTo>
                      <a:pt x="22" y="229"/>
                    </a:lnTo>
                    <a:lnTo>
                      <a:pt x="22" y="227"/>
                    </a:lnTo>
                    <a:lnTo>
                      <a:pt x="22" y="225"/>
                    </a:lnTo>
                    <a:lnTo>
                      <a:pt x="23" y="225"/>
                    </a:lnTo>
                    <a:lnTo>
                      <a:pt x="23" y="223"/>
                    </a:lnTo>
                    <a:lnTo>
                      <a:pt x="23" y="221"/>
                    </a:lnTo>
                    <a:lnTo>
                      <a:pt x="23" y="219"/>
                    </a:lnTo>
                    <a:lnTo>
                      <a:pt x="23" y="217"/>
                    </a:lnTo>
                    <a:lnTo>
                      <a:pt x="23" y="215"/>
                    </a:lnTo>
                    <a:lnTo>
                      <a:pt x="23" y="213"/>
                    </a:lnTo>
                    <a:lnTo>
                      <a:pt x="23" y="211"/>
                    </a:lnTo>
                    <a:lnTo>
                      <a:pt x="25" y="211"/>
                    </a:lnTo>
                    <a:lnTo>
                      <a:pt x="25" y="209"/>
                    </a:lnTo>
                    <a:lnTo>
                      <a:pt x="27" y="209"/>
                    </a:lnTo>
                    <a:lnTo>
                      <a:pt x="27" y="207"/>
                    </a:lnTo>
                    <a:lnTo>
                      <a:pt x="27" y="206"/>
                    </a:lnTo>
                    <a:lnTo>
                      <a:pt x="27" y="204"/>
                    </a:lnTo>
                    <a:lnTo>
                      <a:pt x="27" y="202"/>
                    </a:lnTo>
                    <a:lnTo>
                      <a:pt x="29" y="202"/>
                    </a:lnTo>
                    <a:lnTo>
                      <a:pt x="27" y="202"/>
                    </a:lnTo>
                    <a:lnTo>
                      <a:pt x="29" y="202"/>
                    </a:lnTo>
                    <a:lnTo>
                      <a:pt x="29" y="200"/>
                    </a:lnTo>
                    <a:lnTo>
                      <a:pt x="29" y="198"/>
                    </a:lnTo>
                    <a:lnTo>
                      <a:pt x="29" y="196"/>
                    </a:lnTo>
                    <a:lnTo>
                      <a:pt x="31" y="196"/>
                    </a:lnTo>
                    <a:lnTo>
                      <a:pt x="31" y="194"/>
                    </a:lnTo>
                    <a:lnTo>
                      <a:pt x="31" y="192"/>
                    </a:lnTo>
                    <a:lnTo>
                      <a:pt x="33" y="192"/>
                    </a:lnTo>
                    <a:lnTo>
                      <a:pt x="33" y="190"/>
                    </a:lnTo>
                    <a:lnTo>
                      <a:pt x="33" y="188"/>
                    </a:lnTo>
                    <a:lnTo>
                      <a:pt x="33" y="190"/>
                    </a:lnTo>
                    <a:lnTo>
                      <a:pt x="35" y="190"/>
                    </a:lnTo>
                    <a:lnTo>
                      <a:pt x="37" y="190"/>
                    </a:lnTo>
                    <a:lnTo>
                      <a:pt x="37" y="192"/>
                    </a:lnTo>
                    <a:lnTo>
                      <a:pt x="39" y="192"/>
                    </a:lnTo>
                    <a:lnTo>
                      <a:pt x="39" y="194"/>
                    </a:lnTo>
                    <a:lnTo>
                      <a:pt x="41" y="194"/>
                    </a:lnTo>
                    <a:lnTo>
                      <a:pt x="41" y="196"/>
                    </a:lnTo>
                    <a:lnTo>
                      <a:pt x="43" y="196"/>
                    </a:lnTo>
                    <a:lnTo>
                      <a:pt x="45" y="196"/>
                    </a:lnTo>
                    <a:lnTo>
                      <a:pt x="47" y="196"/>
                    </a:lnTo>
                    <a:lnTo>
                      <a:pt x="48" y="196"/>
                    </a:lnTo>
                    <a:lnTo>
                      <a:pt x="48" y="198"/>
                    </a:lnTo>
                    <a:lnTo>
                      <a:pt x="50" y="198"/>
                    </a:lnTo>
                    <a:lnTo>
                      <a:pt x="52" y="198"/>
                    </a:lnTo>
                    <a:lnTo>
                      <a:pt x="54" y="196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54" y="190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6" y="186"/>
                    </a:lnTo>
                    <a:lnTo>
                      <a:pt x="56" y="184"/>
                    </a:lnTo>
                    <a:lnTo>
                      <a:pt x="56" y="183"/>
                    </a:lnTo>
                    <a:lnTo>
                      <a:pt x="56" y="181"/>
                    </a:lnTo>
                    <a:lnTo>
                      <a:pt x="56" y="179"/>
                    </a:lnTo>
                    <a:lnTo>
                      <a:pt x="56" y="177"/>
                    </a:lnTo>
                    <a:lnTo>
                      <a:pt x="56" y="175"/>
                    </a:lnTo>
                    <a:lnTo>
                      <a:pt x="56" y="173"/>
                    </a:lnTo>
                    <a:lnTo>
                      <a:pt x="56" y="171"/>
                    </a:lnTo>
                    <a:lnTo>
                      <a:pt x="58" y="171"/>
                    </a:lnTo>
                    <a:lnTo>
                      <a:pt x="58" y="169"/>
                    </a:lnTo>
                    <a:lnTo>
                      <a:pt x="58" y="167"/>
                    </a:lnTo>
                    <a:lnTo>
                      <a:pt x="60" y="167"/>
                    </a:lnTo>
                    <a:lnTo>
                      <a:pt x="60" y="165"/>
                    </a:lnTo>
                    <a:lnTo>
                      <a:pt x="60" y="163"/>
                    </a:lnTo>
                    <a:lnTo>
                      <a:pt x="60" y="165"/>
                    </a:lnTo>
                    <a:lnTo>
                      <a:pt x="62" y="165"/>
                    </a:lnTo>
                    <a:lnTo>
                      <a:pt x="62" y="163"/>
                    </a:lnTo>
                    <a:lnTo>
                      <a:pt x="62" y="161"/>
                    </a:lnTo>
                    <a:lnTo>
                      <a:pt x="64" y="161"/>
                    </a:lnTo>
                    <a:lnTo>
                      <a:pt x="64" y="159"/>
                    </a:lnTo>
                    <a:lnTo>
                      <a:pt x="66" y="159"/>
                    </a:lnTo>
                    <a:lnTo>
                      <a:pt x="66" y="158"/>
                    </a:lnTo>
                    <a:lnTo>
                      <a:pt x="66" y="156"/>
                    </a:lnTo>
                    <a:lnTo>
                      <a:pt x="66" y="154"/>
                    </a:lnTo>
                    <a:lnTo>
                      <a:pt x="66" y="152"/>
                    </a:lnTo>
                    <a:lnTo>
                      <a:pt x="64" y="150"/>
                    </a:lnTo>
                    <a:lnTo>
                      <a:pt x="62" y="150"/>
                    </a:lnTo>
                    <a:lnTo>
                      <a:pt x="62" y="148"/>
                    </a:lnTo>
                    <a:lnTo>
                      <a:pt x="64" y="148"/>
                    </a:lnTo>
                    <a:lnTo>
                      <a:pt x="64" y="146"/>
                    </a:lnTo>
                    <a:lnTo>
                      <a:pt x="64" y="144"/>
                    </a:lnTo>
                    <a:lnTo>
                      <a:pt x="64" y="142"/>
                    </a:lnTo>
                    <a:lnTo>
                      <a:pt x="64" y="140"/>
                    </a:lnTo>
                    <a:lnTo>
                      <a:pt x="64" y="138"/>
                    </a:lnTo>
                    <a:lnTo>
                      <a:pt x="64" y="136"/>
                    </a:lnTo>
                    <a:lnTo>
                      <a:pt x="62" y="136"/>
                    </a:lnTo>
                    <a:lnTo>
                      <a:pt x="62" y="135"/>
                    </a:lnTo>
                    <a:lnTo>
                      <a:pt x="62" y="133"/>
                    </a:lnTo>
                    <a:lnTo>
                      <a:pt x="62" y="131"/>
                    </a:lnTo>
                    <a:lnTo>
                      <a:pt x="62" y="129"/>
                    </a:lnTo>
                    <a:lnTo>
                      <a:pt x="62" y="127"/>
                    </a:lnTo>
                    <a:lnTo>
                      <a:pt x="64" y="125"/>
                    </a:lnTo>
                    <a:lnTo>
                      <a:pt x="64" y="123"/>
                    </a:lnTo>
                    <a:lnTo>
                      <a:pt x="64" y="121"/>
                    </a:lnTo>
                    <a:lnTo>
                      <a:pt x="66" y="121"/>
                    </a:lnTo>
                    <a:lnTo>
                      <a:pt x="64" y="119"/>
                    </a:lnTo>
                    <a:lnTo>
                      <a:pt x="64" y="117"/>
                    </a:lnTo>
                    <a:lnTo>
                      <a:pt x="66" y="117"/>
                    </a:lnTo>
                    <a:lnTo>
                      <a:pt x="66" y="115"/>
                    </a:lnTo>
                    <a:lnTo>
                      <a:pt x="66" y="113"/>
                    </a:lnTo>
                    <a:lnTo>
                      <a:pt x="68" y="113"/>
                    </a:lnTo>
                    <a:lnTo>
                      <a:pt x="66" y="113"/>
                    </a:lnTo>
                    <a:lnTo>
                      <a:pt x="66" y="111"/>
                    </a:lnTo>
                    <a:lnTo>
                      <a:pt x="68" y="111"/>
                    </a:lnTo>
                    <a:lnTo>
                      <a:pt x="68" y="110"/>
                    </a:lnTo>
                    <a:lnTo>
                      <a:pt x="70" y="110"/>
                    </a:lnTo>
                    <a:lnTo>
                      <a:pt x="68" y="110"/>
                    </a:lnTo>
                    <a:lnTo>
                      <a:pt x="70" y="110"/>
                    </a:lnTo>
                    <a:lnTo>
                      <a:pt x="70" y="108"/>
                    </a:lnTo>
                    <a:lnTo>
                      <a:pt x="70" y="106"/>
                    </a:lnTo>
                    <a:lnTo>
                      <a:pt x="70" y="104"/>
                    </a:lnTo>
                    <a:lnTo>
                      <a:pt x="71" y="104"/>
                    </a:lnTo>
                    <a:lnTo>
                      <a:pt x="71" y="102"/>
                    </a:lnTo>
                    <a:lnTo>
                      <a:pt x="71" y="100"/>
                    </a:lnTo>
                    <a:lnTo>
                      <a:pt x="71" y="98"/>
                    </a:lnTo>
                    <a:lnTo>
                      <a:pt x="71" y="96"/>
                    </a:lnTo>
                    <a:lnTo>
                      <a:pt x="73" y="96"/>
                    </a:lnTo>
                    <a:lnTo>
                      <a:pt x="73" y="94"/>
                    </a:lnTo>
                    <a:lnTo>
                      <a:pt x="73" y="92"/>
                    </a:lnTo>
                    <a:lnTo>
                      <a:pt x="73" y="90"/>
                    </a:lnTo>
                    <a:lnTo>
                      <a:pt x="73" y="88"/>
                    </a:lnTo>
                    <a:lnTo>
                      <a:pt x="75" y="88"/>
                    </a:lnTo>
                    <a:lnTo>
                      <a:pt x="73" y="88"/>
                    </a:lnTo>
                    <a:lnTo>
                      <a:pt x="73" y="87"/>
                    </a:lnTo>
                    <a:lnTo>
                      <a:pt x="73" y="85"/>
                    </a:lnTo>
                    <a:lnTo>
                      <a:pt x="71" y="85"/>
                    </a:lnTo>
                    <a:lnTo>
                      <a:pt x="71" y="83"/>
                    </a:lnTo>
                    <a:lnTo>
                      <a:pt x="71" y="81"/>
                    </a:lnTo>
                    <a:lnTo>
                      <a:pt x="73" y="81"/>
                    </a:lnTo>
                    <a:lnTo>
                      <a:pt x="75" y="81"/>
                    </a:lnTo>
                    <a:lnTo>
                      <a:pt x="75" y="79"/>
                    </a:lnTo>
                    <a:lnTo>
                      <a:pt x="73" y="79"/>
                    </a:lnTo>
                    <a:lnTo>
                      <a:pt x="73" y="77"/>
                    </a:lnTo>
                    <a:lnTo>
                      <a:pt x="75" y="77"/>
                    </a:lnTo>
                    <a:lnTo>
                      <a:pt x="73" y="77"/>
                    </a:lnTo>
                    <a:lnTo>
                      <a:pt x="73" y="75"/>
                    </a:lnTo>
                    <a:lnTo>
                      <a:pt x="73" y="73"/>
                    </a:lnTo>
                    <a:lnTo>
                      <a:pt x="73" y="71"/>
                    </a:lnTo>
                    <a:lnTo>
                      <a:pt x="75" y="71"/>
                    </a:lnTo>
                    <a:lnTo>
                      <a:pt x="75" y="69"/>
                    </a:lnTo>
                    <a:lnTo>
                      <a:pt x="73" y="69"/>
                    </a:lnTo>
                    <a:lnTo>
                      <a:pt x="73" y="67"/>
                    </a:lnTo>
                    <a:lnTo>
                      <a:pt x="73" y="65"/>
                    </a:lnTo>
                    <a:lnTo>
                      <a:pt x="71" y="65"/>
                    </a:lnTo>
                    <a:lnTo>
                      <a:pt x="71" y="63"/>
                    </a:lnTo>
                    <a:lnTo>
                      <a:pt x="70" y="63"/>
                    </a:lnTo>
                    <a:lnTo>
                      <a:pt x="68" y="63"/>
                    </a:lnTo>
                    <a:lnTo>
                      <a:pt x="66" y="63"/>
                    </a:lnTo>
                    <a:lnTo>
                      <a:pt x="66" y="62"/>
                    </a:lnTo>
                    <a:lnTo>
                      <a:pt x="66" y="60"/>
                    </a:lnTo>
                    <a:lnTo>
                      <a:pt x="64" y="60"/>
                    </a:lnTo>
                    <a:lnTo>
                      <a:pt x="62" y="60"/>
                    </a:lnTo>
                    <a:lnTo>
                      <a:pt x="62" y="58"/>
                    </a:lnTo>
                    <a:lnTo>
                      <a:pt x="62" y="56"/>
                    </a:lnTo>
                    <a:lnTo>
                      <a:pt x="64" y="56"/>
                    </a:lnTo>
                    <a:lnTo>
                      <a:pt x="64" y="54"/>
                    </a:lnTo>
                    <a:lnTo>
                      <a:pt x="62" y="54"/>
                    </a:lnTo>
                    <a:lnTo>
                      <a:pt x="64" y="54"/>
                    </a:lnTo>
                    <a:lnTo>
                      <a:pt x="64" y="52"/>
                    </a:lnTo>
                    <a:lnTo>
                      <a:pt x="62" y="52"/>
                    </a:lnTo>
                    <a:lnTo>
                      <a:pt x="64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68" y="50"/>
                    </a:lnTo>
                    <a:lnTo>
                      <a:pt x="70" y="50"/>
                    </a:lnTo>
                    <a:lnTo>
                      <a:pt x="70" y="48"/>
                    </a:lnTo>
                    <a:lnTo>
                      <a:pt x="70" y="50"/>
                    </a:lnTo>
                    <a:lnTo>
                      <a:pt x="71" y="50"/>
                    </a:lnTo>
                    <a:lnTo>
                      <a:pt x="71" y="52"/>
                    </a:lnTo>
                    <a:lnTo>
                      <a:pt x="71" y="50"/>
                    </a:lnTo>
                    <a:lnTo>
                      <a:pt x="73" y="50"/>
                    </a:lnTo>
                    <a:lnTo>
                      <a:pt x="73" y="48"/>
                    </a:lnTo>
                    <a:lnTo>
                      <a:pt x="75" y="48"/>
                    </a:lnTo>
                    <a:lnTo>
                      <a:pt x="77" y="48"/>
                    </a:lnTo>
                    <a:lnTo>
                      <a:pt x="77" y="46"/>
                    </a:lnTo>
                    <a:lnTo>
                      <a:pt x="79" y="46"/>
                    </a:lnTo>
                    <a:lnTo>
                      <a:pt x="77" y="46"/>
                    </a:lnTo>
                    <a:lnTo>
                      <a:pt x="75" y="46"/>
                    </a:lnTo>
                    <a:lnTo>
                      <a:pt x="75" y="44"/>
                    </a:lnTo>
                    <a:lnTo>
                      <a:pt x="75" y="42"/>
                    </a:lnTo>
                    <a:lnTo>
                      <a:pt x="73" y="42"/>
                    </a:lnTo>
                    <a:lnTo>
                      <a:pt x="75" y="42"/>
                    </a:lnTo>
                    <a:lnTo>
                      <a:pt x="75" y="40"/>
                    </a:lnTo>
                    <a:lnTo>
                      <a:pt x="75" y="39"/>
                    </a:lnTo>
                    <a:lnTo>
                      <a:pt x="75" y="37"/>
                    </a:lnTo>
                    <a:lnTo>
                      <a:pt x="73" y="37"/>
                    </a:lnTo>
                    <a:lnTo>
                      <a:pt x="75" y="37"/>
                    </a:lnTo>
                    <a:lnTo>
                      <a:pt x="75" y="35"/>
                    </a:lnTo>
                    <a:lnTo>
                      <a:pt x="75" y="37"/>
                    </a:lnTo>
                    <a:lnTo>
                      <a:pt x="77" y="35"/>
                    </a:lnTo>
                    <a:lnTo>
                      <a:pt x="79" y="35"/>
                    </a:lnTo>
                    <a:lnTo>
                      <a:pt x="79" y="33"/>
                    </a:lnTo>
                    <a:lnTo>
                      <a:pt x="79" y="31"/>
                    </a:lnTo>
                    <a:lnTo>
                      <a:pt x="77" y="31"/>
                    </a:lnTo>
                    <a:lnTo>
                      <a:pt x="79" y="31"/>
                    </a:lnTo>
                    <a:lnTo>
                      <a:pt x="81" y="31"/>
                    </a:lnTo>
                    <a:lnTo>
                      <a:pt x="81" y="29"/>
                    </a:lnTo>
                    <a:lnTo>
                      <a:pt x="83" y="29"/>
                    </a:lnTo>
                    <a:lnTo>
                      <a:pt x="85" y="29"/>
                    </a:lnTo>
                    <a:lnTo>
                      <a:pt x="87" y="29"/>
                    </a:lnTo>
                    <a:lnTo>
                      <a:pt x="87" y="27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7" y="25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89" y="25"/>
                    </a:lnTo>
                    <a:lnTo>
                      <a:pt x="89" y="23"/>
                    </a:lnTo>
                    <a:lnTo>
                      <a:pt x="87" y="23"/>
                    </a:lnTo>
                    <a:lnTo>
                      <a:pt x="89" y="23"/>
                    </a:lnTo>
                    <a:lnTo>
                      <a:pt x="89" y="21"/>
                    </a:lnTo>
                    <a:lnTo>
                      <a:pt x="91" y="21"/>
                    </a:lnTo>
                    <a:lnTo>
                      <a:pt x="91" y="19"/>
                    </a:lnTo>
                    <a:lnTo>
                      <a:pt x="89" y="19"/>
                    </a:lnTo>
                    <a:lnTo>
                      <a:pt x="91" y="19"/>
                    </a:lnTo>
                    <a:lnTo>
                      <a:pt x="91" y="17"/>
                    </a:lnTo>
                    <a:lnTo>
                      <a:pt x="91" y="15"/>
                    </a:lnTo>
                    <a:lnTo>
                      <a:pt x="89" y="15"/>
                    </a:lnTo>
                    <a:lnTo>
                      <a:pt x="91" y="15"/>
                    </a:lnTo>
                    <a:lnTo>
                      <a:pt x="89" y="15"/>
                    </a:lnTo>
                    <a:lnTo>
                      <a:pt x="91" y="15"/>
                    </a:lnTo>
                    <a:lnTo>
                      <a:pt x="91" y="14"/>
                    </a:lnTo>
                    <a:lnTo>
                      <a:pt x="93" y="14"/>
                    </a:lnTo>
                    <a:lnTo>
                      <a:pt x="93" y="12"/>
                    </a:lnTo>
                    <a:lnTo>
                      <a:pt x="95" y="12"/>
                    </a:lnTo>
                    <a:lnTo>
                      <a:pt x="93" y="12"/>
                    </a:lnTo>
                    <a:lnTo>
                      <a:pt x="95" y="12"/>
                    </a:lnTo>
                    <a:lnTo>
                      <a:pt x="95" y="10"/>
                    </a:lnTo>
                    <a:lnTo>
                      <a:pt x="95" y="12"/>
                    </a:lnTo>
                    <a:lnTo>
                      <a:pt x="96" y="12"/>
                    </a:lnTo>
                    <a:lnTo>
                      <a:pt x="96" y="14"/>
                    </a:lnTo>
                    <a:lnTo>
                      <a:pt x="96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96" y="10"/>
                    </a:lnTo>
                    <a:lnTo>
                      <a:pt x="98" y="10"/>
                    </a:lnTo>
                    <a:lnTo>
                      <a:pt x="96" y="10"/>
                    </a:lnTo>
                    <a:lnTo>
                      <a:pt x="98" y="10"/>
                    </a:lnTo>
                    <a:lnTo>
                      <a:pt x="98" y="8"/>
                    </a:lnTo>
                    <a:lnTo>
                      <a:pt x="100" y="8"/>
                    </a:lnTo>
                    <a:lnTo>
                      <a:pt x="98" y="8"/>
                    </a:lnTo>
                    <a:lnTo>
                      <a:pt x="98" y="6"/>
                    </a:lnTo>
                    <a:lnTo>
                      <a:pt x="98" y="4"/>
                    </a:lnTo>
                    <a:lnTo>
                      <a:pt x="98" y="6"/>
                    </a:lnTo>
                    <a:lnTo>
                      <a:pt x="100" y="6"/>
                    </a:lnTo>
                    <a:lnTo>
                      <a:pt x="100" y="4"/>
                    </a:lnTo>
                    <a:lnTo>
                      <a:pt x="98" y="4"/>
                    </a:lnTo>
                    <a:lnTo>
                      <a:pt x="98" y="2"/>
                    </a:lnTo>
                    <a:lnTo>
                      <a:pt x="98" y="0"/>
                    </a:lnTo>
                    <a:lnTo>
                      <a:pt x="100" y="0"/>
                    </a:lnTo>
                    <a:lnTo>
                      <a:pt x="102" y="0"/>
                    </a:lnTo>
                    <a:lnTo>
                      <a:pt x="102" y="2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4" y="2"/>
                    </a:lnTo>
                    <a:lnTo>
                      <a:pt x="104" y="0"/>
                    </a:lnTo>
                    <a:lnTo>
                      <a:pt x="104" y="2"/>
                    </a:lnTo>
                    <a:lnTo>
                      <a:pt x="106" y="2"/>
                    </a:lnTo>
                    <a:lnTo>
                      <a:pt x="108" y="2"/>
                    </a:lnTo>
                    <a:lnTo>
                      <a:pt x="108" y="0"/>
                    </a:lnTo>
                    <a:lnTo>
                      <a:pt x="108" y="2"/>
                    </a:lnTo>
                    <a:lnTo>
                      <a:pt x="110" y="2"/>
                    </a:lnTo>
                    <a:lnTo>
                      <a:pt x="110" y="4"/>
                    </a:lnTo>
                    <a:lnTo>
                      <a:pt x="112" y="4"/>
                    </a:lnTo>
                    <a:lnTo>
                      <a:pt x="114" y="4"/>
                    </a:lnTo>
                    <a:lnTo>
                      <a:pt x="116" y="4"/>
                    </a:lnTo>
                    <a:lnTo>
                      <a:pt x="118" y="4"/>
                    </a:lnTo>
                    <a:lnTo>
                      <a:pt x="119" y="4"/>
                    </a:lnTo>
                    <a:lnTo>
                      <a:pt x="119" y="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53" name="Freeform 4862">
                <a:extLst>
                  <a:ext uri="{FF2B5EF4-FFF2-40B4-BE49-F238E27FC236}">
                    <a16:creationId xmlns:a16="http://schemas.microsoft.com/office/drawing/2014/main" id="{CE0E7B3A-7864-5CA0-9366-B11DD6C86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120" y="1862923"/>
                <a:ext cx="422344" cy="629659"/>
              </a:xfrm>
              <a:custGeom>
                <a:avLst/>
                <a:gdLst>
                  <a:gd name="T0" fmla="*/ 15 w 438"/>
                  <a:gd name="T1" fmla="*/ 546 h 653"/>
                  <a:gd name="T2" fmla="*/ 17 w 438"/>
                  <a:gd name="T3" fmla="*/ 519 h 653"/>
                  <a:gd name="T4" fmla="*/ 21 w 438"/>
                  <a:gd name="T5" fmla="*/ 490 h 653"/>
                  <a:gd name="T6" fmla="*/ 31 w 438"/>
                  <a:gd name="T7" fmla="*/ 457 h 653"/>
                  <a:gd name="T8" fmla="*/ 40 w 438"/>
                  <a:gd name="T9" fmla="*/ 429 h 653"/>
                  <a:gd name="T10" fmla="*/ 59 w 438"/>
                  <a:gd name="T11" fmla="*/ 402 h 653"/>
                  <a:gd name="T12" fmla="*/ 77 w 438"/>
                  <a:gd name="T13" fmla="*/ 379 h 653"/>
                  <a:gd name="T14" fmla="*/ 90 w 438"/>
                  <a:gd name="T15" fmla="*/ 346 h 653"/>
                  <a:gd name="T16" fmla="*/ 104 w 438"/>
                  <a:gd name="T17" fmla="*/ 321 h 653"/>
                  <a:gd name="T18" fmla="*/ 123 w 438"/>
                  <a:gd name="T19" fmla="*/ 292 h 653"/>
                  <a:gd name="T20" fmla="*/ 138 w 438"/>
                  <a:gd name="T21" fmla="*/ 260 h 653"/>
                  <a:gd name="T22" fmla="*/ 152 w 438"/>
                  <a:gd name="T23" fmla="*/ 221 h 653"/>
                  <a:gd name="T24" fmla="*/ 178 w 438"/>
                  <a:gd name="T25" fmla="*/ 192 h 653"/>
                  <a:gd name="T26" fmla="*/ 192 w 438"/>
                  <a:gd name="T27" fmla="*/ 162 h 653"/>
                  <a:gd name="T28" fmla="*/ 202 w 438"/>
                  <a:gd name="T29" fmla="*/ 127 h 653"/>
                  <a:gd name="T30" fmla="*/ 203 w 438"/>
                  <a:gd name="T31" fmla="*/ 100 h 653"/>
                  <a:gd name="T32" fmla="*/ 205 w 438"/>
                  <a:gd name="T33" fmla="*/ 68 h 653"/>
                  <a:gd name="T34" fmla="*/ 228 w 438"/>
                  <a:gd name="T35" fmla="*/ 50 h 653"/>
                  <a:gd name="T36" fmla="*/ 259 w 438"/>
                  <a:gd name="T37" fmla="*/ 45 h 653"/>
                  <a:gd name="T38" fmla="*/ 274 w 438"/>
                  <a:gd name="T39" fmla="*/ 27 h 653"/>
                  <a:gd name="T40" fmla="*/ 299 w 438"/>
                  <a:gd name="T41" fmla="*/ 8 h 653"/>
                  <a:gd name="T42" fmla="*/ 330 w 438"/>
                  <a:gd name="T43" fmla="*/ 8 h 653"/>
                  <a:gd name="T44" fmla="*/ 359 w 438"/>
                  <a:gd name="T45" fmla="*/ 8 h 653"/>
                  <a:gd name="T46" fmla="*/ 369 w 438"/>
                  <a:gd name="T47" fmla="*/ 33 h 653"/>
                  <a:gd name="T48" fmla="*/ 369 w 438"/>
                  <a:gd name="T49" fmla="*/ 68 h 653"/>
                  <a:gd name="T50" fmla="*/ 369 w 438"/>
                  <a:gd name="T51" fmla="*/ 93 h 653"/>
                  <a:gd name="T52" fmla="*/ 363 w 438"/>
                  <a:gd name="T53" fmla="*/ 119 h 653"/>
                  <a:gd name="T54" fmla="*/ 357 w 438"/>
                  <a:gd name="T55" fmla="*/ 152 h 653"/>
                  <a:gd name="T56" fmla="*/ 353 w 438"/>
                  <a:gd name="T57" fmla="*/ 179 h 653"/>
                  <a:gd name="T58" fmla="*/ 349 w 438"/>
                  <a:gd name="T59" fmla="*/ 202 h 653"/>
                  <a:gd name="T60" fmla="*/ 340 w 438"/>
                  <a:gd name="T61" fmla="*/ 242 h 653"/>
                  <a:gd name="T62" fmla="*/ 326 w 438"/>
                  <a:gd name="T63" fmla="*/ 275 h 653"/>
                  <a:gd name="T64" fmla="*/ 357 w 438"/>
                  <a:gd name="T65" fmla="*/ 279 h 653"/>
                  <a:gd name="T66" fmla="*/ 369 w 438"/>
                  <a:gd name="T67" fmla="*/ 288 h 653"/>
                  <a:gd name="T68" fmla="*/ 392 w 438"/>
                  <a:gd name="T69" fmla="*/ 298 h 653"/>
                  <a:gd name="T70" fmla="*/ 407 w 438"/>
                  <a:gd name="T71" fmla="*/ 281 h 653"/>
                  <a:gd name="T72" fmla="*/ 430 w 438"/>
                  <a:gd name="T73" fmla="*/ 300 h 653"/>
                  <a:gd name="T74" fmla="*/ 436 w 438"/>
                  <a:gd name="T75" fmla="*/ 325 h 653"/>
                  <a:gd name="T76" fmla="*/ 422 w 438"/>
                  <a:gd name="T77" fmla="*/ 358 h 653"/>
                  <a:gd name="T78" fmla="*/ 420 w 438"/>
                  <a:gd name="T79" fmla="*/ 396 h 653"/>
                  <a:gd name="T80" fmla="*/ 407 w 438"/>
                  <a:gd name="T81" fmla="*/ 423 h 653"/>
                  <a:gd name="T82" fmla="*/ 382 w 438"/>
                  <a:gd name="T83" fmla="*/ 442 h 653"/>
                  <a:gd name="T84" fmla="*/ 367 w 438"/>
                  <a:gd name="T85" fmla="*/ 461 h 653"/>
                  <a:gd name="T86" fmla="*/ 355 w 438"/>
                  <a:gd name="T87" fmla="*/ 482 h 653"/>
                  <a:gd name="T88" fmla="*/ 347 w 438"/>
                  <a:gd name="T89" fmla="*/ 511 h 653"/>
                  <a:gd name="T90" fmla="*/ 324 w 438"/>
                  <a:gd name="T91" fmla="*/ 538 h 653"/>
                  <a:gd name="T92" fmla="*/ 290 w 438"/>
                  <a:gd name="T93" fmla="*/ 542 h 653"/>
                  <a:gd name="T94" fmla="*/ 282 w 438"/>
                  <a:gd name="T95" fmla="*/ 521 h 653"/>
                  <a:gd name="T96" fmla="*/ 273 w 438"/>
                  <a:gd name="T97" fmla="*/ 504 h 653"/>
                  <a:gd name="T98" fmla="*/ 248 w 438"/>
                  <a:gd name="T99" fmla="*/ 519 h 653"/>
                  <a:gd name="T100" fmla="*/ 230 w 438"/>
                  <a:gd name="T101" fmla="*/ 513 h 653"/>
                  <a:gd name="T102" fmla="*/ 213 w 438"/>
                  <a:gd name="T103" fmla="*/ 511 h 653"/>
                  <a:gd name="T104" fmla="*/ 196 w 438"/>
                  <a:gd name="T105" fmla="*/ 513 h 653"/>
                  <a:gd name="T106" fmla="*/ 171 w 438"/>
                  <a:gd name="T107" fmla="*/ 525 h 653"/>
                  <a:gd name="T108" fmla="*/ 155 w 438"/>
                  <a:gd name="T109" fmla="*/ 542 h 653"/>
                  <a:gd name="T110" fmla="*/ 142 w 438"/>
                  <a:gd name="T111" fmla="*/ 569 h 653"/>
                  <a:gd name="T112" fmla="*/ 127 w 438"/>
                  <a:gd name="T113" fmla="*/ 598 h 653"/>
                  <a:gd name="T114" fmla="*/ 90 w 438"/>
                  <a:gd name="T115" fmla="*/ 625 h 653"/>
                  <a:gd name="T116" fmla="*/ 69 w 438"/>
                  <a:gd name="T117" fmla="*/ 653 h 653"/>
                  <a:gd name="T118" fmla="*/ 46 w 438"/>
                  <a:gd name="T119" fmla="*/ 640 h 653"/>
                  <a:gd name="T120" fmla="*/ 23 w 438"/>
                  <a:gd name="T121" fmla="*/ 626 h 653"/>
                  <a:gd name="T122" fmla="*/ 17 w 438"/>
                  <a:gd name="T123" fmla="*/ 607 h 653"/>
                  <a:gd name="T124" fmla="*/ 10 w 438"/>
                  <a:gd name="T125" fmla="*/ 586 h 6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438" h="653">
                    <a:moveTo>
                      <a:pt x="4" y="567"/>
                    </a:moveTo>
                    <a:lnTo>
                      <a:pt x="4" y="565"/>
                    </a:lnTo>
                    <a:lnTo>
                      <a:pt x="6" y="565"/>
                    </a:lnTo>
                    <a:lnTo>
                      <a:pt x="8" y="565"/>
                    </a:lnTo>
                    <a:lnTo>
                      <a:pt x="10" y="565"/>
                    </a:lnTo>
                    <a:lnTo>
                      <a:pt x="10" y="567"/>
                    </a:lnTo>
                    <a:lnTo>
                      <a:pt x="11" y="567"/>
                    </a:lnTo>
                    <a:lnTo>
                      <a:pt x="11" y="565"/>
                    </a:lnTo>
                    <a:lnTo>
                      <a:pt x="13" y="565"/>
                    </a:lnTo>
                    <a:lnTo>
                      <a:pt x="13" y="563"/>
                    </a:lnTo>
                    <a:lnTo>
                      <a:pt x="13" y="561"/>
                    </a:lnTo>
                    <a:lnTo>
                      <a:pt x="15" y="561"/>
                    </a:lnTo>
                    <a:lnTo>
                      <a:pt x="15" y="559"/>
                    </a:lnTo>
                    <a:lnTo>
                      <a:pt x="13" y="559"/>
                    </a:lnTo>
                    <a:lnTo>
                      <a:pt x="13" y="557"/>
                    </a:lnTo>
                    <a:lnTo>
                      <a:pt x="13" y="555"/>
                    </a:lnTo>
                    <a:lnTo>
                      <a:pt x="15" y="555"/>
                    </a:lnTo>
                    <a:lnTo>
                      <a:pt x="15" y="553"/>
                    </a:lnTo>
                    <a:lnTo>
                      <a:pt x="17" y="553"/>
                    </a:lnTo>
                    <a:lnTo>
                      <a:pt x="19" y="552"/>
                    </a:lnTo>
                    <a:lnTo>
                      <a:pt x="17" y="552"/>
                    </a:lnTo>
                    <a:lnTo>
                      <a:pt x="17" y="550"/>
                    </a:lnTo>
                    <a:lnTo>
                      <a:pt x="15" y="550"/>
                    </a:lnTo>
                    <a:lnTo>
                      <a:pt x="15" y="548"/>
                    </a:lnTo>
                    <a:lnTo>
                      <a:pt x="15" y="546"/>
                    </a:lnTo>
                    <a:lnTo>
                      <a:pt x="15" y="544"/>
                    </a:lnTo>
                    <a:lnTo>
                      <a:pt x="15" y="542"/>
                    </a:lnTo>
                    <a:lnTo>
                      <a:pt x="17" y="542"/>
                    </a:lnTo>
                    <a:lnTo>
                      <a:pt x="17" y="540"/>
                    </a:lnTo>
                    <a:lnTo>
                      <a:pt x="19" y="540"/>
                    </a:lnTo>
                    <a:lnTo>
                      <a:pt x="19" y="538"/>
                    </a:lnTo>
                    <a:lnTo>
                      <a:pt x="17" y="538"/>
                    </a:lnTo>
                    <a:lnTo>
                      <a:pt x="17" y="536"/>
                    </a:lnTo>
                    <a:lnTo>
                      <a:pt x="17" y="534"/>
                    </a:lnTo>
                    <a:lnTo>
                      <a:pt x="15" y="534"/>
                    </a:lnTo>
                    <a:lnTo>
                      <a:pt x="15" y="532"/>
                    </a:lnTo>
                    <a:lnTo>
                      <a:pt x="13" y="532"/>
                    </a:lnTo>
                    <a:lnTo>
                      <a:pt x="13" y="530"/>
                    </a:lnTo>
                    <a:lnTo>
                      <a:pt x="15" y="530"/>
                    </a:lnTo>
                    <a:lnTo>
                      <a:pt x="15" y="529"/>
                    </a:lnTo>
                    <a:lnTo>
                      <a:pt x="13" y="529"/>
                    </a:lnTo>
                    <a:lnTo>
                      <a:pt x="13" y="527"/>
                    </a:lnTo>
                    <a:lnTo>
                      <a:pt x="13" y="525"/>
                    </a:lnTo>
                    <a:lnTo>
                      <a:pt x="11" y="525"/>
                    </a:lnTo>
                    <a:lnTo>
                      <a:pt x="13" y="525"/>
                    </a:lnTo>
                    <a:lnTo>
                      <a:pt x="13" y="523"/>
                    </a:lnTo>
                    <a:lnTo>
                      <a:pt x="15" y="523"/>
                    </a:lnTo>
                    <a:lnTo>
                      <a:pt x="15" y="521"/>
                    </a:lnTo>
                    <a:lnTo>
                      <a:pt x="15" y="519"/>
                    </a:lnTo>
                    <a:lnTo>
                      <a:pt x="17" y="519"/>
                    </a:lnTo>
                    <a:lnTo>
                      <a:pt x="17" y="517"/>
                    </a:lnTo>
                    <a:lnTo>
                      <a:pt x="19" y="517"/>
                    </a:lnTo>
                    <a:lnTo>
                      <a:pt x="21" y="517"/>
                    </a:lnTo>
                    <a:lnTo>
                      <a:pt x="21" y="515"/>
                    </a:lnTo>
                    <a:lnTo>
                      <a:pt x="21" y="513"/>
                    </a:lnTo>
                    <a:lnTo>
                      <a:pt x="19" y="515"/>
                    </a:lnTo>
                    <a:lnTo>
                      <a:pt x="19" y="513"/>
                    </a:lnTo>
                    <a:lnTo>
                      <a:pt x="17" y="513"/>
                    </a:lnTo>
                    <a:lnTo>
                      <a:pt x="17" y="511"/>
                    </a:lnTo>
                    <a:lnTo>
                      <a:pt x="17" y="509"/>
                    </a:lnTo>
                    <a:lnTo>
                      <a:pt x="17" y="507"/>
                    </a:lnTo>
                    <a:lnTo>
                      <a:pt x="19" y="507"/>
                    </a:lnTo>
                    <a:lnTo>
                      <a:pt x="17" y="505"/>
                    </a:lnTo>
                    <a:lnTo>
                      <a:pt x="17" y="504"/>
                    </a:lnTo>
                    <a:lnTo>
                      <a:pt x="17" y="502"/>
                    </a:lnTo>
                    <a:lnTo>
                      <a:pt x="19" y="502"/>
                    </a:lnTo>
                    <a:lnTo>
                      <a:pt x="19" y="500"/>
                    </a:lnTo>
                    <a:lnTo>
                      <a:pt x="19" y="498"/>
                    </a:lnTo>
                    <a:lnTo>
                      <a:pt x="21" y="498"/>
                    </a:lnTo>
                    <a:lnTo>
                      <a:pt x="21" y="496"/>
                    </a:lnTo>
                    <a:lnTo>
                      <a:pt x="21" y="494"/>
                    </a:lnTo>
                    <a:lnTo>
                      <a:pt x="23" y="494"/>
                    </a:lnTo>
                    <a:lnTo>
                      <a:pt x="23" y="492"/>
                    </a:lnTo>
                    <a:lnTo>
                      <a:pt x="23" y="490"/>
                    </a:lnTo>
                    <a:lnTo>
                      <a:pt x="21" y="490"/>
                    </a:lnTo>
                    <a:lnTo>
                      <a:pt x="21" y="488"/>
                    </a:lnTo>
                    <a:lnTo>
                      <a:pt x="23" y="488"/>
                    </a:lnTo>
                    <a:lnTo>
                      <a:pt x="23" y="486"/>
                    </a:lnTo>
                    <a:lnTo>
                      <a:pt x="25" y="484"/>
                    </a:lnTo>
                    <a:lnTo>
                      <a:pt x="25" y="482"/>
                    </a:lnTo>
                    <a:lnTo>
                      <a:pt x="27" y="482"/>
                    </a:lnTo>
                    <a:lnTo>
                      <a:pt x="27" y="480"/>
                    </a:lnTo>
                    <a:lnTo>
                      <a:pt x="29" y="480"/>
                    </a:lnTo>
                    <a:lnTo>
                      <a:pt x="29" y="479"/>
                    </a:lnTo>
                    <a:lnTo>
                      <a:pt x="29" y="477"/>
                    </a:lnTo>
                    <a:lnTo>
                      <a:pt x="29" y="475"/>
                    </a:lnTo>
                    <a:lnTo>
                      <a:pt x="31" y="475"/>
                    </a:lnTo>
                    <a:lnTo>
                      <a:pt x="29" y="475"/>
                    </a:lnTo>
                    <a:lnTo>
                      <a:pt x="31" y="475"/>
                    </a:lnTo>
                    <a:lnTo>
                      <a:pt x="31" y="473"/>
                    </a:lnTo>
                    <a:lnTo>
                      <a:pt x="31" y="471"/>
                    </a:lnTo>
                    <a:lnTo>
                      <a:pt x="33" y="471"/>
                    </a:lnTo>
                    <a:lnTo>
                      <a:pt x="33" y="469"/>
                    </a:lnTo>
                    <a:lnTo>
                      <a:pt x="33" y="467"/>
                    </a:lnTo>
                    <a:lnTo>
                      <a:pt x="33" y="465"/>
                    </a:lnTo>
                    <a:lnTo>
                      <a:pt x="33" y="463"/>
                    </a:lnTo>
                    <a:lnTo>
                      <a:pt x="33" y="461"/>
                    </a:lnTo>
                    <a:lnTo>
                      <a:pt x="33" y="459"/>
                    </a:lnTo>
                    <a:lnTo>
                      <a:pt x="31" y="459"/>
                    </a:lnTo>
                    <a:lnTo>
                      <a:pt x="31" y="457"/>
                    </a:lnTo>
                    <a:lnTo>
                      <a:pt x="31" y="456"/>
                    </a:lnTo>
                    <a:lnTo>
                      <a:pt x="33" y="456"/>
                    </a:lnTo>
                    <a:lnTo>
                      <a:pt x="33" y="454"/>
                    </a:lnTo>
                    <a:lnTo>
                      <a:pt x="33" y="452"/>
                    </a:lnTo>
                    <a:lnTo>
                      <a:pt x="31" y="452"/>
                    </a:lnTo>
                    <a:lnTo>
                      <a:pt x="31" y="450"/>
                    </a:lnTo>
                    <a:lnTo>
                      <a:pt x="31" y="448"/>
                    </a:lnTo>
                    <a:lnTo>
                      <a:pt x="33" y="448"/>
                    </a:lnTo>
                    <a:lnTo>
                      <a:pt x="34" y="448"/>
                    </a:lnTo>
                    <a:lnTo>
                      <a:pt x="34" y="446"/>
                    </a:lnTo>
                    <a:lnTo>
                      <a:pt x="34" y="444"/>
                    </a:lnTo>
                    <a:lnTo>
                      <a:pt x="36" y="444"/>
                    </a:lnTo>
                    <a:lnTo>
                      <a:pt x="36" y="442"/>
                    </a:lnTo>
                    <a:lnTo>
                      <a:pt x="38" y="442"/>
                    </a:lnTo>
                    <a:lnTo>
                      <a:pt x="40" y="442"/>
                    </a:lnTo>
                    <a:lnTo>
                      <a:pt x="40" y="440"/>
                    </a:lnTo>
                    <a:lnTo>
                      <a:pt x="42" y="440"/>
                    </a:lnTo>
                    <a:lnTo>
                      <a:pt x="40" y="440"/>
                    </a:lnTo>
                    <a:lnTo>
                      <a:pt x="42" y="438"/>
                    </a:lnTo>
                    <a:lnTo>
                      <a:pt x="42" y="436"/>
                    </a:lnTo>
                    <a:lnTo>
                      <a:pt x="40" y="436"/>
                    </a:lnTo>
                    <a:lnTo>
                      <a:pt x="40" y="434"/>
                    </a:lnTo>
                    <a:lnTo>
                      <a:pt x="40" y="432"/>
                    </a:lnTo>
                    <a:lnTo>
                      <a:pt x="40" y="431"/>
                    </a:lnTo>
                    <a:lnTo>
                      <a:pt x="40" y="429"/>
                    </a:lnTo>
                    <a:lnTo>
                      <a:pt x="42" y="429"/>
                    </a:lnTo>
                    <a:lnTo>
                      <a:pt x="44" y="429"/>
                    </a:lnTo>
                    <a:lnTo>
                      <a:pt x="44" y="427"/>
                    </a:lnTo>
                    <a:lnTo>
                      <a:pt x="44" y="425"/>
                    </a:lnTo>
                    <a:lnTo>
                      <a:pt x="46" y="425"/>
                    </a:lnTo>
                    <a:lnTo>
                      <a:pt x="46" y="423"/>
                    </a:lnTo>
                    <a:lnTo>
                      <a:pt x="48" y="423"/>
                    </a:lnTo>
                    <a:lnTo>
                      <a:pt x="48" y="421"/>
                    </a:lnTo>
                    <a:lnTo>
                      <a:pt x="50" y="421"/>
                    </a:lnTo>
                    <a:lnTo>
                      <a:pt x="50" y="423"/>
                    </a:lnTo>
                    <a:lnTo>
                      <a:pt x="50" y="421"/>
                    </a:lnTo>
                    <a:lnTo>
                      <a:pt x="52" y="419"/>
                    </a:lnTo>
                    <a:lnTo>
                      <a:pt x="52" y="417"/>
                    </a:lnTo>
                    <a:lnTo>
                      <a:pt x="52" y="415"/>
                    </a:lnTo>
                    <a:lnTo>
                      <a:pt x="52" y="413"/>
                    </a:lnTo>
                    <a:lnTo>
                      <a:pt x="54" y="413"/>
                    </a:lnTo>
                    <a:lnTo>
                      <a:pt x="54" y="411"/>
                    </a:lnTo>
                    <a:lnTo>
                      <a:pt x="54" y="409"/>
                    </a:lnTo>
                    <a:lnTo>
                      <a:pt x="56" y="409"/>
                    </a:lnTo>
                    <a:lnTo>
                      <a:pt x="56" y="408"/>
                    </a:lnTo>
                    <a:lnTo>
                      <a:pt x="56" y="406"/>
                    </a:lnTo>
                    <a:lnTo>
                      <a:pt x="58" y="406"/>
                    </a:lnTo>
                    <a:lnTo>
                      <a:pt x="58" y="404"/>
                    </a:lnTo>
                    <a:lnTo>
                      <a:pt x="58" y="402"/>
                    </a:lnTo>
                    <a:lnTo>
                      <a:pt x="59" y="402"/>
                    </a:lnTo>
                    <a:lnTo>
                      <a:pt x="61" y="402"/>
                    </a:lnTo>
                    <a:lnTo>
                      <a:pt x="61" y="400"/>
                    </a:lnTo>
                    <a:lnTo>
                      <a:pt x="63" y="400"/>
                    </a:lnTo>
                    <a:lnTo>
                      <a:pt x="63" y="398"/>
                    </a:lnTo>
                    <a:lnTo>
                      <a:pt x="65" y="398"/>
                    </a:lnTo>
                    <a:lnTo>
                      <a:pt x="65" y="396"/>
                    </a:lnTo>
                    <a:lnTo>
                      <a:pt x="65" y="394"/>
                    </a:lnTo>
                    <a:lnTo>
                      <a:pt x="65" y="392"/>
                    </a:lnTo>
                    <a:lnTo>
                      <a:pt x="67" y="392"/>
                    </a:lnTo>
                    <a:lnTo>
                      <a:pt x="69" y="392"/>
                    </a:lnTo>
                    <a:lnTo>
                      <a:pt x="67" y="392"/>
                    </a:lnTo>
                    <a:lnTo>
                      <a:pt x="67" y="390"/>
                    </a:lnTo>
                    <a:lnTo>
                      <a:pt x="65" y="390"/>
                    </a:lnTo>
                    <a:lnTo>
                      <a:pt x="65" y="388"/>
                    </a:lnTo>
                    <a:lnTo>
                      <a:pt x="65" y="386"/>
                    </a:lnTo>
                    <a:lnTo>
                      <a:pt x="67" y="384"/>
                    </a:lnTo>
                    <a:lnTo>
                      <a:pt x="67" y="383"/>
                    </a:lnTo>
                    <a:lnTo>
                      <a:pt x="69" y="383"/>
                    </a:lnTo>
                    <a:lnTo>
                      <a:pt x="69" y="381"/>
                    </a:lnTo>
                    <a:lnTo>
                      <a:pt x="71" y="381"/>
                    </a:lnTo>
                    <a:lnTo>
                      <a:pt x="71" y="379"/>
                    </a:lnTo>
                    <a:lnTo>
                      <a:pt x="73" y="377"/>
                    </a:lnTo>
                    <a:lnTo>
                      <a:pt x="75" y="377"/>
                    </a:lnTo>
                    <a:lnTo>
                      <a:pt x="75" y="379"/>
                    </a:lnTo>
                    <a:lnTo>
                      <a:pt x="77" y="379"/>
                    </a:lnTo>
                    <a:lnTo>
                      <a:pt x="77" y="377"/>
                    </a:lnTo>
                    <a:lnTo>
                      <a:pt x="77" y="375"/>
                    </a:lnTo>
                    <a:lnTo>
                      <a:pt x="79" y="375"/>
                    </a:lnTo>
                    <a:lnTo>
                      <a:pt x="79" y="373"/>
                    </a:lnTo>
                    <a:lnTo>
                      <a:pt x="81" y="373"/>
                    </a:lnTo>
                    <a:lnTo>
                      <a:pt x="81" y="371"/>
                    </a:lnTo>
                    <a:lnTo>
                      <a:pt x="81" y="369"/>
                    </a:lnTo>
                    <a:lnTo>
                      <a:pt x="81" y="367"/>
                    </a:lnTo>
                    <a:lnTo>
                      <a:pt x="81" y="365"/>
                    </a:lnTo>
                    <a:lnTo>
                      <a:pt x="82" y="363"/>
                    </a:lnTo>
                    <a:lnTo>
                      <a:pt x="84" y="361"/>
                    </a:lnTo>
                    <a:lnTo>
                      <a:pt x="84" y="360"/>
                    </a:lnTo>
                    <a:lnTo>
                      <a:pt x="84" y="358"/>
                    </a:lnTo>
                    <a:lnTo>
                      <a:pt x="84" y="356"/>
                    </a:lnTo>
                    <a:lnTo>
                      <a:pt x="82" y="356"/>
                    </a:lnTo>
                    <a:lnTo>
                      <a:pt x="84" y="354"/>
                    </a:lnTo>
                    <a:lnTo>
                      <a:pt x="84" y="352"/>
                    </a:lnTo>
                    <a:lnTo>
                      <a:pt x="84" y="350"/>
                    </a:lnTo>
                    <a:lnTo>
                      <a:pt x="86" y="350"/>
                    </a:lnTo>
                    <a:lnTo>
                      <a:pt x="88" y="350"/>
                    </a:lnTo>
                    <a:lnTo>
                      <a:pt x="88" y="352"/>
                    </a:lnTo>
                    <a:lnTo>
                      <a:pt x="88" y="350"/>
                    </a:lnTo>
                    <a:lnTo>
                      <a:pt x="90" y="350"/>
                    </a:lnTo>
                    <a:lnTo>
                      <a:pt x="90" y="348"/>
                    </a:lnTo>
                    <a:lnTo>
                      <a:pt x="90" y="346"/>
                    </a:lnTo>
                    <a:lnTo>
                      <a:pt x="92" y="346"/>
                    </a:lnTo>
                    <a:lnTo>
                      <a:pt x="94" y="344"/>
                    </a:lnTo>
                    <a:lnTo>
                      <a:pt x="96" y="344"/>
                    </a:lnTo>
                    <a:lnTo>
                      <a:pt x="96" y="342"/>
                    </a:lnTo>
                    <a:lnTo>
                      <a:pt x="96" y="340"/>
                    </a:lnTo>
                    <a:lnTo>
                      <a:pt x="98" y="340"/>
                    </a:lnTo>
                    <a:lnTo>
                      <a:pt x="98" y="338"/>
                    </a:lnTo>
                    <a:lnTo>
                      <a:pt x="100" y="338"/>
                    </a:lnTo>
                    <a:lnTo>
                      <a:pt x="100" y="336"/>
                    </a:lnTo>
                    <a:lnTo>
                      <a:pt x="98" y="336"/>
                    </a:lnTo>
                    <a:lnTo>
                      <a:pt x="96" y="336"/>
                    </a:lnTo>
                    <a:lnTo>
                      <a:pt x="96" y="335"/>
                    </a:lnTo>
                    <a:lnTo>
                      <a:pt x="96" y="333"/>
                    </a:lnTo>
                    <a:lnTo>
                      <a:pt x="94" y="333"/>
                    </a:lnTo>
                    <a:lnTo>
                      <a:pt x="96" y="333"/>
                    </a:lnTo>
                    <a:lnTo>
                      <a:pt x="96" y="331"/>
                    </a:lnTo>
                    <a:lnTo>
                      <a:pt x="96" y="329"/>
                    </a:lnTo>
                    <a:lnTo>
                      <a:pt x="96" y="327"/>
                    </a:lnTo>
                    <a:lnTo>
                      <a:pt x="98" y="327"/>
                    </a:lnTo>
                    <a:lnTo>
                      <a:pt x="100" y="325"/>
                    </a:lnTo>
                    <a:lnTo>
                      <a:pt x="100" y="323"/>
                    </a:lnTo>
                    <a:lnTo>
                      <a:pt x="102" y="321"/>
                    </a:lnTo>
                    <a:lnTo>
                      <a:pt x="102" y="323"/>
                    </a:lnTo>
                    <a:lnTo>
                      <a:pt x="104" y="323"/>
                    </a:lnTo>
                    <a:lnTo>
                      <a:pt x="104" y="321"/>
                    </a:lnTo>
                    <a:lnTo>
                      <a:pt x="104" y="319"/>
                    </a:lnTo>
                    <a:lnTo>
                      <a:pt x="106" y="319"/>
                    </a:lnTo>
                    <a:lnTo>
                      <a:pt x="107" y="319"/>
                    </a:lnTo>
                    <a:lnTo>
                      <a:pt x="107" y="317"/>
                    </a:lnTo>
                    <a:lnTo>
                      <a:pt x="109" y="317"/>
                    </a:lnTo>
                    <a:lnTo>
                      <a:pt x="111" y="317"/>
                    </a:lnTo>
                    <a:lnTo>
                      <a:pt x="111" y="315"/>
                    </a:lnTo>
                    <a:lnTo>
                      <a:pt x="111" y="313"/>
                    </a:lnTo>
                    <a:lnTo>
                      <a:pt x="111" y="312"/>
                    </a:lnTo>
                    <a:lnTo>
                      <a:pt x="111" y="310"/>
                    </a:lnTo>
                    <a:lnTo>
                      <a:pt x="113" y="308"/>
                    </a:lnTo>
                    <a:lnTo>
                      <a:pt x="113" y="306"/>
                    </a:lnTo>
                    <a:lnTo>
                      <a:pt x="115" y="306"/>
                    </a:lnTo>
                    <a:lnTo>
                      <a:pt x="115" y="304"/>
                    </a:lnTo>
                    <a:lnTo>
                      <a:pt x="117" y="304"/>
                    </a:lnTo>
                    <a:lnTo>
                      <a:pt x="117" y="302"/>
                    </a:lnTo>
                    <a:lnTo>
                      <a:pt x="119" y="300"/>
                    </a:lnTo>
                    <a:lnTo>
                      <a:pt x="121" y="300"/>
                    </a:lnTo>
                    <a:lnTo>
                      <a:pt x="121" y="298"/>
                    </a:lnTo>
                    <a:lnTo>
                      <a:pt x="121" y="296"/>
                    </a:lnTo>
                    <a:lnTo>
                      <a:pt x="123" y="296"/>
                    </a:lnTo>
                    <a:lnTo>
                      <a:pt x="121" y="296"/>
                    </a:lnTo>
                    <a:lnTo>
                      <a:pt x="121" y="294"/>
                    </a:lnTo>
                    <a:lnTo>
                      <a:pt x="121" y="292"/>
                    </a:lnTo>
                    <a:lnTo>
                      <a:pt x="123" y="292"/>
                    </a:lnTo>
                    <a:lnTo>
                      <a:pt x="125" y="292"/>
                    </a:lnTo>
                    <a:lnTo>
                      <a:pt x="125" y="290"/>
                    </a:lnTo>
                    <a:lnTo>
                      <a:pt x="127" y="290"/>
                    </a:lnTo>
                    <a:lnTo>
                      <a:pt x="129" y="287"/>
                    </a:lnTo>
                    <a:lnTo>
                      <a:pt x="129" y="285"/>
                    </a:lnTo>
                    <a:lnTo>
                      <a:pt x="129" y="283"/>
                    </a:lnTo>
                    <a:lnTo>
                      <a:pt x="130" y="283"/>
                    </a:lnTo>
                    <a:lnTo>
                      <a:pt x="130" y="281"/>
                    </a:lnTo>
                    <a:lnTo>
                      <a:pt x="132" y="281"/>
                    </a:lnTo>
                    <a:lnTo>
                      <a:pt x="134" y="281"/>
                    </a:lnTo>
                    <a:lnTo>
                      <a:pt x="134" y="279"/>
                    </a:lnTo>
                    <a:lnTo>
                      <a:pt x="136" y="279"/>
                    </a:lnTo>
                    <a:lnTo>
                      <a:pt x="136" y="277"/>
                    </a:lnTo>
                    <a:lnTo>
                      <a:pt x="136" y="275"/>
                    </a:lnTo>
                    <a:lnTo>
                      <a:pt x="134" y="275"/>
                    </a:lnTo>
                    <a:lnTo>
                      <a:pt x="134" y="273"/>
                    </a:lnTo>
                    <a:lnTo>
                      <a:pt x="136" y="273"/>
                    </a:lnTo>
                    <a:lnTo>
                      <a:pt x="136" y="271"/>
                    </a:lnTo>
                    <a:lnTo>
                      <a:pt x="136" y="269"/>
                    </a:lnTo>
                    <a:lnTo>
                      <a:pt x="136" y="267"/>
                    </a:lnTo>
                    <a:lnTo>
                      <a:pt x="138" y="265"/>
                    </a:lnTo>
                    <a:lnTo>
                      <a:pt x="136" y="265"/>
                    </a:lnTo>
                    <a:lnTo>
                      <a:pt x="136" y="264"/>
                    </a:lnTo>
                    <a:lnTo>
                      <a:pt x="138" y="262"/>
                    </a:lnTo>
                    <a:lnTo>
                      <a:pt x="138" y="260"/>
                    </a:lnTo>
                    <a:lnTo>
                      <a:pt x="138" y="258"/>
                    </a:lnTo>
                    <a:lnTo>
                      <a:pt x="138" y="256"/>
                    </a:lnTo>
                    <a:lnTo>
                      <a:pt x="138" y="254"/>
                    </a:lnTo>
                    <a:lnTo>
                      <a:pt x="138" y="252"/>
                    </a:lnTo>
                    <a:lnTo>
                      <a:pt x="140" y="250"/>
                    </a:lnTo>
                    <a:lnTo>
                      <a:pt x="140" y="248"/>
                    </a:lnTo>
                    <a:lnTo>
                      <a:pt x="140" y="246"/>
                    </a:lnTo>
                    <a:lnTo>
                      <a:pt x="142" y="246"/>
                    </a:lnTo>
                    <a:lnTo>
                      <a:pt x="142" y="244"/>
                    </a:lnTo>
                    <a:lnTo>
                      <a:pt x="142" y="242"/>
                    </a:lnTo>
                    <a:lnTo>
                      <a:pt x="142" y="240"/>
                    </a:lnTo>
                    <a:lnTo>
                      <a:pt x="140" y="239"/>
                    </a:lnTo>
                    <a:lnTo>
                      <a:pt x="142" y="237"/>
                    </a:lnTo>
                    <a:lnTo>
                      <a:pt x="142" y="235"/>
                    </a:lnTo>
                    <a:lnTo>
                      <a:pt x="142" y="233"/>
                    </a:lnTo>
                    <a:lnTo>
                      <a:pt x="142" y="231"/>
                    </a:lnTo>
                    <a:lnTo>
                      <a:pt x="144" y="231"/>
                    </a:lnTo>
                    <a:lnTo>
                      <a:pt x="144" y="229"/>
                    </a:lnTo>
                    <a:lnTo>
                      <a:pt x="146" y="229"/>
                    </a:lnTo>
                    <a:lnTo>
                      <a:pt x="146" y="227"/>
                    </a:lnTo>
                    <a:lnTo>
                      <a:pt x="148" y="227"/>
                    </a:lnTo>
                    <a:lnTo>
                      <a:pt x="150" y="225"/>
                    </a:lnTo>
                    <a:lnTo>
                      <a:pt x="152" y="225"/>
                    </a:lnTo>
                    <a:lnTo>
                      <a:pt x="152" y="223"/>
                    </a:lnTo>
                    <a:lnTo>
                      <a:pt x="152" y="221"/>
                    </a:lnTo>
                    <a:lnTo>
                      <a:pt x="154" y="221"/>
                    </a:lnTo>
                    <a:lnTo>
                      <a:pt x="155" y="219"/>
                    </a:lnTo>
                    <a:lnTo>
                      <a:pt x="155" y="217"/>
                    </a:lnTo>
                    <a:lnTo>
                      <a:pt x="155" y="216"/>
                    </a:lnTo>
                    <a:lnTo>
                      <a:pt x="155" y="214"/>
                    </a:lnTo>
                    <a:lnTo>
                      <a:pt x="157" y="212"/>
                    </a:lnTo>
                    <a:lnTo>
                      <a:pt x="157" y="210"/>
                    </a:lnTo>
                    <a:lnTo>
                      <a:pt x="157" y="208"/>
                    </a:lnTo>
                    <a:lnTo>
                      <a:pt x="157" y="206"/>
                    </a:lnTo>
                    <a:lnTo>
                      <a:pt x="159" y="206"/>
                    </a:lnTo>
                    <a:lnTo>
                      <a:pt x="159" y="204"/>
                    </a:lnTo>
                    <a:lnTo>
                      <a:pt x="161" y="204"/>
                    </a:lnTo>
                    <a:lnTo>
                      <a:pt x="163" y="202"/>
                    </a:lnTo>
                    <a:lnTo>
                      <a:pt x="165" y="200"/>
                    </a:lnTo>
                    <a:lnTo>
                      <a:pt x="165" y="198"/>
                    </a:lnTo>
                    <a:lnTo>
                      <a:pt x="167" y="198"/>
                    </a:lnTo>
                    <a:lnTo>
                      <a:pt x="167" y="196"/>
                    </a:lnTo>
                    <a:lnTo>
                      <a:pt x="169" y="196"/>
                    </a:lnTo>
                    <a:lnTo>
                      <a:pt x="171" y="196"/>
                    </a:lnTo>
                    <a:lnTo>
                      <a:pt x="171" y="194"/>
                    </a:lnTo>
                    <a:lnTo>
                      <a:pt x="171" y="192"/>
                    </a:lnTo>
                    <a:lnTo>
                      <a:pt x="173" y="192"/>
                    </a:lnTo>
                    <a:lnTo>
                      <a:pt x="175" y="192"/>
                    </a:lnTo>
                    <a:lnTo>
                      <a:pt x="177" y="192"/>
                    </a:lnTo>
                    <a:lnTo>
                      <a:pt x="178" y="192"/>
                    </a:lnTo>
                    <a:lnTo>
                      <a:pt x="180" y="192"/>
                    </a:lnTo>
                    <a:lnTo>
                      <a:pt x="182" y="192"/>
                    </a:lnTo>
                    <a:lnTo>
                      <a:pt x="182" y="191"/>
                    </a:lnTo>
                    <a:lnTo>
                      <a:pt x="184" y="191"/>
                    </a:lnTo>
                    <a:lnTo>
                      <a:pt x="184" y="189"/>
                    </a:lnTo>
                    <a:lnTo>
                      <a:pt x="184" y="187"/>
                    </a:lnTo>
                    <a:lnTo>
                      <a:pt x="186" y="187"/>
                    </a:lnTo>
                    <a:lnTo>
                      <a:pt x="186" y="185"/>
                    </a:lnTo>
                    <a:lnTo>
                      <a:pt x="184" y="185"/>
                    </a:lnTo>
                    <a:lnTo>
                      <a:pt x="184" y="183"/>
                    </a:lnTo>
                    <a:lnTo>
                      <a:pt x="184" y="181"/>
                    </a:lnTo>
                    <a:lnTo>
                      <a:pt x="184" y="179"/>
                    </a:lnTo>
                    <a:lnTo>
                      <a:pt x="184" y="177"/>
                    </a:lnTo>
                    <a:lnTo>
                      <a:pt x="184" y="175"/>
                    </a:lnTo>
                    <a:lnTo>
                      <a:pt x="186" y="173"/>
                    </a:lnTo>
                    <a:lnTo>
                      <a:pt x="188" y="171"/>
                    </a:lnTo>
                    <a:lnTo>
                      <a:pt x="188" y="169"/>
                    </a:lnTo>
                    <a:lnTo>
                      <a:pt x="190" y="169"/>
                    </a:lnTo>
                    <a:lnTo>
                      <a:pt x="190" y="168"/>
                    </a:lnTo>
                    <a:lnTo>
                      <a:pt x="192" y="168"/>
                    </a:lnTo>
                    <a:lnTo>
                      <a:pt x="192" y="166"/>
                    </a:lnTo>
                    <a:lnTo>
                      <a:pt x="194" y="166"/>
                    </a:lnTo>
                    <a:lnTo>
                      <a:pt x="194" y="164"/>
                    </a:lnTo>
                    <a:lnTo>
                      <a:pt x="194" y="162"/>
                    </a:lnTo>
                    <a:lnTo>
                      <a:pt x="192" y="162"/>
                    </a:lnTo>
                    <a:lnTo>
                      <a:pt x="194" y="162"/>
                    </a:lnTo>
                    <a:lnTo>
                      <a:pt x="194" y="160"/>
                    </a:lnTo>
                    <a:lnTo>
                      <a:pt x="194" y="158"/>
                    </a:lnTo>
                    <a:lnTo>
                      <a:pt x="196" y="158"/>
                    </a:lnTo>
                    <a:lnTo>
                      <a:pt x="194" y="158"/>
                    </a:lnTo>
                    <a:lnTo>
                      <a:pt x="194" y="156"/>
                    </a:lnTo>
                    <a:lnTo>
                      <a:pt x="194" y="154"/>
                    </a:lnTo>
                    <a:lnTo>
                      <a:pt x="192" y="154"/>
                    </a:lnTo>
                    <a:lnTo>
                      <a:pt x="192" y="152"/>
                    </a:lnTo>
                    <a:lnTo>
                      <a:pt x="194" y="152"/>
                    </a:lnTo>
                    <a:lnTo>
                      <a:pt x="194" y="150"/>
                    </a:lnTo>
                    <a:lnTo>
                      <a:pt x="196" y="150"/>
                    </a:lnTo>
                    <a:lnTo>
                      <a:pt x="196" y="148"/>
                    </a:lnTo>
                    <a:lnTo>
                      <a:pt x="196" y="146"/>
                    </a:lnTo>
                    <a:lnTo>
                      <a:pt x="196" y="144"/>
                    </a:lnTo>
                    <a:lnTo>
                      <a:pt x="196" y="143"/>
                    </a:lnTo>
                    <a:lnTo>
                      <a:pt x="196" y="141"/>
                    </a:lnTo>
                    <a:lnTo>
                      <a:pt x="196" y="139"/>
                    </a:lnTo>
                    <a:lnTo>
                      <a:pt x="198" y="137"/>
                    </a:lnTo>
                    <a:lnTo>
                      <a:pt x="198" y="135"/>
                    </a:lnTo>
                    <a:lnTo>
                      <a:pt x="200" y="133"/>
                    </a:lnTo>
                    <a:lnTo>
                      <a:pt x="202" y="133"/>
                    </a:lnTo>
                    <a:lnTo>
                      <a:pt x="202" y="131"/>
                    </a:lnTo>
                    <a:lnTo>
                      <a:pt x="202" y="129"/>
                    </a:lnTo>
                    <a:lnTo>
                      <a:pt x="202" y="127"/>
                    </a:lnTo>
                    <a:lnTo>
                      <a:pt x="203" y="127"/>
                    </a:lnTo>
                    <a:lnTo>
                      <a:pt x="205" y="127"/>
                    </a:lnTo>
                    <a:lnTo>
                      <a:pt x="205" y="125"/>
                    </a:lnTo>
                    <a:lnTo>
                      <a:pt x="207" y="125"/>
                    </a:lnTo>
                    <a:lnTo>
                      <a:pt x="207" y="123"/>
                    </a:lnTo>
                    <a:lnTo>
                      <a:pt x="209" y="123"/>
                    </a:lnTo>
                    <a:lnTo>
                      <a:pt x="209" y="121"/>
                    </a:lnTo>
                    <a:lnTo>
                      <a:pt x="211" y="121"/>
                    </a:lnTo>
                    <a:lnTo>
                      <a:pt x="211" y="119"/>
                    </a:lnTo>
                    <a:lnTo>
                      <a:pt x="211" y="118"/>
                    </a:lnTo>
                    <a:lnTo>
                      <a:pt x="211" y="116"/>
                    </a:lnTo>
                    <a:lnTo>
                      <a:pt x="211" y="114"/>
                    </a:lnTo>
                    <a:lnTo>
                      <a:pt x="209" y="114"/>
                    </a:lnTo>
                    <a:lnTo>
                      <a:pt x="207" y="114"/>
                    </a:lnTo>
                    <a:lnTo>
                      <a:pt x="207" y="112"/>
                    </a:lnTo>
                    <a:lnTo>
                      <a:pt x="205" y="112"/>
                    </a:lnTo>
                    <a:lnTo>
                      <a:pt x="205" y="110"/>
                    </a:lnTo>
                    <a:lnTo>
                      <a:pt x="205" y="108"/>
                    </a:lnTo>
                    <a:lnTo>
                      <a:pt x="203" y="108"/>
                    </a:lnTo>
                    <a:lnTo>
                      <a:pt x="203" y="106"/>
                    </a:lnTo>
                    <a:lnTo>
                      <a:pt x="203" y="104"/>
                    </a:lnTo>
                    <a:lnTo>
                      <a:pt x="203" y="102"/>
                    </a:lnTo>
                    <a:lnTo>
                      <a:pt x="202" y="102"/>
                    </a:lnTo>
                    <a:lnTo>
                      <a:pt x="202" y="100"/>
                    </a:lnTo>
                    <a:lnTo>
                      <a:pt x="203" y="100"/>
                    </a:lnTo>
                    <a:lnTo>
                      <a:pt x="203" y="98"/>
                    </a:lnTo>
                    <a:lnTo>
                      <a:pt x="202" y="98"/>
                    </a:lnTo>
                    <a:lnTo>
                      <a:pt x="202" y="96"/>
                    </a:lnTo>
                    <a:lnTo>
                      <a:pt x="202" y="95"/>
                    </a:lnTo>
                    <a:lnTo>
                      <a:pt x="203" y="95"/>
                    </a:lnTo>
                    <a:lnTo>
                      <a:pt x="205" y="95"/>
                    </a:lnTo>
                    <a:lnTo>
                      <a:pt x="205" y="93"/>
                    </a:lnTo>
                    <a:lnTo>
                      <a:pt x="207" y="93"/>
                    </a:lnTo>
                    <a:lnTo>
                      <a:pt x="207" y="91"/>
                    </a:lnTo>
                    <a:lnTo>
                      <a:pt x="209" y="89"/>
                    </a:lnTo>
                    <a:lnTo>
                      <a:pt x="209" y="87"/>
                    </a:lnTo>
                    <a:lnTo>
                      <a:pt x="211" y="87"/>
                    </a:lnTo>
                    <a:lnTo>
                      <a:pt x="211" y="85"/>
                    </a:lnTo>
                    <a:lnTo>
                      <a:pt x="211" y="83"/>
                    </a:lnTo>
                    <a:lnTo>
                      <a:pt x="211" y="81"/>
                    </a:lnTo>
                    <a:lnTo>
                      <a:pt x="211" y="79"/>
                    </a:lnTo>
                    <a:lnTo>
                      <a:pt x="211" y="77"/>
                    </a:lnTo>
                    <a:lnTo>
                      <a:pt x="209" y="75"/>
                    </a:lnTo>
                    <a:lnTo>
                      <a:pt x="207" y="73"/>
                    </a:lnTo>
                    <a:lnTo>
                      <a:pt x="205" y="73"/>
                    </a:lnTo>
                    <a:lnTo>
                      <a:pt x="205" y="71"/>
                    </a:lnTo>
                    <a:lnTo>
                      <a:pt x="203" y="71"/>
                    </a:lnTo>
                    <a:lnTo>
                      <a:pt x="203" y="70"/>
                    </a:lnTo>
                    <a:lnTo>
                      <a:pt x="203" y="68"/>
                    </a:lnTo>
                    <a:lnTo>
                      <a:pt x="205" y="68"/>
                    </a:lnTo>
                    <a:lnTo>
                      <a:pt x="203" y="68"/>
                    </a:lnTo>
                    <a:lnTo>
                      <a:pt x="205" y="68"/>
                    </a:lnTo>
                    <a:lnTo>
                      <a:pt x="205" y="66"/>
                    </a:lnTo>
                    <a:lnTo>
                      <a:pt x="205" y="64"/>
                    </a:lnTo>
                    <a:lnTo>
                      <a:pt x="207" y="64"/>
                    </a:lnTo>
                    <a:lnTo>
                      <a:pt x="207" y="62"/>
                    </a:lnTo>
                    <a:lnTo>
                      <a:pt x="209" y="62"/>
                    </a:lnTo>
                    <a:lnTo>
                      <a:pt x="209" y="60"/>
                    </a:lnTo>
                    <a:lnTo>
                      <a:pt x="211" y="60"/>
                    </a:lnTo>
                    <a:lnTo>
                      <a:pt x="211" y="58"/>
                    </a:lnTo>
                    <a:lnTo>
                      <a:pt x="213" y="58"/>
                    </a:lnTo>
                    <a:lnTo>
                      <a:pt x="213" y="56"/>
                    </a:lnTo>
                    <a:lnTo>
                      <a:pt x="215" y="56"/>
                    </a:lnTo>
                    <a:lnTo>
                      <a:pt x="215" y="54"/>
                    </a:lnTo>
                    <a:lnTo>
                      <a:pt x="217" y="54"/>
                    </a:lnTo>
                    <a:lnTo>
                      <a:pt x="217" y="52"/>
                    </a:lnTo>
                    <a:lnTo>
                      <a:pt x="219" y="52"/>
                    </a:lnTo>
                    <a:lnTo>
                      <a:pt x="219" y="50"/>
                    </a:lnTo>
                    <a:lnTo>
                      <a:pt x="221" y="50"/>
                    </a:lnTo>
                    <a:lnTo>
                      <a:pt x="221" y="48"/>
                    </a:lnTo>
                    <a:lnTo>
                      <a:pt x="223" y="48"/>
                    </a:lnTo>
                    <a:lnTo>
                      <a:pt x="225" y="48"/>
                    </a:lnTo>
                    <a:lnTo>
                      <a:pt x="225" y="50"/>
                    </a:lnTo>
                    <a:lnTo>
                      <a:pt x="226" y="50"/>
                    </a:lnTo>
                    <a:lnTo>
                      <a:pt x="228" y="50"/>
                    </a:lnTo>
                    <a:lnTo>
                      <a:pt x="230" y="52"/>
                    </a:lnTo>
                    <a:lnTo>
                      <a:pt x="232" y="52"/>
                    </a:lnTo>
                    <a:lnTo>
                      <a:pt x="234" y="52"/>
                    </a:lnTo>
                    <a:lnTo>
                      <a:pt x="234" y="50"/>
                    </a:lnTo>
                    <a:lnTo>
                      <a:pt x="236" y="50"/>
                    </a:lnTo>
                    <a:lnTo>
                      <a:pt x="238" y="50"/>
                    </a:lnTo>
                    <a:lnTo>
                      <a:pt x="240" y="50"/>
                    </a:lnTo>
                    <a:lnTo>
                      <a:pt x="240" y="48"/>
                    </a:lnTo>
                    <a:lnTo>
                      <a:pt x="242" y="48"/>
                    </a:lnTo>
                    <a:lnTo>
                      <a:pt x="242" y="47"/>
                    </a:lnTo>
                    <a:lnTo>
                      <a:pt x="242" y="45"/>
                    </a:lnTo>
                    <a:lnTo>
                      <a:pt x="244" y="45"/>
                    </a:lnTo>
                    <a:lnTo>
                      <a:pt x="242" y="45"/>
                    </a:lnTo>
                    <a:lnTo>
                      <a:pt x="244" y="43"/>
                    </a:lnTo>
                    <a:lnTo>
                      <a:pt x="246" y="43"/>
                    </a:lnTo>
                    <a:lnTo>
                      <a:pt x="248" y="43"/>
                    </a:lnTo>
                    <a:lnTo>
                      <a:pt x="250" y="43"/>
                    </a:lnTo>
                    <a:lnTo>
                      <a:pt x="250" y="41"/>
                    </a:lnTo>
                    <a:lnTo>
                      <a:pt x="251" y="41"/>
                    </a:lnTo>
                    <a:lnTo>
                      <a:pt x="253" y="41"/>
                    </a:lnTo>
                    <a:lnTo>
                      <a:pt x="255" y="41"/>
                    </a:lnTo>
                    <a:lnTo>
                      <a:pt x="257" y="41"/>
                    </a:lnTo>
                    <a:lnTo>
                      <a:pt x="257" y="43"/>
                    </a:lnTo>
                    <a:lnTo>
                      <a:pt x="259" y="43"/>
                    </a:lnTo>
                    <a:lnTo>
                      <a:pt x="259" y="45"/>
                    </a:lnTo>
                    <a:lnTo>
                      <a:pt x="261" y="45"/>
                    </a:lnTo>
                    <a:lnTo>
                      <a:pt x="263" y="45"/>
                    </a:lnTo>
                    <a:lnTo>
                      <a:pt x="263" y="43"/>
                    </a:lnTo>
                    <a:lnTo>
                      <a:pt x="265" y="43"/>
                    </a:lnTo>
                    <a:lnTo>
                      <a:pt x="267" y="43"/>
                    </a:lnTo>
                    <a:lnTo>
                      <a:pt x="267" y="41"/>
                    </a:lnTo>
                    <a:lnTo>
                      <a:pt x="267" y="43"/>
                    </a:lnTo>
                    <a:lnTo>
                      <a:pt x="265" y="43"/>
                    </a:lnTo>
                    <a:lnTo>
                      <a:pt x="265" y="41"/>
                    </a:lnTo>
                    <a:lnTo>
                      <a:pt x="267" y="41"/>
                    </a:lnTo>
                    <a:lnTo>
                      <a:pt x="265" y="41"/>
                    </a:lnTo>
                    <a:lnTo>
                      <a:pt x="267" y="41"/>
                    </a:lnTo>
                    <a:lnTo>
                      <a:pt x="267" y="39"/>
                    </a:lnTo>
                    <a:lnTo>
                      <a:pt x="265" y="39"/>
                    </a:lnTo>
                    <a:lnTo>
                      <a:pt x="267" y="39"/>
                    </a:lnTo>
                    <a:lnTo>
                      <a:pt x="267" y="37"/>
                    </a:lnTo>
                    <a:lnTo>
                      <a:pt x="269" y="37"/>
                    </a:lnTo>
                    <a:lnTo>
                      <a:pt x="269" y="35"/>
                    </a:lnTo>
                    <a:lnTo>
                      <a:pt x="269" y="33"/>
                    </a:lnTo>
                    <a:lnTo>
                      <a:pt x="269" y="31"/>
                    </a:lnTo>
                    <a:lnTo>
                      <a:pt x="271" y="31"/>
                    </a:lnTo>
                    <a:lnTo>
                      <a:pt x="271" y="29"/>
                    </a:lnTo>
                    <a:lnTo>
                      <a:pt x="273" y="29"/>
                    </a:lnTo>
                    <a:lnTo>
                      <a:pt x="273" y="27"/>
                    </a:lnTo>
                    <a:lnTo>
                      <a:pt x="274" y="27"/>
                    </a:lnTo>
                    <a:lnTo>
                      <a:pt x="274" y="25"/>
                    </a:lnTo>
                    <a:lnTo>
                      <a:pt x="274" y="23"/>
                    </a:lnTo>
                    <a:lnTo>
                      <a:pt x="276" y="23"/>
                    </a:lnTo>
                    <a:lnTo>
                      <a:pt x="276" y="22"/>
                    </a:lnTo>
                    <a:lnTo>
                      <a:pt x="278" y="22"/>
                    </a:lnTo>
                    <a:lnTo>
                      <a:pt x="278" y="20"/>
                    </a:lnTo>
                    <a:lnTo>
                      <a:pt x="280" y="20"/>
                    </a:lnTo>
                    <a:lnTo>
                      <a:pt x="280" y="18"/>
                    </a:lnTo>
                    <a:lnTo>
                      <a:pt x="280" y="16"/>
                    </a:lnTo>
                    <a:lnTo>
                      <a:pt x="280" y="14"/>
                    </a:lnTo>
                    <a:lnTo>
                      <a:pt x="282" y="14"/>
                    </a:lnTo>
                    <a:lnTo>
                      <a:pt x="282" y="12"/>
                    </a:lnTo>
                    <a:lnTo>
                      <a:pt x="284" y="12"/>
                    </a:lnTo>
                    <a:lnTo>
                      <a:pt x="286" y="12"/>
                    </a:lnTo>
                    <a:lnTo>
                      <a:pt x="288" y="12"/>
                    </a:lnTo>
                    <a:lnTo>
                      <a:pt x="288" y="10"/>
                    </a:lnTo>
                    <a:lnTo>
                      <a:pt x="290" y="10"/>
                    </a:lnTo>
                    <a:lnTo>
                      <a:pt x="290" y="8"/>
                    </a:lnTo>
                    <a:lnTo>
                      <a:pt x="290" y="10"/>
                    </a:lnTo>
                    <a:lnTo>
                      <a:pt x="292" y="10"/>
                    </a:lnTo>
                    <a:lnTo>
                      <a:pt x="292" y="8"/>
                    </a:lnTo>
                    <a:lnTo>
                      <a:pt x="294" y="8"/>
                    </a:lnTo>
                    <a:lnTo>
                      <a:pt x="296" y="8"/>
                    </a:lnTo>
                    <a:lnTo>
                      <a:pt x="298" y="8"/>
                    </a:lnTo>
                    <a:lnTo>
                      <a:pt x="299" y="8"/>
                    </a:lnTo>
                    <a:lnTo>
                      <a:pt x="299" y="10"/>
                    </a:lnTo>
                    <a:lnTo>
                      <a:pt x="301" y="8"/>
                    </a:lnTo>
                    <a:lnTo>
                      <a:pt x="303" y="8"/>
                    </a:lnTo>
                    <a:lnTo>
                      <a:pt x="305" y="8"/>
                    </a:lnTo>
                    <a:lnTo>
                      <a:pt x="305" y="6"/>
                    </a:lnTo>
                    <a:lnTo>
                      <a:pt x="307" y="6"/>
                    </a:lnTo>
                    <a:lnTo>
                      <a:pt x="309" y="6"/>
                    </a:lnTo>
                    <a:lnTo>
                      <a:pt x="309" y="4"/>
                    </a:lnTo>
                    <a:lnTo>
                      <a:pt x="311" y="4"/>
                    </a:lnTo>
                    <a:lnTo>
                      <a:pt x="313" y="2"/>
                    </a:lnTo>
                    <a:lnTo>
                      <a:pt x="315" y="2"/>
                    </a:lnTo>
                    <a:lnTo>
                      <a:pt x="317" y="2"/>
                    </a:lnTo>
                    <a:lnTo>
                      <a:pt x="317" y="4"/>
                    </a:lnTo>
                    <a:lnTo>
                      <a:pt x="319" y="4"/>
                    </a:lnTo>
                    <a:lnTo>
                      <a:pt x="319" y="2"/>
                    </a:lnTo>
                    <a:lnTo>
                      <a:pt x="319" y="4"/>
                    </a:lnTo>
                    <a:lnTo>
                      <a:pt x="319" y="2"/>
                    </a:lnTo>
                    <a:lnTo>
                      <a:pt x="321" y="4"/>
                    </a:lnTo>
                    <a:lnTo>
                      <a:pt x="322" y="4"/>
                    </a:lnTo>
                    <a:lnTo>
                      <a:pt x="322" y="6"/>
                    </a:lnTo>
                    <a:lnTo>
                      <a:pt x="324" y="6"/>
                    </a:lnTo>
                    <a:lnTo>
                      <a:pt x="326" y="6"/>
                    </a:lnTo>
                    <a:lnTo>
                      <a:pt x="328" y="6"/>
                    </a:lnTo>
                    <a:lnTo>
                      <a:pt x="330" y="6"/>
                    </a:lnTo>
                    <a:lnTo>
                      <a:pt x="330" y="8"/>
                    </a:lnTo>
                    <a:lnTo>
                      <a:pt x="330" y="6"/>
                    </a:lnTo>
                    <a:lnTo>
                      <a:pt x="332" y="6"/>
                    </a:lnTo>
                    <a:lnTo>
                      <a:pt x="332" y="4"/>
                    </a:lnTo>
                    <a:lnTo>
                      <a:pt x="334" y="4"/>
                    </a:lnTo>
                    <a:lnTo>
                      <a:pt x="336" y="2"/>
                    </a:lnTo>
                    <a:lnTo>
                      <a:pt x="338" y="2"/>
                    </a:lnTo>
                    <a:lnTo>
                      <a:pt x="340" y="2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2" y="2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4" y="2"/>
                    </a:lnTo>
                    <a:lnTo>
                      <a:pt x="346" y="2"/>
                    </a:lnTo>
                    <a:lnTo>
                      <a:pt x="346" y="4"/>
                    </a:lnTo>
                    <a:lnTo>
                      <a:pt x="347" y="4"/>
                    </a:lnTo>
                    <a:lnTo>
                      <a:pt x="349" y="6"/>
                    </a:lnTo>
                    <a:lnTo>
                      <a:pt x="349" y="4"/>
                    </a:lnTo>
                    <a:lnTo>
                      <a:pt x="351" y="4"/>
                    </a:lnTo>
                    <a:lnTo>
                      <a:pt x="351" y="6"/>
                    </a:lnTo>
                    <a:lnTo>
                      <a:pt x="353" y="6"/>
                    </a:lnTo>
                    <a:lnTo>
                      <a:pt x="355" y="6"/>
                    </a:lnTo>
                    <a:lnTo>
                      <a:pt x="357" y="6"/>
                    </a:lnTo>
                    <a:lnTo>
                      <a:pt x="357" y="8"/>
                    </a:lnTo>
                    <a:lnTo>
                      <a:pt x="359" y="8"/>
                    </a:lnTo>
                    <a:lnTo>
                      <a:pt x="359" y="10"/>
                    </a:lnTo>
                    <a:lnTo>
                      <a:pt x="359" y="8"/>
                    </a:lnTo>
                    <a:lnTo>
                      <a:pt x="361" y="8"/>
                    </a:lnTo>
                    <a:lnTo>
                      <a:pt x="361" y="10"/>
                    </a:lnTo>
                    <a:lnTo>
                      <a:pt x="363" y="10"/>
                    </a:lnTo>
                    <a:lnTo>
                      <a:pt x="365" y="10"/>
                    </a:lnTo>
                    <a:lnTo>
                      <a:pt x="365" y="8"/>
                    </a:lnTo>
                    <a:lnTo>
                      <a:pt x="365" y="10"/>
                    </a:lnTo>
                    <a:lnTo>
                      <a:pt x="367" y="10"/>
                    </a:lnTo>
                    <a:lnTo>
                      <a:pt x="369" y="10"/>
                    </a:lnTo>
                    <a:lnTo>
                      <a:pt x="369" y="12"/>
                    </a:lnTo>
                    <a:lnTo>
                      <a:pt x="369" y="14"/>
                    </a:lnTo>
                    <a:lnTo>
                      <a:pt x="370" y="14"/>
                    </a:lnTo>
                    <a:lnTo>
                      <a:pt x="370" y="16"/>
                    </a:lnTo>
                    <a:lnTo>
                      <a:pt x="369" y="16"/>
                    </a:lnTo>
                    <a:lnTo>
                      <a:pt x="369" y="18"/>
                    </a:lnTo>
                    <a:lnTo>
                      <a:pt x="370" y="20"/>
                    </a:lnTo>
                    <a:lnTo>
                      <a:pt x="370" y="22"/>
                    </a:lnTo>
                    <a:lnTo>
                      <a:pt x="370" y="23"/>
                    </a:lnTo>
                    <a:lnTo>
                      <a:pt x="369" y="23"/>
                    </a:lnTo>
                    <a:lnTo>
                      <a:pt x="369" y="25"/>
                    </a:lnTo>
                    <a:lnTo>
                      <a:pt x="369" y="27"/>
                    </a:lnTo>
                    <a:lnTo>
                      <a:pt x="369" y="29"/>
                    </a:lnTo>
                    <a:lnTo>
                      <a:pt x="369" y="31"/>
                    </a:lnTo>
                    <a:lnTo>
                      <a:pt x="369" y="33"/>
                    </a:lnTo>
                    <a:lnTo>
                      <a:pt x="370" y="33"/>
                    </a:lnTo>
                    <a:lnTo>
                      <a:pt x="372" y="33"/>
                    </a:lnTo>
                    <a:lnTo>
                      <a:pt x="372" y="35"/>
                    </a:lnTo>
                    <a:lnTo>
                      <a:pt x="372" y="37"/>
                    </a:lnTo>
                    <a:lnTo>
                      <a:pt x="372" y="39"/>
                    </a:lnTo>
                    <a:lnTo>
                      <a:pt x="372" y="41"/>
                    </a:lnTo>
                    <a:lnTo>
                      <a:pt x="372" y="43"/>
                    </a:lnTo>
                    <a:lnTo>
                      <a:pt x="370" y="43"/>
                    </a:lnTo>
                    <a:lnTo>
                      <a:pt x="370" y="45"/>
                    </a:lnTo>
                    <a:lnTo>
                      <a:pt x="369" y="45"/>
                    </a:lnTo>
                    <a:lnTo>
                      <a:pt x="369" y="47"/>
                    </a:lnTo>
                    <a:lnTo>
                      <a:pt x="369" y="48"/>
                    </a:lnTo>
                    <a:lnTo>
                      <a:pt x="369" y="50"/>
                    </a:lnTo>
                    <a:lnTo>
                      <a:pt x="370" y="50"/>
                    </a:lnTo>
                    <a:lnTo>
                      <a:pt x="370" y="52"/>
                    </a:lnTo>
                    <a:lnTo>
                      <a:pt x="370" y="54"/>
                    </a:lnTo>
                    <a:lnTo>
                      <a:pt x="372" y="54"/>
                    </a:lnTo>
                    <a:lnTo>
                      <a:pt x="372" y="56"/>
                    </a:lnTo>
                    <a:lnTo>
                      <a:pt x="372" y="58"/>
                    </a:lnTo>
                    <a:lnTo>
                      <a:pt x="372" y="60"/>
                    </a:lnTo>
                    <a:lnTo>
                      <a:pt x="372" y="62"/>
                    </a:lnTo>
                    <a:lnTo>
                      <a:pt x="370" y="62"/>
                    </a:lnTo>
                    <a:lnTo>
                      <a:pt x="370" y="64"/>
                    </a:lnTo>
                    <a:lnTo>
                      <a:pt x="369" y="66"/>
                    </a:lnTo>
                    <a:lnTo>
                      <a:pt x="369" y="68"/>
                    </a:lnTo>
                    <a:lnTo>
                      <a:pt x="369" y="70"/>
                    </a:lnTo>
                    <a:lnTo>
                      <a:pt x="370" y="70"/>
                    </a:lnTo>
                    <a:lnTo>
                      <a:pt x="370" y="71"/>
                    </a:lnTo>
                    <a:lnTo>
                      <a:pt x="369" y="71"/>
                    </a:lnTo>
                    <a:lnTo>
                      <a:pt x="369" y="73"/>
                    </a:lnTo>
                    <a:lnTo>
                      <a:pt x="367" y="75"/>
                    </a:lnTo>
                    <a:lnTo>
                      <a:pt x="367" y="77"/>
                    </a:lnTo>
                    <a:lnTo>
                      <a:pt x="367" y="79"/>
                    </a:lnTo>
                    <a:lnTo>
                      <a:pt x="367" y="81"/>
                    </a:lnTo>
                    <a:lnTo>
                      <a:pt x="367" y="83"/>
                    </a:lnTo>
                    <a:lnTo>
                      <a:pt x="365" y="83"/>
                    </a:lnTo>
                    <a:lnTo>
                      <a:pt x="365" y="85"/>
                    </a:lnTo>
                    <a:lnTo>
                      <a:pt x="367" y="85"/>
                    </a:lnTo>
                    <a:lnTo>
                      <a:pt x="367" y="87"/>
                    </a:lnTo>
                    <a:lnTo>
                      <a:pt x="369" y="87"/>
                    </a:lnTo>
                    <a:lnTo>
                      <a:pt x="370" y="87"/>
                    </a:lnTo>
                    <a:lnTo>
                      <a:pt x="372" y="89"/>
                    </a:lnTo>
                    <a:lnTo>
                      <a:pt x="374" y="89"/>
                    </a:lnTo>
                    <a:lnTo>
                      <a:pt x="374" y="91"/>
                    </a:lnTo>
                    <a:lnTo>
                      <a:pt x="376" y="91"/>
                    </a:lnTo>
                    <a:lnTo>
                      <a:pt x="374" y="91"/>
                    </a:lnTo>
                    <a:lnTo>
                      <a:pt x="374" y="93"/>
                    </a:lnTo>
                    <a:lnTo>
                      <a:pt x="372" y="93"/>
                    </a:lnTo>
                    <a:lnTo>
                      <a:pt x="370" y="93"/>
                    </a:lnTo>
                    <a:lnTo>
                      <a:pt x="369" y="93"/>
                    </a:lnTo>
                    <a:lnTo>
                      <a:pt x="367" y="93"/>
                    </a:lnTo>
                    <a:lnTo>
                      <a:pt x="367" y="95"/>
                    </a:lnTo>
                    <a:lnTo>
                      <a:pt x="365" y="95"/>
                    </a:lnTo>
                    <a:lnTo>
                      <a:pt x="365" y="96"/>
                    </a:lnTo>
                    <a:lnTo>
                      <a:pt x="363" y="98"/>
                    </a:lnTo>
                    <a:lnTo>
                      <a:pt x="365" y="98"/>
                    </a:lnTo>
                    <a:lnTo>
                      <a:pt x="365" y="100"/>
                    </a:lnTo>
                    <a:lnTo>
                      <a:pt x="367" y="102"/>
                    </a:lnTo>
                    <a:lnTo>
                      <a:pt x="369" y="102"/>
                    </a:lnTo>
                    <a:lnTo>
                      <a:pt x="369" y="104"/>
                    </a:lnTo>
                    <a:lnTo>
                      <a:pt x="369" y="106"/>
                    </a:lnTo>
                    <a:lnTo>
                      <a:pt x="367" y="108"/>
                    </a:lnTo>
                    <a:lnTo>
                      <a:pt x="367" y="110"/>
                    </a:lnTo>
                    <a:lnTo>
                      <a:pt x="367" y="112"/>
                    </a:lnTo>
                    <a:lnTo>
                      <a:pt x="369" y="112"/>
                    </a:lnTo>
                    <a:lnTo>
                      <a:pt x="369" y="114"/>
                    </a:lnTo>
                    <a:lnTo>
                      <a:pt x="369" y="116"/>
                    </a:lnTo>
                    <a:lnTo>
                      <a:pt x="367" y="116"/>
                    </a:lnTo>
                    <a:lnTo>
                      <a:pt x="367" y="118"/>
                    </a:lnTo>
                    <a:lnTo>
                      <a:pt x="365" y="116"/>
                    </a:lnTo>
                    <a:lnTo>
                      <a:pt x="363" y="116"/>
                    </a:lnTo>
                    <a:lnTo>
                      <a:pt x="363" y="118"/>
                    </a:lnTo>
                    <a:lnTo>
                      <a:pt x="361" y="118"/>
                    </a:lnTo>
                    <a:lnTo>
                      <a:pt x="361" y="119"/>
                    </a:lnTo>
                    <a:lnTo>
                      <a:pt x="363" y="119"/>
                    </a:lnTo>
                    <a:lnTo>
                      <a:pt x="363" y="121"/>
                    </a:lnTo>
                    <a:lnTo>
                      <a:pt x="363" y="123"/>
                    </a:lnTo>
                    <a:lnTo>
                      <a:pt x="361" y="125"/>
                    </a:lnTo>
                    <a:lnTo>
                      <a:pt x="359" y="125"/>
                    </a:lnTo>
                    <a:lnTo>
                      <a:pt x="359" y="127"/>
                    </a:lnTo>
                    <a:lnTo>
                      <a:pt x="359" y="129"/>
                    </a:lnTo>
                    <a:lnTo>
                      <a:pt x="361" y="131"/>
                    </a:lnTo>
                    <a:lnTo>
                      <a:pt x="363" y="131"/>
                    </a:lnTo>
                    <a:lnTo>
                      <a:pt x="365" y="131"/>
                    </a:lnTo>
                    <a:lnTo>
                      <a:pt x="365" y="133"/>
                    </a:lnTo>
                    <a:lnTo>
                      <a:pt x="365" y="135"/>
                    </a:lnTo>
                    <a:lnTo>
                      <a:pt x="365" y="137"/>
                    </a:lnTo>
                    <a:lnTo>
                      <a:pt x="365" y="139"/>
                    </a:lnTo>
                    <a:lnTo>
                      <a:pt x="365" y="141"/>
                    </a:lnTo>
                    <a:lnTo>
                      <a:pt x="365" y="143"/>
                    </a:lnTo>
                    <a:lnTo>
                      <a:pt x="363" y="144"/>
                    </a:lnTo>
                    <a:lnTo>
                      <a:pt x="361" y="144"/>
                    </a:lnTo>
                    <a:lnTo>
                      <a:pt x="359" y="144"/>
                    </a:lnTo>
                    <a:lnTo>
                      <a:pt x="359" y="146"/>
                    </a:lnTo>
                    <a:lnTo>
                      <a:pt x="357" y="146"/>
                    </a:lnTo>
                    <a:lnTo>
                      <a:pt x="357" y="148"/>
                    </a:lnTo>
                    <a:lnTo>
                      <a:pt x="357" y="150"/>
                    </a:lnTo>
                    <a:lnTo>
                      <a:pt x="355" y="150"/>
                    </a:lnTo>
                    <a:lnTo>
                      <a:pt x="357" y="150"/>
                    </a:lnTo>
                    <a:lnTo>
                      <a:pt x="357" y="152"/>
                    </a:lnTo>
                    <a:lnTo>
                      <a:pt x="357" y="154"/>
                    </a:lnTo>
                    <a:lnTo>
                      <a:pt x="355" y="154"/>
                    </a:lnTo>
                    <a:lnTo>
                      <a:pt x="353" y="154"/>
                    </a:lnTo>
                    <a:lnTo>
                      <a:pt x="351" y="154"/>
                    </a:lnTo>
                    <a:lnTo>
                      <a:pt x="349" y="154"/>
                    </a:lnTo>
                    <a:lnTo>
                      <a:pt x="349" y="156"/>
                    </a:lnTo>
                    <a:lnTo>
                      <a:pt x="347" y="156"/>
                    </a:lnTo>
                    <a:lnTo>
                      <a:pt x="347" y="158"/>
                    </a:lnTo>
                    <a:lnTo>
                      <a:pt x="346" y="158"/>
                    </a:lnTo>
                    <a:lnTo>
                      <a:pt x="346" y="160"/>
                    </a:lnTo>
                    <a:lnTo>
                      <a:pt x="344" y="160"/>
                    </a:lnTo>
                    <a:lnTo>
                      <a:pt x="346" y="160"/>
                    </a:lnTo>
                    <a:lnTo>
                      <a:pt x="346" y="162"/>
                    </a:lnTo>
                    <a:lnTo>
                      <a:pt x="346" y="164"/>
                    </a:lnTo>
                    <a:lnTo>
                      <a:pt x="347" y="164"/>
                    </a:lnTo>
                    <a:lnTo>
                      <a:pt x="347" y="166"/>
                    </a:lnTo>
                    <a:lnTo>
                      <a:pt x="349" y="166"/>
                    </a:lnTo>
                    <a:lnTo>
                      <a:pt x="349" y="168"/>
                    </a:lnTo>
                    <a:lnTo>
                      <a:pt x="349" y="169"/>
                    </a:lnTo>
                    <a:lnTo>
                      <a:pt x="347" y="171"/>
                    </a:lnTo>
                    <a:lnTo>
                      <a:pt x="347" y="173"/>
                    </a:lnTo>
                    <a:lnTo>
                      <a:pt x="349" y="175"/>
                    </a:lnTo>
                    <a:lnTo>
                      <a:pt x="351" y="175"/>
                    </a:lnTo>
                    <a:lnTo>
                      <a:pt x="353" y="177"/>
                    </a:lnTo>
                    <a:lnTo>
                      <a:pt x="353" y="179"/>
                    </a:lnTo>
                    <a:lnTo>
                      <a:pt x="353" y="181"/>
                    </a:lnTo>
                    <a:lnTo>
                      <a:pt x="351" y="181"/>
                    </a:lnTo>
                    <a:lnTo>
                      <a:pt x="351" y="183"/>
                    </a:lnTo>
                    <a:lnTo>
                      <a:pt x="349" y="183"/>
                    </a:lnTo>
                    <a:lnTo>
                      <a:pt x="349" y="185"/>
                    </a:lnTo>
                    <a:lnTo>
                      <a:pt x="349" y="187"/>
                    </a:lnTo>
                    <a:lnTo>
                      <a:pt x="347" y="187"/>
                    </a:lnTo>
                    <a:lnTo>
                      <a:pt x="347" y="189"/>
                    </a:lnTo>
                    <a:lnTo>
                      <a:pt x="346" y="189"/>
                    </a:lnTo>
                    <a:lnTo>
                      <a:pt x="346" y="191"/>
                    </a:lnTo>
                    <a:lnTo>
                      <a:pt x="347" y="191"/>
                    </a:lnTo>
                    <a:lnTo>
                      <a:pt x="347" y="192"/>
                    </a:lnTo>
                    <a:lnTo>
                      <a:pt x="349" y="192"/>
                    </a:lnTo>
                    <a:lnTo>
                      <a:pt x="351" y="192"/>
                    </a:lnTo>
                    <a:lnTo>
                      <a:pt x="351" y="194"/>
                    </a:lnTo>
                    <a:lnTo>
                      <a:pt x="351" y="196"/>
                    </a:lnTo>
                    <a:lnTo>
                      <a:pt x="349" y="196"/>
                    </a:lnTo>
                    <a:lnTo>
                      <a:pt x="349" y="194"/>
                    </a:lnTo>
                    <a:lnTo>
                      <a:pt x="347" y="196"/>
                    </a:lnTo>
                    <a:lnTo>
                      <a:pt x="346" y="196"/>
                    </a:lnTo>
                    <a:lnTo>
                      <a:pt x="346" y="198"/>
                    </a:lnTo>
                    <a:lnTo>
                      <a:pt x="347" y="198"/>
                    </a:lnTo>
                    <a:lnTo>
                      <a:pt x="347" y="200"/>
                    </a:lnTo>
                    <a:lnTo>
                      <a:pt x="349" y="200"/>
                    </a:lnTo>
                    <a:lnTo>
                      <a:pt x="349" y="202"/>
                    </a:lnTo>
                    <a:lnTo>
                      <a:pt x="347" y="204"/>
                    </a:lnTo>
                    <a:lnTo>
                      <a:pt x="347" y="206"/>
                    </a:lnTo>
                    <a:lnTo>
                      <a:pt x="349" y="206"/>
                    </a:lnTo>
                    <a:lnTo>
                      <a:pt x="349" y="208"/>
                    </a:lnTo>
                    <a:lnTo>
                      <a:pt x="349" y="210"/>
                    </a:lnTo>
                    <a:lnTo>
                      <a:pt x="349" y="212"/>
                    </a:lnTo>
                    <a:lnTo>
                      <a:pt x="351" y="212"/>
                    </a:lnTo>
                    <a:lnTo>
                      <a:pt x="351" y="214"/>
                    </a:lnTo>
                    <a:lnTo>
                      <a:pt x="353" y="216"/>
                    </a:lnTo>
                    <a:lnTo>
                      <a:pt x="353" y="217"/>
                    </a:lnTo>
                    <a:lnTo>
                      <a:pt x="353" y="219"/>
                    </a:lnTo>
                    <a:lnTo>
                      <a:pt x="351" y="219"/>
                    </a:lnTo>
                    <a:lnTo>
                      <a:pt x="351" y="221"/>
                    </a:lnTo>
                    <a:lnTo>
                      <a:pt x="349" y="223"/>
                    </a:lnTo>
                    <a:lnTo>
                      <a:pt x="349" y="225"/>
                    </a:lnTo>
                    <a:lnTo>
                      <a:pt x="349" y="229"/>
                    </a:lnTo>
                    <a:lnTo>
                      <a:pt x="347" y="233"/>
                    </a:lnTo>
                    <a:lnTo>
                      <a:pt x="346" y="235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7"/>
                    </a:lnTo>
                    <a:lnTo>
                      <a:pt x="342" y="239"/>
                    </a:lnTo>
                    <a:lnTo>
                      <a:pt x="342" y="240"/>
                    </a:lnTo>
                    <a:lnTo>
                      <a:pt x="342" y="242"/>
                    </a:lnTo>
                    <a:lnTo>
                      <a:pt x="340" y="242"/>
                    </a:lnTo>
                    <a:lnTo>
                      <a:pt x="342" y="244"/>
                    </a:lnTo>
                    <a:lnTo>
                      <a:pt x="340" y="246"/>
                    </a:lnTo>
                    <a:lnTo>
                      <a:pt x="340" y="248"/>
                    </a:lnTo>
                    <a:lnTo>
                      <a:pt x="340" y="250"/>
                    </a:lnTo>
                    <a:lnTo>
                      <a:pt x="340" y="252"/>
                    </a:lnTo>
                    <a:lnTo>
                      <a:pt x="338" y="252"/>
                    </a:lnTo>
                    <a:lnTo>
                      <a:pt x="336" y="254"/>
                    </a:lnTo>
                    <a:lnTo>
                      <a:pt x="336" y="256"/>
                    </a:lnTo>
                    <a:lnTo>
                      <a:pt x="336" y="258"/>
                    </a:lnTo>
                    <a:lnTo>
                      <a:pt x="336" y="262"/>
                    </a:lnTo>
                    <a:lnTo>
                      <a:pt x="336" y="264"/>
                    </a:lnTo>
                    <a:lnTo>
                      <a:pt x="334" y="264"/>
                    </a:lnTo>
                    <a:lnTo>
                      <a:pt x="332" y="264"/>
                    </a:lnTo>
                    <a:lnTo>
                      <a:pt x="332" y="265"/>
                    </a:lnTo>
                    <a:lnTo>
                      <a:pt x="330" y="265"/>
                    </a:lnTo>
                    <a:lnTo>
                      <a:pt x="330" y="267"/>
                    </a:lnTo>
                    <a:lnTo>
                      <a:pt x="328" y="267"/>
                    </a:lnTo>
                    <a:lnTo>
                      <a:pt x="328" y="269"/>
                    </a:lnTo>
                    <a:lnTo>
                      <a:pt x="328" y="271"/>
                    </a:lnTo>
                    <a:lnTo>
                      <a:pt x="330" y="269"/>
                    </a:lnTo>
                    <a:lnTo>
                      <a:pt x="330" y="271"/>
                    </a:lnTo>
                    <a:lnTo>
                      <a:pt x="328" y="271"/>
                    </a:lnTo>
                    <a:lnTo>
                      <a:pt x="328" y="273"/>
                    </a:lnTo>
                    <a:lnTo>
                      <a:pt x="326" y="273"/>
                    </a:lnTo>
                    <a:lnTo>
                      <a:pt x="326" y="275"/>
                    </a:lnTo>
                    <a:lnTo>
                      <a:pt x="326" y="277"/>
                    </a:lnTo>
                    <a:lnTo>
                      <a:pt x="328" y="279"/>
                    </a:lnTo>
                    <a:lnTo>
                      <a:pt x="328" y="281"/>
                    </a:lnTo>
                    <a:lnTo>
                      <a:pt x="330" y="283"/>
                    </a:lnTo>
                    <a:lnTo>
                      <a:pt x="330" y="281"/>
                    </a:lnTo>
                    <a:lnTo>
                      <a:pt x="332" y="281"/>
                    </a:lnTo>
                    <a:lnTo>
                      <a:pt x="334" y="281"/>
                    </a:lnTo>
                    <a:lnTo>
                      <a:pt x="336" y="281"/>
                    </a:lnTo>
                    <a:lnTo>
                      <a:pt x="338" y="281"/>
                    </a:lnTo>
                    <a:lnTo>
                      <a:pt x="340" y="279"/>
                    </a:lnTo>
                    <a:lnTo>
                      <a:pt x="342" y="279"/>
                    </a:lnTo>
                    <a:lnTo>
                      <a:pt x="342" y="277"/>
                    </a:lnTo>
                    <a:lnTo>
                      <a:pt x="344" y="277"/>
                    </a:lnTo>
                    <a:lnTo>
                      <a:pt x="344" y="275"/>
                    </a:lnTo>
                    <a:lnTo>
                      <a:pt x="346" y="275"/>
                    </a:lnTo>
                    <a:lnTo>
                      <a:pt x="347" y="275"/>
                    </a:lnTo>
                    <a:lnTo>
                      <a:pt x="347" y="277"/>
                    </a:lnTo>
                    <a:lnTo>
                      <a:pt x="349" y="277"/>
                    </a:lnTo>
                    <a:lnTo>
                      <a:pt x="349" y="275"/>
                    </a:lnTo>
                    <a:lnTo>
                      <a:pt x="351" y="275"/>
                    </a:lnTo>
                    <a:lnTo>
                      <a:pt x="353" y="275"/>
                    </a:lnTo>
                    <a:lnTo>
                      <a:pt x="353" y="277"/>
                    </a:lnTo>
                    <a:lnTo>
                      <a:pt x="355" y="277"/>
                    </a:lnTo>
                    <a:lnTo>
                      <a:pt x="357" y="277"/>
                    </a:lnTo>
                    <a:lnTo>
                      <a:pt x="357" y="279"/>
                    </a:lnTo>
                    <a:lnTo>
                      <a:pt x="355" y="279"/>
                    </a:lnTo>
                    <a:lnTo>
                      <a:pt x="355" y="281"/>
                    </a:lnTo>
                    <a:lnTo>
                      <a:pt x="355" y="283"/>
                    </a:lnTo>
                    <a:lnTo>
                      <a:pt x="357" y="283"/>
                    </a:lnTo>
                    <a:lnTo>
                      <a:pt x="357" y="281"/>
                    </a:lnTo>
                    <a:lnTo>
                      <a:pt x="359" y="281"/>
                    </a:lnTo>
                    <a:lnTo>
                      <a:pt x="359" y="283"/>
                    </a:lnTo>
                    <a:lnTo>
                      <a:pt x="357" y="283"/>
                    </a:lnTo>
                    <a:lnTo>
                      <a:pt x="359" y="283"/>
                    </a:lnTo>
                    <a:lnTo>
                      <a:pt x="359" y="285"/>
                    </a:lnTo>
                    <a:lnTo>
                      <a:pt x="361" y="285"/>
                    </a:lnTo>
                    <a:lnTo>
                      <a:pt x="363" y="285"/>
                    </a:lnTo>
                    <a:lnTo>
                      <a:pt x="363" y="283"/>
                    </a:lnTo>
                    <a:lnTo>
                      <a:pt x="363" y="285"/>
                    </a:lnTo>
                    <a:lnTo>
                      <a:pt x="365" y="285"/>
                    </a:lnTo>
                    <a:lnTo>
                      <a:pt x="363" y="285"/>
                    </a:lnTo>
                    <a:lnTo>
                      <a:pt x="365" y="285"/>
                    </a:lnTo>
                    <a:lnTo>
                      <a:pt x="365" y="287"/>
                    </a:lnTo>
                    <a:lnTo>
                      <a:pt x="365" y="288"/>
                    </a:lnTo>
                    <a:lnTo>
                      <a:pt x="365" y="290"/>
                    </a:lnTo>
                    <a:lnTo>
                      <a:pt x="365" y="288"/>
                    </a:lnTo>
                    <a:lnTo>
                      <a:pt x="367" y="288"/>
                    </a:lnTo>
                    <a:lnTo>
                      <a:pt x="367" y="287"/>
                    </a:lnTo>
                    <a:lnTo>
                      <a:pt x="369" y="287"/>
                    </a:lnTo>
                    <a:lnTo>
                      <a:pt x="369" y="288"/>
                    </a:lnTo>
                    <a:lnTo>
                      <a:pt x="370" y="288"/>
                    </a:lnTo>
                    <a:lnTo>
                      <a:pt x="370" y="290"/>
                    </a:lnTo>
                    <a:lnTo>
                      <a:pt x="372" y="290"/>
                    </a:lnTo>
                    <a:lnTo>
                      <a:pt x="374" y="290"/>
                    </a:lnTo>
                    <a:lnTo>
                      <a:pt x="374" y="292"/>
                    </a:lnTo>
                    <a:lnTo>
                      <a:pt x="376" y="292"/>
                    </a:lnTo>
                    <a:lnTo>
                      <a:pt x="374" y="292"/>
                    </a:lnTo>
                    <a:lnTo>
                      <a:pt x="376" y="292"/>
                    </a:lnTo>
                    <a:lnTo>
                      <a:pt x="376" y="294"/>
                    </a:lnTo>
                    <a:lnTo>
                      <a:pt x="376" y="296"/>
                    </a:lnTo>
                    <a:lnTo>
                      <a:pt x="378" y="296"/>
                    </a:lnTo>
                    <a:lnTo>
                      <a:pt x="380" y="296"/>
                    </a:lnTo>
                    <a:lnTo>
                      <a:pt x="382" y="296"/>
                    </a:lnTo>
                    <a:lnTo>
                      <a:pt x="384" y="296"/>
                    </a:lnTo>
                    <a:lnTo>
                      <a:pt x="386" y="296"/>
                    </a:lnTo>
                    <a:lnTo>
                      <a:pt x="388" y="296"/>
                    </a:lnTo>
                    <a:lnTo>
                      <a:pt x="388" y="294"/>
                    </a:lnTo>
                    <a:lnTo>
                      <a:pt x="388" y="296"/>
                    </a:lnTo>
                    <a:lnTo>
                      <a:pt x="390" y="296"/>
                    </a:lnTo>
                    <a:lnTo>
                      <a:pt x="390" y="298"/>
                    </a:lnTo>
                    <a:lnTo>
                      <a:pt x="388" y="298"/>
                    </a:lnTo>
                    <a:lnTo>
                      <a:pt x="388" y="300"/>
                    </a:lnTo>
                    <a:lnTo>
                      <a:pt x="390" y="300"/>
                    </a:lnTo>
                    <a:lnTo>
                      <a:pt x="390" y="298"/>
                    </a:lnTo>
                    <a:lnTo>
                      <a:pt x="392" y="298"/>
                    </a:lnTo>
                    <a:lnTo>
                      <a:pt x="392" y="296"/>
                    </a:lnTo>
                    <a:lnTo>
                      <a:pt x="394" y="296"/>
                    </a:lnTo>
                    <a:lnTo>
                      <a:pt x="394" y="294"/>
                    </a:lnTo>
                    <a:lnTo>
                      <a:pt x="395" y="294"/>
                    </a:lnTo>
                    <a:lnTo>
                      <a:pt x="395" y="292"/>
                    </a:lnTo>
                    <a:lnTo>
                      <a:pt x="395" y="294"/>
                    </a:lnTo>
                    <a:lnTo>
                      <a:pt x="397" y="294"/>
                    </a:lnTo>
                    <a:lnTo>
                      <a:pt x="397" y="292"/>
                    </a:lnTo>
                    <a:lnTo>
                      <a:pt x="397" y="290"/>
                    </a:lnTo>
                    <a:lnTo>
                      <a:pt x="397" y="288"/>
                    </a:lnTo>
                    <a:lnTo>
                      <a:pt x="399" y="288"/>
                    </a:lnTo>
                    <a:lnTo>
                      <a:pt x="397" y="288"/>
                    </a:lnTo>
                    <a:lnTo>
                      <a:pt x="397" y="287"/>
                    </a:lnTo>
                    <a:lnTo>
                      <a:pt x="399" y="287"/>
                    </a:lnTo>
                    <a:lnTo>
                      <a:pt x="397" y="287"/>
                    </a:lnTo>
                    <a:lnTo>
                      <a:pt x="397" y="285"/>
                    </a:lnTo>
                    <a:lnTo>
                      <a:pt x="399" y="285"/>
                    </a:lnTo>
                    <a:lnTo>
                      <a:pt x="401" y="285"/>
                    </a:lnTo>
                    <a:lnTo>
                      <a:pt x="403" y="285"/>
                    </a:lnTo>
                    <a:lnTo>
                      <a:pt x="403" y="283"/>
                    </a:lnTo>
                    <a:lnTo>
                      <a:pt x="405" y="283"/>
                    </a:lnTo>
                    <a:lnTo>
                      <a:pt x="405" y="285"/>
                    </a:lnTo>
                    <a:lnTo>
                      <a:pt x="405" y="283"/>
                    </a:lnTo>
                    <a:lnTo>
                      <a:pt x="405" y="281"/>
                    </a:lnTo>
                    <a:lnTo>
                      <a:pt x="407" y="281"/>
                    </a:lnTo>
                    <a:lnTo>
                      <a:pt x="409" y="281"/>
                    </a:lnTo>
                    <a:lnTo>
                      <a:pt x="411" y="281"/>
                    </a:lnTo>
                    <a:lnTo>
                      <a:pt x="413" y="281"/>
                    </a:lnTo>
                    <a:lnTo>
                      <a:pt x="415" y="281"/>
                    </a:lnTo>
                    <a:lnTo>
                      <a:pt x="417" y="281"/>
                    </a:lnTo>
                    <a:lnTo>
                      <a:pt x="417" y="283"/>
                    </a:lnTo>
                    <a:lnTo>
                      <a:pt x="418" y="283"/>
                    </a:lnTo>
                    <a:lnTo>
                      <a:pt x="418" y="285"/>
                    </a:lnTo>
                    <a:lnTo>
                      <a:pt x="420" y="285"/>
                    </a:lnTo>
                    <a:lnTo>
                      <a:pt x="420" y="287"/>
                    </a:lnTo>
                    <a:lnTo>
                      <a:pt x="422" y="287"/>
                    </a:lnTo>
                    <a:lnTo>
                      <a:pt x="424" y="288"/>
                    </a:lnTo>
                    <a:lnTo>
                      <a:pt x="426" y="288"/>
                    </a:lnTo>
                    <a:lnTo>
                      <a:pt x="426" y="290"/>
                    </a:lnTo>
                    <a:lnTo>
                      <a:pt x="426" y="292"/>
                    </a:lnTo>
                    <a:lnTo>
                      <a:pt x="426" y="294"/>
                    </a:lnTo>
                    <a:lnTo>
                      <a:pt x="428" y="294"/>
                    </a:lnTo>
                    <a:lnTo>
                      <a:pt x="426" y="294"/>
                    </a:lnTo>
                    <a:lnTo>
                      <a:pt x="426" y="296"/>
                    </a:lnTo>
                    <a:lnTo>
                      <a:pt x="428" y="296"/>
                    </a:lnTo>
                    <a:lnTo>
                      <a:pt x="426" y="296"/>
                    </a:lnTo>
                    <a:lnTo>
                      <a:pt x="428" y="296"/>
                    </a:lnTo>
                    <a:lnTo>
                      <a:pt x="428" y="298"/>
                    </a:lnTo>
                    <a:lnTo>
                      <a:pt x="428" y="300"/>
                    </a:lnTo>
                    <a:lnTo>
                      <a:pt x="430" y="300"/>
                    </a:lnTo>
                    <a:lnTo>
                      <a:pt x="430" y="302"/>
                    </a:lnTo>
                    <a:lnTo>
                      <a:pt x="430" y="304"/>
                    </a:lnTo>
                    <a:lnTo>
                      <a:pt x="432" y="304"/>
                    </a:lnTo>
                    <a:lnTo>
                      <a:pt x="434" y="304"/>
                    </a:lnTo>
                    <a:lnTo>
                      <a:pt x="434" y="306"/>
                    </a:lnTo>
                    <a:lnTo>
                      <a:pt x="436" y="306"/>
                    </a:lnTo>
                    <a:lnTo>
                      <a:pt x="436" y="308"/>
                    </a:lnTo>
                    <a:lnTo>
                      <a:pt x="434" y="308"/>
                    </a:lnTo>
                    <a:lnTo>
                      <a:pt x="434" y="310"/>
                    </a:lnTo>
                    <a:lnTo>
                      <a:pt x="436" y="310"/>
                    </a:lnTo>
                    <a:lnTo>
                      <a:pt x="434" y="310"/>
                    </a:lnTo>
                    <a:lnTo>
                      <a:pt x="434" y="312"/>
                    </a:lnTo>
                    <a:lnTo>
                      <a:pt x="436" y="312"/>
                    </a:lnTo>
                    <a:lnTo>
                      <a:pt x="436" y="313"/>
                    </a:lnTo>
                    <a:lnTo>
                      <a:pt x="434" y="313"/>
                    </a:lnTo>
                    <a:lnTo>
                      <a:pt x="436" y="313"/>
                    </a:lnTo>
                    <a:lnTo>
                      <a:pt x="436" y="315"/>
                    </a:lnTo>
                    <a:lnTo>
                      <a:pt x="436" y="317"/>
                    </a:lnTo>
                    <a:lnTo>
                      <a:pt x="438" y="317"/>
                    </a:lnTo>
                    <a:lnTo>
                      <a:pt x="438" y="319"/>
                    </a:lnTo>
                    <a:lnTo>
                      <a:pt x="438" y="321"/>
                    </a:lnTo>
                    <a:lnTo>
                      <a:pt x="436" y="321"/>
                    </a:lnTo>
                    <a:lnTo>
                      <a:pt x="438" y="323"/>
                    </a:lnTo>
                    <a:lnTo>
                      <a:pt x="436" y="323"/>
                    </a:lnTo>
                    <a:lnTo>
                      <a:pt x="436" y="325"/>
                    </a:lnTo>
                    <a:lnTo>
                      <a:pt x="434" y="325"/>
                    </a:lnTo>
                    <a:lnTo>
                      <a:pt x="434" y="327"/>
                    </a:lnTo>
                    <a:lnTo>
                      <a:pt x="432" y="329"/>
                    </a:lnTo>
                    <a:lnTo>
                      <a:pt x="430" y="329"/>
                    </a:lnTo>
                    <a:lnTo>
                      <a:pt x="430" y="331"/>
                    </a:lnTo>
                    <a:lnTo>
                      <a:pt x="428" y="331"/>
                    </a:lnTo>
                    <a:lnTo>
                      <a:pt x="428" y="333"/>
                    </a:lnTo>
                    <a:lnTo>
                      <a:pt x="426" y="333"/>
                    </a:lnTo>
                    <a:lnTo>
                      <a:pt x="426" y="335"/>
                    </a:lnTo>
                    <a:lnTo>
                      <a:pt x="426" y="336"/>
                    </a:lnTo>
                    <a:lnTo>
                      <a:pt x="426" y="338"/>
                    </a:lnTo>
                    <a:lnTo>
                      <a:pt x="424" y="338"/>
                    </a:lnTo>
                    <a:lnTo>
                      <a:pt x="424" y="340"/>
                    </a:lnTo>
                    <a:lnTo>
                      <a:pt x="422" y="340"/>
                    </a:lnTo>
                    <a:lnTo>
                      <a:pt x="422" y="342"/>
                    </a:lnTo>
                    <a:lnTo>
                      <a:pt x="422" y="344"/>
                    </a:lnTo>
                    <a:lnTo>
                      <a:pt x="422" y="346"/>
                    </a:lnTo>
                    <a:lnTo>
                      <a:pt x="424" y="346"/>
                    </a:lnTo>
                    <a:lnTo>
                      <a:pt x="424" y="348"/>
                    </a:lnTo>
                    <a:lnTo>
                      <a:pt x="424" y="350"/>
                    </a:lnTo>
                    <a:lnTo>
                      <a:pt x="422" y="350"/>
                    </a:lnTo>
                    <a:lnTo>
                      <a:pt x="422" y="352"/>
                    </a:lnTo>
                    <a:lnTo>
                      <a:pt x="422" y="354"/>
                    </a:lnTo>
                    <a:lnTo>
                      <a:pt x="422" y="356"/>
                    </a:lnTo>
                    <a:lnTo>
                      <a:pt x="422" y="358"/>
                    </a:lnTo>
                    <a:lnTo>
                      <a:pt x="422" y="360"/>
                    </a:lnTo>
                    <a:lnTo>
                      <a:pt x="422" y="361"/>
                    </a:lnTo>
                    <a:lnTo>
                      <a:pt x="422" y="363"/>
                    </a:lnTo>
                    <a:lnTo>
                      <a:pt x="424" y="363"/>
                    </a:lnTo>
                    <a:lnTo>
                      <a:pt x="426" y="363"/>
                    </a:lnTo>
                    <a:lnTo>
                      <a:pt x="426" y="365"/>
                    </a:lnTo>
                    <a:lnTo>
                      <a:pt x="428" y="365"/>
                    </a:lnTo>
                    <a:lnTo>
                      <a:pt x="426" y="367"/>
                    </a:lnTo>
                    <a:lnTo>
                      <a:pt x="426" y="369"/>
                    </a:lnTo>
                    <a:lnTo>
                      <a:pt x="426" y="371"/>
                    </a:lnTo>
                    <a:lnTo>
                      <a:pt x="426" y="373"/>
                    </a:lnTo>
                    <a:lnTo>
                      <a:pt x="426" y="375"/>
                    </a:lnTo>
                    <a:lnTo>
                      <a:pt x="424" y="375"/>
                    </a:lnTo>
                    <a:lnTo>
                      <a:pt x="424" y="377"/>
                    </a:lnTo>
                    <a:lnTo>
                      <a:pt x="424" y="379"/>
                    </a:lnTo>
                    <a:lnTo>
                      <a:pt x="424" y="381"/>
                    </a:lnTo>
                    <a:lnTo>
                      <a:pt x="424" y="383"/>
                    </a:lnTo>
                    <a:lnTo>
                      <a:pt x="424" y="384"/>
                    </a:lnTo>
                    <a:lnTo>
                      <a:pt x="422" y="384"/>
                    </a:lnTo>
                    <a:lnTo>
                      <a:pt x="422" y="386"/>
                    </a:lnTo>
                    <a:lnTo>
                      <a:pt x="422" y="388"/>
                    </a:lnTo>
                    <a:lnTo>
                      <a:pt x="420" y="390"/>
                    </a:lnTo>
                    <a:lnTo>
                      <a:pt x="420" y="392"/>
                    </a:lnTo>
                    <a:lnTo>
                      <a:pt x="420" y="394"/>
                    </a:lnTo>
                    <a:lnTo>
                      <a:pt x="420" y="396"/>
                    </a:lnTo>
                    <a:lnTo>
                      <a:pt x="418" y="396"/>
                    </a:lnTo>
                    <a:lnTo>
                      <a:pt x="418" y="398"/>
                    </a:lnTo>
                    <a:lnTo>
                      <a:pt x="420" y="398"/>
                    </a:lnTo>
                    <a:lnTo>
                      <a:pt x="420" y="400"/>
                    </a:lnTo>
                    <a:lnTo>
                      <a:pt x="420" y="402"/>
                    </a:lnTo>
                    <a:lnTo>
                      <a:pt x="420" y="404"/>
                    </a:lnTo>
                    <a:lnTo>
                      <a:pt x="420" y="406"/>
                    </a:lnTo>
                    <a:lnTo>
                      <a:pt x="418" y="406"/>
                    </a:lnTo>
                    <a:lnTo>
                      <a:pt x="418" y="408"/>
                    </a:lnTo>
                    <a:lnTo>
                      <a:pt x="417" y="408"/>
                    </a:lnTo>
                    <a:lnTo>
                      <a:pt x="417" y="409"/>
                    </a:lnTo>
                    <a:lnTo>
                      <a:pt x="417" y="411"/>
                    </a:lnTo>
                    <a:lnTo>
                      <a:pt x="417" y="413"/>
                    </a:lnTo>
                    <a:lnTo>
                      <a:pt x="415" y="413"/>
                    </a:lnTo>
                    <a:lnTo>
                      <a:pt x="417" y="413"/>
                    </a:lnTo>
                    <a:lnTo>
                      <a:pt x="415" y="413"/>
                    </a:lnTo>
                    <a:lnTo>
                      <a:pt x="415" y="415"/>
                    </a:lnTo>
                    <a:lnTo>
                      <a:pt x="415" y="417"/>
                    </a:lnTo>
                    <a:lnTo>
                      <a:pt x="415" y="419"/>
                    </a:lnTo>
                    <a:lnTo>
                      <a:pt x="413" y="419"/>
                    </a:lnTo>
                    <a:lnTo>
                      <a:pt x="413" y="421"/>
                    </a:lnTo>
                    <a:lnTo>
                      <a:pt x="411" y="421"/>
                    </a:lnTo>
                    <a:lnTo>
                      <a:pt x="409" y="421"/>
                    </a:lnTo>
                    <a:lnTo>
                      <a:pt x="409" y="423"/>
                    </a:lnTo>
                    <a:lnTo>
                      <a:pt x="407" y="423"/>
                    </a:lnTo>
                    <a:lnTo>
                      <a:pt x="407" y="425"/>
                    </a:lnTo>
                    <a:lnTo>
                      <a:pt x="405" y="425"/>
                    </a:lnTo>
                    <a:lnTo>
                      <a:pt x="405" y="427"/>
                    </a:lnTo>
                    <a:lnTo>
                      <a:pt x="403" y="427"/>
                    </a:lnTo>
                    <a:lnTo>
                      <a:pt x="405" y="427"/>
                    </a:lnTo>
                    <a:lnTo>
                      <a:pt x="403" y="427"/>
                    </a:lnTo>
                    <a:lnTo>
                      <a:pt x="401" y="427"/>
                    </a:lnTo>
                    <a:lnTo>
                      <a:pt x="401" y="429"/>
                    </a:lnTo>
                    <a:lnTo>
                      <a:pt x="399" y="429"/>
                    </a:lnTo>
                    <a:lnTo>
                      <a:pt x="399" y="431"/>
                    </a:lnTo>
                    <a:lnTo>
                      <a:pt x="397" y="431"/>
                    </a:lnTo>
                    <a:lnTo>
                      <a:pt x="397" y="432"/>
                    </a:lnTo>
                    <a:lnTo>
                      <a:pt x="395" y="432"/>
                    </a:lnTo>
                    <a:lnTo>
                      <a:pt x="395" y="434"/>
                    </a:lnTo>
                    <a:lnTo>
                      <a:pt x="394" y="434"/>
                    </a:lnTo>
                    <a:lnTo>
                      <a:pt x="394" y="436"/>
                    </a:lnTo>
                    <a:lnTo>
                      <a:pt x="392" y="436"/>
                    </a:lnTo>
                    <a:lnTo>
                      <a:pt x="390" y="436"/>
                    </a:lnTo>
                    <a:lnTo>
                      <a:pt x="390" y="438"/>
                    </a:lnTo>
                    <a:lnTo>
                      <a:pt x="388" y="438"/>
                    </a:lnTo>
                    <a:lnTo>
                      <a:pt x="388" y="440"/>
                    </a:lnTo>
                    <a:lnTo>
                      <a:pt x="386" y="440"/>
                    </a:lnTo>
                    <a:lnTo>
                      <a:pt x="384" y="440"/>
                    </a:lnTo>
                    <a:lnTo>
                      <a:pt x="384" y="442"/>
                    </a:lnTo>
                    <a:lnTo>
                      <a:pt x="382" y="442"/>
                    </a:lnTo>
                    <a:lnTo>
                      <a:pt x="382" y="444"/>
                    </a:lnTo>
                    <a:lnTo>
                      <a:pt x="380" y="444"/>
                    </a:lnTo>
                    <a:lnTo>
                      <a:pt x="380" y="446"/>
                    </a:lnTo>
                    <a:lnTo>
                      <a:pt x="380" y="448"/>
                    </a:lnTo>
                    <a:lnTo>
                      <a:pt x="378" y="448"/>
                    </a:lnTo>
                    <a:lnTo>
                      <a:pt x="378" y="450"/>
                    </a:lnTo>
                    <a:lnTo>
                      <a:pt x="376" y="450"/>
                    </a:lnTo>
                    <a:lnTo>
                      <a:pt x="378" y="450"/>
                    </a:lnTo>
                    <a:lnTo>
                      <a:pt x="378" y="452"/>
                    </a:lnTo>
                    <a:lnTo>
                      <a:pt x="376" y="452"/>
                    </a:lnTo>
                    <a:lnTo>
                      <a:pt x="378" y="452"/>
                    </a:lnTo>
                    <a:lnTo>
                      <a:pt x="376" y="452"/>
                    </a:lnTo>
                    <a:lnTo>
                      <a:pt x="378" y="452"/>
                    </a:lnTo>
                    <a:lnTo>
                      <a:pt x="376" y="452"/>
                    </a:lnTo>
                    <a:lnTo>
                      <a:pt x="376" y="454"/>
                    </a:lnTo>
                    <a:lnTo>
                      <a:pt x="376" y="456"/>
                    </a:lnTo>
                    <a:lnTo>
                      <a:pt x="374" y="456"/>
                    </a:lnTo>
                    <a:lnTo>
                      <a:pt x="374" y="457"/>
                    </a:lnTo>
                    <a:lnTo>
                      <a:pt x="372" y="456"/>
                    </a:lnTo>
                    <a:lnTo>
                      <a:pt x="370" y="456"/>
                    </a:lnTo>
                    <a:lnTo>
                      <a:pt x="370" y="457"/>
                    </a:lnTo>
                    <a:lnTo>
                      <a:pt x="370" y="459"/>
                    </a:lnTo>
                    <a:lnTo>
                      <a:pt x="369" y="459"/>
                    </a:lnTo>
                    <a:lnTo>
                      <a:pt x="369" y="461"/>
                    </a:lnTo>
                    <a:lnTo>
                      <a:pt x="367" y="461"/>
                    </a:lnTo>
                    <a:lnTo>
                      <a:pt x="367" y="463"/>
                    </a:lnTo>
                    <a:lnTo>
                      <a:pt x="367" y="465"/>
                    </a:lnTo>
                    <a:lnTo>
                      <a:pt x="369" y="465"/>
                    </a:lnTo>
                    <a:lnTo>
                      <a:pt x="369" y="467"/>
                    </a:lnTo>
                    <a:lnTo>
                      <a:pt x="369" y="469"/>
                    </a:lnTo>
                    <a:lnTo>
                      <a:pt x="370" y="469"/>
                    </a:lnTo>
                    <a:lnTo>
                      <a:pt x="370" y="471"/>
                    </a:lnTo>
                    <a:lnTo>
                      <a:pt x="369" y="471"/>
                    </a:lnTo>
                    <a:lnTo>
                      <a:pt x="369" y="473"/>
                    </a:lnTo>
                    <a:lnTo>
                      <a:pt x="369" y="475"/>
                    </a:lnTo>
                    <a:lnTo>
                      <a:pt x="367" y="475"/>
                    </a:lnTo>
                    <a:lnTo>
                      <a:pt x="367" y="477"/>
                    </a:lnTo>
                    <a:lnTo>
                      <a:pt x="365" y="477"/>
                    </a:lnTo>
                    <a:lnTo>
                      <a:pt x="365" y="479"/>
                    </a:lnTo>
                    <a:lnTo>
                      <a:pt x="363" y="479"/>
                    </a:lnTo>
                    <a:lnTo>
                      <a:pt x="363" y="477"/>
                    </a:lnTo>
                    <a:lnTo>
                      <a:pt x="361" y="477"/>
                    </a:lnTo>
                    <a:lnTo>
                      <a:pt x="361" y="479"/>
                    </a:lnTo>
                    <a:lnTo>
                      <a:pt x="361" y="477"/>
                    </a:lnTo>
                    <a:lnTo>
                      <a:pt x="361" y="479"/>
                    </a:lnTo>
                    <a:lnTo>
                      <a:pt x="359" y="479"/>
                    </a:lnTo>
                    <a:lnTo>
                      <a:pt x="357" y="479"/>
                    </a:lnTo>
                    <a:lnTo>
                      <a:pt x="357" y="480"/>
                    </a:lnTo>
                    <a:lnTo>
                      <a:pt x="357" y="482"/>
                    </a:lnTo>
                    <a:lnTo>
                      <a:pt x="355" y="482"/>
                    </a:lnTo>
                    <a:lnTo>
                      <a:pt x="355" y="484"/>
                    </a:lnTo>
                    <a:lnTo>
                      <a:pt x="355" y="486"/>
                    </a:lnTo>
                    <a:lnTo>
                      <a:pt x="355" y="488"/>
                    </a:lnTo>
                    <a:lnTo>
                      <a:pt x="355" y="490"/>
                    </a:lnTo>
                    <a:lnTo>
                      <a:pt x="355" y="492"/>
                    </a:lnTo>
                    <a:lnTo>
                      <a:pt x="357" y="492"/>
                    </a:lnTo>
                    <a:lnTo>
                      <a:pt x="357" y="494"/>
                    </a:lnTo>
                    <a:lnTo>
                      <a:pt x="357" y="496"/>
                    </a:lnTo>
                    <a:lnTo>
                      <a:pt x="359" y="496"/>
                    </a:lnTo>
                    <a:lnTo>
                      <a:pt x="359" y="498"/>
                    </a:lnTo>
                    <a:lnTo>
                      <a:pt x="361" y="498"/>
                    </a:lnTo>
                    <a:lnTo>
                      <a:pt x="361" y="500"/>
                    </a:lnTo>
                    <a:lnTo>
                      <a:pt x="359" y="500"/>
                    </a:lnTo>
                    <a:lnTo>
                      <a:pt x="359" y="502"/>
                    </a:lnTo>
                    <a:lnTo>
                      <a:pt x="357" y="502"/>
                    </a:lnTo>
                    <a:lnTo>
                      <a:pt x="357" y="504"/>
                    </a:lnTo>
                    <a:lnTo>
                      <a:pt x="355" y="504"/>
                    </a:lnTo>
                    <a:lnTo>
                      <a:pt x="355" y="505"/>
                    </a:lnTo>
                    <a:lnTo>
                      <a:pt x="353" y="505"/>
                    </a:lnTo>
                    <a:lnTo>
                      <a:pt x="353" y="507"/>
                    </a:lnTo>
                    <a:lnTo>
                      <a:pt x="351" y="507"/>
                    </a:lnTo>
                    <a:lnTo>
                      <a:pt x="349" y="507"/>
                    </a:lnTo>
                    <a:lnTo>
                      <a:pt x="349" y="509"/>
                    </a:lnTo>
                    <a:lnTo>
                      <a:pt x="347" y="509"/>
                    </a:lnTo>
                    <a:lnTo>
                      <a:pt x="347" y="511"/>
                    </a:lnTo>
                    <a:lnTo>
                      <a:pt x="346" y="511"/>
                    </a:lnTo>
                    <a:lnTo>
                      <a:pt x="346" y="513"/>
                    </a:lnTo>
                    <a:lnTo>
                      <a:pt x="346" y="515"/>
                    </a:lnTo>
                    <a:lnTo>
                      <a:pt x="344" y="515"/>
                    </a:lnTo>
                    <a:lnTo>
                      <a:pt x="344" y="517"/>
                    </a:lnTo>
                    <a:lnTo>
                      <a:pt x="344" y="519"/>
                    </a:lnTo>
                    <a:lnTo>
                      <a:pt x="342" y="519"/>
                    </a:lnTo>
                    <a:lnTo>
                      <a:pt x="342" y="521"/>
                    </a:lnTo>
                    <a:lnTo>
                      <a:pt x="340" y="521"/>
                    </a:lnTo>
                    <a:lnTo>
                      <a:pt x="340" y="523"/>
                    </a:lnTo>
                    <a:lnTo>
                      <a:pt x="338" y="525"/>
                    </a:lnTo>
                    <a:lnTo>
                      <a:pt x="336" y="527"/>
                    </a:lnTo>
                    <a:lnTo>
                      <a:pt x="338" y="527"/>
                    </a:lnTo>
                    <a:lnTo>
                      <a:pt x="338" y="529"/>
                    </a:lnTo>
                    <a:lnTo>
                      <a:pt x="336" y="529"/>
                    </a:lnTo>
                    <a:lnTo>
                      <a:pt x="334" y="530"/>
                    </a:lnTo>
                    <a:lnTo>
                      <a:pt x="332" y="530"/>
                    </a:lnTo>
                    <a:lnTo>
                      <a:pt x="332" y="532"/>
                    </a:lnTo>
                    <a:lnTo>
                      <a:pt x="330" y="532"/>
                    </a:lnTo>
                    <a:lnTo>
                      <a:pt x="330" y="534"/>
                    </a:lnTo>
                    <a:lnTo>
                      <a:pt x="328" y="534"/>
                    </a:lnTo>
                    <a:lnTo>
                      <a:pt x="328" y="536"/>
                    </a:lnTo>
                    <a:lnTo>
                      <a:pt x="326" y="536"/>
                    </a:lnTo>
                    <a:lnTo>
                      <a:pt x="326" y="538"/>
                    </a:lnTo>
                    <a:lnTo>
                      <a:pt x="324" y="538"/>
                    </a:lnTo>
                    <a:lnTo>
                      <a:pt x="324" y="540"/>
                    </a:lnTo>
                    <a:lnTo>
                      <a:pt x="322" y="540"/>
                    </a:lnTo>
                    <a:lnTo>
                      <a:pt x="322" y="542"/>
                    </a:lnTo>
                    <a:lnTo>
                      <a:pt x="321" y="542"/>
                    </a:lnTo>
                    <a:lnTo>
                      <a:pt x="319" y="542"/>
                    </a:lnTo>
                    <a:lnTo>
                      <a:pt x="317" y="542"/>
                    </a:lnTo>
                    <a:lnTo>
                      <a:pt x="317" y="544"/>
                    </a:lnTo>
                    <a:lnTo>
                      <a:pt x="315" y="544"/>
                    </a:lnTo>
                    <a:lnTo>
                      <a:pt x="313" y="544"/>
                    </a:lnTo>
                    <a:lnTo>
                      <a:pt x="311" y="544"/>
                    </a:lnTo>
                    <a:lnTo>
                      <a:pt x="309" y="544"/>
                    </a:lnTo>
                    <a:lnTo>
                      <a:pt x="307" y="544"/>
                    </a:lnTo>
                    <a:lnTo>
                      <a:pt x="307" y="546"/>
                    </a:lnTo>
                    <a:lnTo>
                      <a:pt x="307" y="544"/>
                    </a:lnTo>
                    <a:lnTo>
                      <a:pt x="305" y="544"/>
                    </a:lnTo>
                    <a:lnTo>
                      <a:pt x="303" y="544"/>
                    </a:lnTo>
                    <a:lnTo>
                      <a:pt x="301" y="544"/>
                    </a:lnTo>
                    <a:lnTo>
                      <a:pt x="299" y="544"/>
                    </a:lnTo>
                    <a:lnTo>
                      <a:pt x="298" y="546"/>
                    </a:lnTo>
                    <a:lnTo>
                      <a:pt x="296" y="546"/>
                    </a:lnTo>
                    <a:lnTo>
                      <a:pt x="296" y="544"/>
                    </a:lnTo>
                    <a:lnTo>
                      <a:pt x="294" y="544"/>
                    </a:lnTo>
                    <a:lnTo>
                      <a:pt x="294" y="542"/>
                    </a:lnTo>
                    <a:lnTo>
                      <a:pt x="292" y="542"/>
                    </a:lnTo>
                    <a:lnTo>
                      <a:pt x="290" y="542"/>
                    </a:lnTo>
                    <a:lnTo>
                      <a:pt x="288" y="542"/>
                    </a:lnTo>
                    <a:lnTo>
                      <a:pt x="286" y="542"/>
                    </a:lnTo>
                    <a:lnTo>
                      <a:pt x="284" y="542"/>
                    </a:lnTo>
                    <a:lnTo>
                      <a:pt x="282" y="542"/>
                    </a:lnTo>
                    <a:lnTo>
                      <a:pt x="280" y="542"/>
                    </a:lnTo>
                    <a:lnTo>
                      <a:pt x="278" y="542"/>
                    </a:lnTo>
                    <a:lnTo>
                      <a:pt x="278" y="540"/>
                    </a:lnTo>
                    <a:lnTo>
                      <a:pt x="276" y="540"/>
                    </a:lnTo>
                    <a:lnTo>
                      <a:pt x="278" y="540"/>
                    </a:lnTo>
                    <a:lnTo>
                      <a:pt x="278" y="538"/>
                    </a:lnTo>
                    <a:lnTo>
                      <a:pt x="278" y="536"/>
                    </a:lnTo>
                    <a:lnTo>
                      <a:pt x="280" y="536"/>
                    </a:lnTo>
                    <a:lnTo>
                      <a:pt x="280" y="534"/>
                    </a:lnTo>
                    <a:lnTo>
                      <a:pt x="280" y="532"/>
                    </a:lnTo>
                    <a:lnTo>
                      <a:pt x="282" y="532"/>
                    </a:lnTo>
                    <a:lnTo>
                      <a:pt x="282" y="530"/>
                    </a:lnTo>
                    <a:lnTo>
                      <a:pt x="282" y="529"/>
                    </a:lnTo>
                    <a:lnTo>
                      <a:pt x="282" y="527"/>
                    </a:lnTo>
                    <a:lnTo>
                      <a:pt x="280" y="527"/>
                    </a:lnTo>
                    <a:lnTo>
                      <a:pt x="280" y="525"/>
                    </a:lnTo>
                    <a:lnTo>
                      <a:pt x="282" y="525"/>
                    </a:lnTo>
                    <a:lnTo>
                      <a:pt x="282" y="523"/>
                    </a:lnTo>
                    <a:lnTo>
                      <a:pt x="280" y="523"/>
                    </a:lnTo>
                    <a:lnTo>
                      <a:pt x="280" y="521"/>
                    </a:lnTo>
                    <a:lnTo>
                      <a:pt x="282" y="521"/>
                    </a:lnTo>
                    <a:lnTo>
                      <a:pt x="282" y="519"/>
                    </a:lnTo>
                    <a:lnTo>
                      <a:pt x="280" y="519"/>
                    </a:lnTo>
                    <a:lnTo>
                      <a:pt x="282" y="519"/>
                    </a:lnTo>
                    <a:lnTo>
                      <a:pt x="282" y="517"/>
                    </a:lnTo>
                    <a:lnTo>
                      <a:pt x="284" y="517"/>
                    </a:lnTo>
                    <a:lnTo>
                      <a:pt x="286" y="517"/>
                    </a:lnTo>
                    <a:lnTo>
                      <a:pt x="288" y="517"/>
                    </a:lnTo>
                    <a:lnTo>
                      <a:pt x="288" y="515"/>
                    </a:lnTo>
                    <a:lnTo>
                      <a:pt x="290" y="515"/>
                    </a:lnTo>
                    <a:lnTo>
                      <a:pt x="290" y="513"/>
                    </a:lnTo>
                    <a:lnTo>
                      <a:pt x="288" y="513"/>
                    </a:lnTo>
                    <a:lnTo>
                      <a:pt x="288" y="511"/>
                    </a:lnTo>
                    <a:lnTo>
                      <a:pt x="286" y="511"/>
                    </a:lnTo>
                    <a:lnTo>
                      <a:pt x="286" y="509"/>
                    </a:lnTo>
                    <a:lnTo>
                      <a:pt x="286" y="507"/>
                    </a:lnTo>
                    <a:lnTo>
                      <a:pt x="286" y="505"/>
                    </a:lnTo>
                    <a:lnTo>
                      <a:pt x="288" y="505"/>
                    </a:lnTo>
                    <a:lnTo>
                      <a:pt x="286" y="504"/>
                    </a:lnTo>
                    <a:lnTo>
                      <a:pt x="286" y="505"/>
                    </a:lnTo>
                    <a:lnTo>
                      <a:pt x="284" y="505"/>
                    </a:lnTo>
                    <a:lnTo>
                      <a:pt x="284" y="504"/>
                    </a:lnTo>
                    <a:lnTo>
                      <a:pt x="282" y="504"/>
                    </a:lnTo>
                    <a:lnTo>
                      <a:pt x="280" y="504"/>
                    </a:lnTo>
                    <a:lnTo>
                      <a:pt x="276" y="504"/>
                    </a:lnTo>
                    <a:lnTo>
                      <a:pt x="273" y="504"/>
                    </a:lnTo>
                    <a:lnTo>
                      <a:pt x="265" y="504"/>
                    </a:lnTo>
                    <a:lnTo>
                      <a:pt x="263" y="504"/>
                    </a:lnTo>
                    <a:lnTo>
                      <a:pt x="261" y="505"/>
                    </a:lnTo>
                    <a:lnTo>
                      <a:pt x="261" y="504"/>
                    </a:lnTo>
                    <a:lnTo>
                      <a:pt x="259" y="504"/>
                    </a:lnTo>
                    <a:lnTo>
                      <a:pt x="257" y="504"/>
                    </a:lnTo>
                    <a:lnTo>
                      <a:pt x="255" y="504"/>
                    </a:lnTo>
                    <a:lnTo>
                      <a:pt x="255" y="505"/>
                    </a:lnTo>
                    <a:lnTo>
                      <a:pt x="255" y="507"/>
                    </a:lnTo>
                    <a:lnTo>
                      <a:pt x="257" y="507"/>
                    </a:lnTo>
                    <a:lnTo>
                      <a:pt x="255" y="507"/>
                    </a:lnTo>
                    <a:lnTo>
                      <a:pt x="255" y="509"/>
                    </a:lnTo>
                    <a:lnTo>
                      <a:pt x="253" y="509"/>
                    </a:lnTo>
                    <a:lnTo>
                      <a:pt x="251" y="509"/>
                    </a:lnTo>
                    <a:lnTo>
                      <a:pt x="250" y="509"/>
                    </a:lnTo>
                    <a:lnTo>
                      <a:pt x="250" y="511"/>
                    </a:lnTo>
                    <a:lnTo>
                      <a:pt x="250" y="513"/>
                    </a:lnTo>
                    <a:lnTo>
                      <a:pt x="250" y="515"/>
                    </a:lnTo>
                    <a:lnTo>
                      <a:pt x="250" y="517"/>
                    </a:lnTo>
                    <a:lnTo>
                      <a:pt x="250" y="519"/>
                    </a:lnTo>
                    <a:lnTo>
                      <a:pt x="250" y="517"/>
                    </a:lnTo>
                    <a:lnTo>
                      <a:pt x="248" y="517"/>
                    </a:lnTo>
                    <a:lnTo>
                      <a:pt x="248" y="519"/>
                    </a:lnTo>
                    <a:lnTo>
                      <a:pt x="250" y="519"/>
                    </a:lnTo>
                    <a:lnTo>
                      <a:pt x="248" y="519"/>
                    </a:lnTo>
                    <a:lnTo>
                      <a:pt x="248" y="517"/>
                    </a:lnTo>
                    <a:lnTo>
                      <a:pt x="246" y="517"/>
                    </a:lnTo>
                    <a:lnTo>
                      <a:pt x="246" y="519"/>
                    </a:lnTo>
                    <a:lnTo>
                      <a:pt x="246" y="517"/>
                    </a:lnTo>
                    <a:lnTo>
                      <a:pt x="244" y="517"/>
                    </a:lnTo>
                    <a:lnTo>
                      <a:pt x="242" y="515"/>
                    </a:lnTo>
                    <a:lnTo>
                      <a:pt x="244" y="515"/>
                    </a:lnTo>
                    <a:lnTo>
                      <a:pt x="242" y="515"/>
                    </a:lnTo>
                    <a:lnTo>
                      <a:pt x="242" y="513"/>
                    </a:lnTo>
                    <a:lnTo>
                      <a:pt x="242" y="511"/>
                    </a:lnTo>
                    <a:lnTo>
                      <a:pt x="244" y="511"/>
                    </a:lnTo>
                    <a:lnTo>
                      <a:pt x="244" y="509"/>
                    </a:lnTo>
                    <a:lnTo>
                      <a:pt x="242" y="509"/>
                    </a:lnTo>
                    <a:lnTo>
                      <a:pt x="242" y="511"/>
                    </a:lnTo>
                    <a:lnTo>
                      <a:pt x="242" y="509"/>
                    </a:lnTo>
                    <a:lnTo>
                      <a:pt x="240" y="509"/>
                    </a:lnTo>
                    <a:lnTo>
                      <a:pt x="240" y="511"/>
                    </a:lnTo>
                    <a:lnTo>
                      <a:pt x="240" y="509"/>
                    </a:lnTo>
                    <a:lnTo>
                      <a:pt x="238" y="509"/>
                    </a:lnTo>
                    <a:lnTo>
                      <a:pt x="236" y="509"/>
                    </a:lnTo>
                    <a:lnTo>
                      <a:pt x="234" y="509"/>
                    </a:lnTo>
                    <a:lnTo>
                      <a:pt x="234" y="511"/>
                    </a:lnTo>
                    <a:lnTo>
                      <a:pt x="232" y="511"/>
                    </a:lnTo>
                    <a:lnTo>
                      <a:pt x="232" y="513"/>
                    </a:lnTo>
                    <a:lnTo>
                      <a:pt x="230" y="513"/>
                    </a:lnTo>
                    <a:lnTo>
                      <a:pt x="230" y="515"/>
                    </a:lnTo>
                    <a:lnTo>
                      <a:pt x="230" y="517"/>
                    </a:lnTo>
                    <a:lnTo>
                      <a:pt x="230" y="519"/>
                    </a:lnTo>
                    <a:lnTo>
                      <a:pt x="228" y="519"/>
                    </a:lnTo>
                    <a:lnTo>
                      <a:pt x="230" y="519"/>
                    </a:lnTo>
                    <a:lnTo>
                      <a:pt x="230" y="521"/>
                    </a:lnTo>
                    <a:lnTo>
                      <a:pt x="228" y="521"/>
                    </a:lnTo>
                    <a:lnTo>
                      <a:pt x="230" y="521"/>
                    </a:lnTo>
                    <a:lnTo>
                      <a:pt x="228" y="521"/>
                    </a:lnTo>
                    <a:lnTo>
                      <a:pt x="226" y="521"/>
                    </a:lnTo>
                    <a:lnTo>
                      <a:pt x="226" y="519"/>
                    </a:lnTo>
                    <a:lnTo>
                      <a:pt x="228" y="519"/>
                    </a:lnTo>
                    <a:lnTo>
                      <a:pt x="226" y="519"/>
                    </a:lnTo>
                    <a:lnTo>
                      <a:pt x="225" y="519"/>
                    </a:lnTo>
                    <a:lnTo>
                      <a:pt x="225" y="517"/>
                    </a:lnTo>
                    <a:lnTo>
                      <a:pt x="223" y="517"/>
                    </a:lnTo>
                    <a:lnTo>
                      <a:pt x="221" y="517"/>
                    </a:lnTo>
                    <a:lnTo>
                      <a:pt x="221" y="515"/>
                    </a:lnTo>
                    <a:lnTo>
                      <a:pt x="219" y="515"/>
                    </a:lnTo>
                    <a:lnTo>
                      <a:pt x="217" y="513"/>
                    </a:lnTo>
                    <a:lnTo>
                      <a:pt x="215" y="513"/>
                    </a:lnTo>
                    <a:lnTo>
                      <a:pt x="215" y="511"/>
                    </a:lnTo>
                    <a:lnTo>
                      <a:pt x="217" y="511"/>
                    </a:lnTo>
                    <a:lnTo>
                      <a:pt x="215" y="511"/>
                    </a:lnTo>
                    <a:lnTo>
                      <a:pt x="213" y="511"/>
                    </a:lnTo>
                    <a:lnTo>
                      <a:pt x="215" y="511"/>
                    </a:lnTo>
                    <a:lnTo>
                      <a:pt x="213" y="511"/>
                    </a:lnTo>
                    <a:lnTo>
                      <a:pt x="213" y="509"/>
                    </a:lnTo>
                    <a:lnTo>
                      <a:pt x="211" y="509"/>
                    </a:lnTo>
                    <a:lnTo>
                      <a:pt x="211" y="507"/>
                    </a:lnTo>
                    <a:lnTo>
                      <a:pt x="209" y="507"/>
                    </a:lnTo>
                    <a:lnTo>
                      <a:pt x="209" y="509"/>
                    </a:lnTo>
                    <a:lnTo>
                      <a:pt x="211" y="509"/>
                    </a:lnTo>
                    <a:lnTo>
                      <a:pt x="211" y="511"/>
                    </a:lnTo>
                    <a:lnTo>
                      <a:pt x="209" y="511"/>
                    </a:lnTo>
                    <a:lnTo>
                      <a:pt x="207" y="511"/>
                    </a:lnTo>
                    <a:lnTo>
                      <a:pt x="207" y="513"/>
                    </a:lnTo>
                    <a:lnTo>
                      <a:pt x="205" y="513"/>
                    </a:lnTo>
                    <a:lnTo>
                      <a:pt x="205" y="511"/>
                    </a:lnTo>
                    <a:lnTo>
                      <a:pt x="203" y="511"/>
                    </a:lnTo>
                    <a:lnTo>
                      <a:pt x="202" y="511"/>
                    </a:lnTo>
                    <a:lnTo>
                      <a:pt x="200" y="511"/>
                    </a:lnTo>
                    <a:lnTo>
                      <a:pt x="202" y="511"/>
                    </a:lnTo>
                    <a:lnTo>
                      <a:pt x="200" y="509"/>
                    </a:lnTo>
                    <a:lnTo>
                      <a:pt x="200" y="511"/>
                    </a:lnTo>
                    <a:lnTo>
                      <a:pt x="200" y="509"/>
                    </a:lnTo>
                    <a:lnTo>
                      <a:pt x="200" y="511"/>
                    </a:lnTo>
                    <a:lnTo>
                      <a:pt x="198" y="511"/>
                    </a:lnTo>
                    <a:lnTo>
                      <a:pt x="198" y="513"/>
                    </a:lnTo>
                    <a:lnTo>
                      <a:pt x="196" y="513"/>
                    </a:lnTo>
                    <a:lnTo>
                      <a:pt x="196" y="515"/>
                    </a:lnTo>
                    <a:lnTo>
                      <a:pt x="198" y="515"/>
                    </a:lnTo>
                    <a:lnTo>
                      <a:pt x="196" y="517"/>
                    </a:lnTo>
                    <a:lnTo>
                      <a:pt x="196" y="519"/>
                    </a:lnTo>
                    <a:lnTo>
                      <a:pt x="194" y="519"/>
                    </a:lnTo>
                    <a:lnTo>
                      <a:pt x="192" y="519"/>
                    </a:lnTo>
                    <a:lnTo>
                      <a:pt x="190" y="519"/>
                    </a:lnTo>
                    <a:lnTo>
                      <a:pt x="188" y="521"/>
                    </a:lnTo>
                    <a:lnTo>
                      <a:pt x="186" y="521"/>
                    </a:lnTo>
                    <a:lnTo>
                      <a:pt x="184" y="521"/>
                    </a:lnTo>
                    <a:lnTo>
                      <a:pt x="186" y="521"/>
                    </a:lnTo>
                    <a:lnTo>
                      <a:pt x="184" y="521"/>
                    </a:lnTo>
                    <a:lnTo>
                      <a:pt x="184" y="523"/>
                    </a:lnTo>
                    <a:lnTo>
                      <a:pt x="182" y="523"/>
                    </a:lnTo>
                    <a:lnTo>
                      <a:pt x="182" y="525"/>
                    </a:lnTo>
                    <a:lnTo>
                      <a:pt x="180" y="525"/>
                    </a:lnTo>
                    <a:lnTo>
                      <a:pt x="180" y="527"/>
                    </a:lnTo>
                    <a:lnTo>
                      <a:pt x="178" y="527"/>
                    </a:lnTo>
                    <a:lnTo>
                      <a:pt x="178" y="525"/>
                    </a:lnTo>
                    <a:lnTo>
                      <a:pt x="177" y="525"/>
                    </a:lnTo>
                    <a:lnTo>
                      <a:pt x="175" y="525"/>
                    </a:lnTo>
                    <a:lnTo>
                      <a:pt x="173" y="525"/>
                    </a:lnTo>
                    <a:lnTo>
                      <a:pt x="171" y="525"/>
                    </a:lnTo>
                    <a:lnTo>
                      <a:pt x="171" y="523"/>
                    </a:lnTo>
                    <a:lnTo>
                      <a:pt x="171" y="525"/>
                    </a:lnTo>
                    <a:lnTo>
                      <a:pt x="169" y="525"/>
                    </a:lnTo>
                    <a:lnTo>
                      <a:pt x="169" y="523"/>
                    </a:lnTo>
                    <a:lnTo>
                      <a:pt x="167" y="523"/>
                    </a:lnTo>
                    <a:lnTo>
                      <a:pt x="167" y="525"/>
                    </a:lnTo>
                    <a:lnTo>
                      <a:pt x="167" y="527"/>
                    </a:lnTo>
                    <a:lnTo>
                      <a:pt x="167" y="529"/>
                    </a:lnTo>
                    <a:lnTo>
                      <a:pt x="167" y="530"/>
                    </a:lnTo>
                    <a:lnTo>
                      <a:pt x="165" y="532"/>
                    </a:lnTo>
                    <a:lnTo>
                      <a:pt x="163" y="532"/>
                    </a:lnTo>
                    <a:lnTo>
                      <a:pt x="163" y="534"/>
                    </a:lnTo>
                    <a:lnTo>
                      <a:pt x="163" y="532"/>
                    </a:lnTo>
                    <a:lnTo>
                      <a:pt x="163" y="534"/>
                    </a:lnTo>
                    <a:lnTo>
                      <a:pt x="163" y="532"/>
                    </a:lnTo>
                    <a:lnTo>
                      <a:pt x="161" y="532"/>
                    </a:lnTo>
                    <a:lnTo>
                      <a:pt x="159" y="532"/>
                    </a:lnTo>
                    <a:lnTo>
                      <a:pt x="157" y="532"/>
                    </a:lnTo>
                    <a:lnTo>
                      <a:pt x="155" y="534"/>
                    </a:lnTo>
                    <a:lnTo>
                      <a:pt x="155" y="536"/>
                    </a:lnTo>
                    <a:lnTo>
                      <a:pt x="157" y="536"/>
                    </a:lnTo>
                    <a:lnTo>
                      <a:pt x="157" y="538"/>
                    </a:lnTo>
                    <a:lnTo>
                      <a:pt x="157" y="540"/>
                    </a:lnTo>
                    <a:lnTo>
                      <a:pt x="155" y="540"/>
                    </a:lnTo>
                    <a:lnTo>
                      <a:pt x="155" y="542"/>
                    </a:lnTo>
                    <a:lnTo>
                      <a:pt x="154" y="542"/>
                    </a:lnTo>
                    <a:lnTo>
                      <a:pt x="155" y="542"/>
                    </a:lnTo>
                    <a:lnTo>
                      <a:pt x="155" y="544"/>
                    </a:lnTo>
                    <a:lnTo>
                      <a:pt x="154" y="544"/>
                    </a:lnTo>
                    <a:lnTo>
                      <a:pt x="152" y="544"/>
                    </a:lnTo>
                    <a:lnTo>
                      <a:pt x="152" y="546"/>
                    </a:lnTo>
                    <a:lnTo>
                      <a:pt x="152" y="548"/>
                    </a:lnTo>
                    <a:lnTo>
                      <a:pt x="150" y="548"/>
                    </a:lnTo>
                    <a:lnTo>
                      <a:pt x="150" y="550"/>
                    </a:lnTo>
                    <a:lnTo>
                      <a:pt x="150" y="552"/>
                    </a:lnTo>
                    <a:lnTo>
                      <a:pt x="148" y="552"/>
                    </a:lnTo>
                    <a:lnTo>
                      <a:pt x="146" y="552"/>
                    </a:lnTo>
                    <a:lnTo>
                      <a:pt x="146" y="553"/>
                    </a:lnTo>
                    <a:lnTo>
                      <a:pt x="144" y="553"/>
                    </a:lnTo>
                    <a:lnTo>
                      <a:pt x="144" y="555"/>
                    </a:lnTo>
                    <a:lnTo>
                      <a:pt x="144" y="557"/>
                    </a:lnTo>
                    <a:lnTo>
                      <a:pt x="142" y="557"/>
                    </a:lnTo>
                    <a:lnTo>
                      <a:pt x="142" y="559"/>
                    </a:lnTo>
                    <a:lnTo>
                      <a:pt x="142" y="561"/>
                    </a:lnTo>
                    <a:lnTo>
                      <a:pt x="144" y="561"/>
                    </a:lnTo>
                    <a:lnTo>
                      <a:pt x="144" y="563"/>
                    </a:lnTo>
                    <a:lnTo>
                      <a:pt x="142" y="563"/>
                    </a:lnTo>
                    <a:lnTo>
                      <a:pt x="142" y="565"/>
                    </a:lnTo>
                    <a:lnTo>
                      <a:pt x="144" y="565"/>
                    </a:lnTo>
                    <a:lnTo>
                      <a:pt x="144" y="567"/>
                    </a:lnTo>
                    <a:lnTo>
                      <a:pt x="142" y="567"/>
                    </a:lnTo>
                    <a:lnTo>
                      <a:pt x="142" y="569"/>
                    </a:lnTo>
                    <a:lnTo>
                      <a:pt x="142" y="571"/>
                    </a:lnTo>
                    <a:lnTo>
                      <a:pt x="140" y="571"/>
                    </a:lnTo>
                    <a:lnTo>
                      <a:pt x="140" y="573"/>
                    </a:lnTo>
                    <a:lnTo>
                      <a:pt x="140" y="575"/>
                    </a:lnTo>
                    <a:lnTo>
                      <a:pt x="140" y="577"/>
                    </a:lnTo>
                    <a:lnTo>
                      <a:pt x="140" y="578"/>
                    </a:lnTo>
                    <a:lnTo>
                      <a:pt x="140" y="580"/>
                    </a:lnTo>
                    <a:lnTo>
                      <a:pt x="142" y="580"/>
                    </a:lnTo>
                    <a:lnTo>
                      <a:pt x="142" y="582"/>
                    </a:lnTo>
                    <a:lnTo>
                      <a:pt x="140" y="582"/>
                    </a:lnTo>
                    <a:lnTo>
                      <a:pt x="140" y="584"/>
                    </a:lnTo>
                    <a:lnTo>
                      <a:pt x="140" y="586"/>
                    </a:lnTo>
                    <a:lnTo>
                      <a:pt x="140" y="588"/>
                    </a:lnTo>
                    <a:lnTo>
                      <a:pt x="138" y="588"/>
                    </a:lnTo>
                    <a:lnTo>
                      <a:pt x="136" y="588"/>
                    </a:lnTo>
                    <a:lnTo>
                      <a:pt x="136" y="590"/>
                    </a:lnTo>
                    <a:lnTo>
                      <a:pt x="134" y="590"/>
                    </a:lnTo>
                    <a:lnTo>
                      <a:pt x="134" y="592"/>
                    </a:lnTo>
                    <a:lnTo>
                      <a:pt x="132" y="592"/>
                    </a:lnTo>
                    <a:lnTo>
                      <a:pt x="132" y="594"/>
                    </a:lnTo>
                    <a:lnTo>
                      <a:pt x="130" y="594"/>
                    </a:lnTo>
                    <a:lnTo>
                      <a:pt x="130" y="596"/>
                    </a:lnTo>
                    <a:lnTo>
                      <a:pt x="129" y="596"/>
                    </a:lnTo>
                    <a:lnTo>
                      <a:pt x="129" y="598"/>
                    </a:lnTo>
                    <a:lnTo>
                      <a:pt x="127" y="598"/>
                    </a:lnTo>
                    <a:lnTo>
                      <a:pt x="127" y="600"/>
                    </a:lnTo>
                    <a:lnTo>
                      <a:pt x="125" y="600"/>
                    </a:lnTo>
                    <a:lnTo>
                      <a:pt x="123" y="600"/>
                    </a:lnTo>
                    <a:lnTo>
                      <a:pt x="123" y="601"/>
                    </a:lnTo>
                    <a:lnTo>
                      <a:pt x="121" y="601"/>
                    </a:lnTo>
                    <a:lnTo>
                      <a:pt x="119" y="601"/>
                    </a:lnTo>
                    <a:lnTo>
                      <a:pt x="119" y="603"/>
                    </a:lnTo>
                    <a:lnTo>
                      <a:pt x="117" y="603"/>
                    </a:lnTo>
                    <a:lnTo>
                      <a:pt x="115" y="605"/>
                    </a:lnTo>
                    <a:lnTo>
                      <a:pt x="113" y="607"/>
                    </a:lnTo>
                    <a:lnTo>
                      <a:pt x="111" y="609"/>
                    </a:lnTo>
                    <a:lnTo>
                      <a:pt x="109" y="611"/>
                    </a:lnTo>
                    <a:lnTo>
                      <a:pt x="107" y="613"/>
                    </a:lnTo>
                    <a:lnTo>
                      <a:pt x="106" y="613"/>
                    </a:lnTo>
                    <a:lnTo>
                      <a:pt x="104" y="615"/>
                    </a:lnTo>
                    <a:lnTo>
                      <a:pt x="102" y="615"/>
                    </a:lnTo>
                    <a:lnTo>
                      <a:pt x="100" y="615"/>
                    </a:lnTo>
                    <a:lnTo>
                      <a:pt x="100" y="617"/>
                    </a:lnTo>
                    <a:lnTo>
                      <a:pt x="98" y="617"/>
                    </a:lnTo>
                    <a:lnTo>
                      <a:pt x="98" y="619"/>
                    </a:lnTo>
                    <a:lnTo>
                      <a:pt x="96" y="619"/>
                    </a:lnTo>
                    <a:lnTo>
                      <a:pt x="94" y="621"/>
                    </a:lnTo>
                    <a:lnTo>
                      <a:pt x="92" y="621"/>
                    </a:lnTo>
                    <a:lnTo>
                      <a:pt x="90" y="623"/>
                    </a:lnTo>
                    <a:lnTo>
                      <a:pt x="90" y="625"/>
                    </a:lnTo>
                    <a:lnTo>
                      <a:pt x="88" y="625"/>
                    </a:lnTo>
                    <a:lnTo>
                      <a:pt x="86" y="626"/>
                    </a:lnTo>
                    <a:lnTo>
                      <a:pt x="84" y="626"/>
                    </a:lnTo>
                    <a:lnTo>
                      <a:pt x="82" y="628"/>
                    </a:lnTo>
                    <a:lnTo>
                      <a:pt x="84" y="628"/>
                    </a:lnTo>
                    <a:lnTo>
                      <a:pt x="82" y="630"/>
                    </a:lnTo>
                    <a:lnTo>
                      <a:pt x="82" y="632"/>
                    </a:lnTo>
                    <a:lnTo>
                      <a:pt x="82" y="634"/>
                    </a:lnTo>
                    <a:lnTo>
                      <a:pt x="82" y="636"/>
                    </a:lnTo>
                    <a:lnTo>
                      <a:pt x="82" y="638"/>
                    </a:lnTo>
                    <a:lnTo>
                      <a:pt x="82" y="640"/>
                    </a:lnTo>
                    <a:lnTo>
                      <a:pt x="81" y="640"/>
                    </a:lnTo>
                    <a:lnTo>
                      <a:pt x="81" y="642"/>
                    </a:lnTo>
                    <a:lnTo>
                      <a:pt x="81" y="644"/>
                    </a:lnTo>
                    <a:lnTo>
                      <a:pt x="81" y="646"/>
                    </a:lnTo>
                    <a:lnTo>
                      <a:pt x="81" y="648"/>
                    </a:lnTo>
                    <a:lnTo>
                      <a:pt x="79" y="648"/>
                    </a:lnTo>
                    <a:lnTo>
                      <a:pt x="79" y="649"/>
                    </a:lnTo>
                    <a:lnTo>
                      <a:pt x="77" y="649"/>
                    </a:lnTo>
                    <a:lnTo>
                      <a:pt x="77" y="651"/>
                    </a:lnTo>
                    <a:lnTo>
                      <a:pt x="75" y="651"/>
                    </a:lnTo>
                    <a:lnTo>
                      <a:pt x="75" y="653"/>
                    </a:lnTo>
                    <a:lnTo>
                      <a:pt x="73" y="653"/>
                    </a:lnTo>
                    <a:lnTo>
                      <a:pt x="71" y="653"/>
                    </a:lnTo>
                    <a:lnTo>
                      <a:pt x="69" y="653"/>
                    </a:lnTo>
                    <a:lnTo>
                      <a:pt x="67" y="653"/>
                    </a:lnTo>
                    <a:lnTo>
                      <a:pt x="65" y="653"/>
                    </a:lnTo>
                    <a:lnTo>
                      <a:pt x="65" y="651"/>
                    </a:lnTo>
                    <a:lnTo>
                      <a:pt x="63" y="651"/>
                    </a:lnTo>
                    <a:lnTo>
                      <a:pt x="63" y="649"/>
                    </a:lnTo>
                    <a:lnTo>
                      <a:pt x="61" y="649"/>
                    </a:lnTo>
                    <a:lnTo>
                      <a:pt x="59" y="649"/>
                    </a:lnTo>
                    <a:lnTo>
                      <a:pt x="59" y="648"/>
                    </a:lnTo>
                    <a:lnTo>
                      <a:pt x="59" y="646"/>
                    </a:lnTo>
                    <a:lnTo>
                      <a:pt x="59" y="648"/>
                    </a:lnTo>
                    <a:lnTo>
                      <a:pt x="59" y="646"/>
                    </a:lnTo>
                    <a:lnTo>
                      <a:pt x="58" y="646"/>
                    </a:lnTo>
                    <a:lnTo>
                      <a:pt x="58" y="648"/>
                    </a:lnTo>
                    <a:lnTo>
                      <a:pt x="56" y="648"/>
                    </a:lnTo>
                    <a:lnTo>
                      <a:pt x="56" y="646"/>
                    </a:lnTo>
                    <a:lnTo>
                      <a:pt x="54" y="646"/>
                    </a:lnTo>
                    <a:lnTo>
                      <a:pt x="54" y="644"/>
                    </a:lnTo>
                    <a:lnTo>
                      <a:pt x="52" y="644"/>
                    </a:lnTo>
                    <a:lnTo>
                      <a:pt x="52" y="642"/>
                    </a:lnTo>
                    <a:lnTo>
                      <a:pt x="52" y="644"/>
                    </a:lnTo>
                    <a:lnTo>
                      <a:pt x="52" y="642"/>
                    </a:lnTo>
                    <a:lnTo>
                      <a:pt x="50" y="642"/>
                    </a:lnTo>
                    <a:lnTo>
                      <a:pt x="48" y="642"/>
                    </a:lnTo>
                    <a:lnTo>
                      <a:pt x="48" y="640"/>
                    </a:lnTo>
                    <a:lnTo>
                      <a:pt x="46" y="640"/>
                    </a:lnTo>
                    <a:lnTo>
                      <a:pt x="44" y="640"/>
                    </a:lnTo>
                    <a:lnTo>
                      <a:pt x="42" y="640"/>
                    </a:lnTo>
                    <a:lnTo>
                      <a:pt x="42" y="642"/>
                    </a:lnTo>
                    <a:lnTo>
                      <a:pt x="40" y="642"/>
                    </a:lnTo>
                    <a:lnTo>
                      <a:pt x="40" y="640"/>
                    </a:lnTo>
                    <a:lnTo>
                      <a:pt x="40" y="638"/>
                    </a:lnTo>
                    <a:lnTo>
                      <a:pt x="40" y="636"/>
                    </a:lnTo>
                    <a:lnTo>
                      <a:pt x="38" y="636"/>
                    </a:lnTo>
                    <a:lnTo>
                      <a:pt x="38" y="634"/>
                    </a:lnTo>
                    <a:lnTo>
                      <a:pt x="36" y="634"/>
                    </a:lnTo>
                    <a:lnTo>
                      <a:pt x="34" y="634"/>
                    </a:lnTo>
                    <a:lnTo>
                      <a:pt x="34" y="632"/>
                    </a:lnTo>
                    <a:lnTo>
                      <a:pt x="34" y="630"/>
                    </a:lnTo>
                    <a:lnTo>
                      <a:pt x="33" y="630"/>
                    </a:lnTo>
                    <a:lnTo>
                      <a:pt x="33" y="628"/>
                    </a:lnTo>
                    <a:lnTo>
                      <a:pt x="34" y="628"/>
                    </a:lnTo>
                    <a:lnTo>
                      <a:pt x="33" y="628"/>
                    </a:lnTo>
                    <a:lnTo>
                      <a:pt x="33" y="626"/>
                    </a:lnTo>
                    <a:lnTo>
                      <a:pt x="33" y="625"/>
                    </a:lnTo>
                    <a:lnTo>
                      <a:pt x="31" y="625"/>
                    </a:lnTo>
                    <a:lnTo>
                      <a:pt x="29" y="625"/>
                    </a:lnTo>
                    <a:lnTo>
                      <a:pt x="27" y="625"/>
                    </a:lnTo>
                    <a:lnTo>
                      <a:pt x="25" y="625"/>
                    </a:lnTo>
                    <a:lnTo>
                      <a:pt x="25" y="626"/>
                    </a:lnTo>
                    <a:lnTo>
                      <a:pt x="23" y="626"/>
                    </a:lnTo>
                    <a:lnTo>
                      <a:pt x="21" y="626"/>
                    </a:lnTo>
                    <a:lnTo>
                      <a:pt x="21" y="628"/>
                    </a:lnTo>
                    <a:lnTo>
                      <a:pt x="21" y="630"/>
                    </a:lnTo>
                    <a:lnTo>
                      <a:pt x="19" y="632"/>
                    </a:lnTo>
                    <a:lnTo>
                      <a:pt x="19" y="634"/>
                    </a:lnTo>
                    <a:lnTo>
                      <a:pt x="19" y="632"/>
                    </a:lnTo>
                    <a:lnTo>
                      <a:pt x="19" y="630"/>
                    </a:lnTo>
                    <a:lnTo>
                      <a:pt x="19" y="628"/>
                    </a:lnTo>
                    <a:lnTo>
                      <a:pt x="21" y="626"/>
                    </a:lnTo>
                    <a:lnTo>
                      <a:pt x="21" y="625"/>
                    </a:lnTo>
                    <a:lnTo>
                      <a:pt x="21" y="623"/>
                    </a:lnTo>
                    <a:lnTo>
                      <a:pt x="23" y="623"/>
                    </a:lnTo>
                    <a:lnTo>
                      <a:pt x="23" y="621"/>
                    </a:lnTo>
                    <a:lnTo>
                      <a:pt x="23" y="619"/>
                    </a:lnTo>
                    <a:lnTo>
                      <a:pt x="23" y="617"/>
                    </a:lnTo>
                    <a:lnTo>
                      <a:pt x="21" y="617"/>
                    </a:lnTo>
                    <a:lnTo>
                      <a:pt x="19" y="617"/>
                    </a:lnTo>
                    <a:lnTo>
                      <a:pt x="19" y="615"/>
                    </a:lnTo>
                    <a:lnTo>
                      <a:pt x="17" y="615"/>
                    </a:lnTo>
                    <a:lnTo>
                      <a:pt x="17" y="613"/>
                    </a:lnTo>
                    <a:lnTo>
                      <a:pt x="19" y="613"/>
                    </a:lnTo>
                    <a:lnTo>
                      <a:pt x="17" y="613"/>
                    </a:lnTo>
                    <a:lnTo>
                      <a:pt x="17" y="611"/>
                    </a:lnTo>
                    <a:lnTo>
                      <a:pt x="17" y="609"/>
                    </a:lnTo>
                    <a:lnTo>
                      <a:pt x="17" y="607"/>
                    </a:lnTo>
                    <a:lnTo>
                      <a:pt x="15" y="607"/>
                    </a:lnTo>
                    <a:lnTo>
                      <a:pt x="13" y="607"/>
                    </a:lnTo>
                    <a:lnTo>
                      <a:pt x="11" y="607"/>
                    </a:lnTo>
                    <a:lnTo>
                      <a:pt x="10" y="607"/>
                    </a:lnTo>
                    <a:lnTo>
                      <a:pt x="10" y="605"/>
                    </a:lnTo>
                    <a:lnTo>
                      <a:pt x="10" y="603"/>
                    </a:lnTo>
                    <a:lnTo>
                      <a:pt x="10" y="601"/>
                    </a:lnTo>
                    <a:lnTo>
                      <a:pt x="10" y="600"/>
                    </a:lnTo>
                    <a:lnTo>
                      <a:pt x="10" y="598"/>
                    </a:lnTo>
                    <a:lnTo>
                      <a:pt x="8" y="598"/>
                    </a:lnTo>
                    <a:lnTo>
                      <a:pt x="8" y="596"/>
                    </a:lnTo>
                    <a:lnTo>
                      <a:pt x="6" y="596"/>
                    </a:lnTo>
                    <a:lnTo>
                      <a:pt x="6" y="594"/>
                    </a:lnTo>
                    <a:lnTo>
                      <a:pt x="4" y="594"/>
                    </a:lnTo>
                    <a:lnTo>
                      <a:pt x="2" y="594"/>
                    </a:lnTo>
                    <a:lnTo>
                      <a:pt x="0" y="594"/>
                    </a:lnTo>
                    <a:lnTo>
                      <a:pt x="0" y="592"/>
                    </a:lnTo>
                    <a:lnTo>
                      <a:pt x="0" y="590"/>
                    </a:lnTo>
                    <a:lnTo>
                      <a:pt x="2" y="590"/>
                    </a:lnTo>
                    <a:lnTo>
                      <a:pt x="4" y="590"/>
                    </a:lnTo>
                    <a:lnTo>
                      <a:pt x="4" y="588"/>
                    </a:lnTo>
                    <a:lnTo>
                      <a:pt x="6" y="588"/>
                    </a:lnTo>
                    <a:lnTo>
                      <a:pt x="8" y="588"/>
                    </a:lnTo>
                    <a:lnTo>
                      <a:pt x="8" y="586"/>
                    </a:lnTo>
                    <a:lnTo>
                      <a:pt x="10" y="586"/>
                    </a:lnTo>
                    <a:lnTo>
                      <a:pt x="10" y="584"/>
                    </a:lnTo>
                    <a:lnTo>
                      <a:pt x="8" y="584"/>
                    </a:lnTo>
                    <a:lnTo>
                      <a:pt x="10" y="582"/>
                    </a:lnTo>
                    <a:lnTo>
                      <a:pt x="10" y="580"/>
                    </a:lnTo>
                    <a:lnTo>
                      <a:pt x="8" y="580"/>
                    </a:lnTo>
                    <a:lnTo>
                      <a:pt x="8" y="578"/>
                    </a:lnTo>
                    <a:lnTo>
                      <a:pt x="6" y="578"/>
                    </a:lnTo>
                    <a:lnTo>
                      <a:pt x="6" y="577"/>
                    </a:lnTo>
                    <a:lnTo>
                      <a:pt x="8" y="577"/>
                    </a:lnTo>
                    <a:lnTo>
                      <a:pt x="8" y="575"/>
                    </a:lnTo>
                    <a:lnTo>
                      <a:pt x="8" y="573"/>
                    </a:lnTo>
                    <a:lnTo>
                      <a:pt x="6" y="573"/>
                    </a:lnTo>
                    <a:lnTo>
                      <a:pt x="4" y="573"/>
                    </a:lnTo>
                    <a:lnTo>
                      <a:pt x="4" y="571"/>
                    </a:lnTo>
                    <a:lnTo>
                      <a:pt x="4" y="569"/>
                    </a:lnTo>
                    <a:lnTo>
                      <a:pt x="4" y="567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54" name="Freeform 4861">
                <a:extLst>
                  <a:ext uri="{FF2B5EF4-FFF2-40B4-BE49-F238E27FC236}">
                    <a16:creationId xmlns:a16="http://schemas.microsoft.com/office/drawing/2014/main" id="{930F179F-849A-284B-3561-D4FDD2EE78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3167" y="1606431"/>
                <a:ext cx="836974" cy="523591"/>
              </a:xfrm>
              <a:custGeom>
                <a:avLst/>
                <a:gdLst>
                  <a:gd name="T0" fmla="*/ 42 w 868"/>
                  <a:gd name="T1" fmla="*/ 337 h 543"/>
                  <a:gd name="T2" fmla="*/ 33 w 868"/>
                  <a:gd name="T3" fmla="*/ 305 h 543"/>
                  <a:gd name="T4" fmla="*/ 50 w 868"/>
                  <a:gd name="T5" fmla="*/ 274 h 543"/>
                  <a:gd name="T6" fmla="*/ 81 w 868"/>
                  <a:gd name="T7" fmla="*/ 253 h 543"/>
                  <a:gd name="T8" fmla="*/ 108 w 868"/>
                  <a:gd name="T9" fmla="*/ 272 h 543"/>
                  <a:gd name="T10" fmla="*/ 136 w 868"/>
                  <a:gd name="T11" fmla="*/ 247 h 543"/>
                  <a:gd name="T12" fmla="*/ 167 w 868"/>
                  <a:gd name="T13" fmla="*/ 213 h 543"/>
                  <a:gd name="T14" fmla="*/ 200 w 868"/>
                  <a:gd name="T15" fmla="*/ 217 h 543"/>
                  <a:gd name="T16" fmla="*/ 211 w 868"/>
                  <a:gd name="T17" fmla="*/ 182 h 543"/>
                  <a:gd name="T18" fmla="*/ 215 w 868"/>
                  <a:gd name="T19" fmla="*/ 155 h 543"/>
                  <a:gd name="T20" fmla="*/ 192 w 868"/>
                  <a:gd name="T21" fmla="*/ 134 h 543"/>
                  <a:gd name="T22" fmla="*/ 175 w 868"/>
                  <a:gd name="T23" fmla="*/ 111 h 543"/>
                  <a:gd name="T24" fmla="*/ 192 w 868"/>
                  <a:gd name="T25" fmla="*/ 88 h 543"/>
                  <a:gd name="T26" fmla="*/ 194 w 868"/>
                  <a:gd name="T27" fmla="*/ 57 h 543"/>
                  <a:gd name="T28" fmla="*/ 179 w 868"/>
                  <a:gd name="T29" fmla="*/ 30 h 543"/>
                  <a:gd name="T30" fmla="*/ 194 w 868"/>
                  <a:gd name="T31" fmla="*/ 19 h 543"/>
                  <a:gd name="T32" fmla="*/ 211 w 868"/>
                  <a:gd name="T33" fmla="*/ 42 h 543"/>
                  <a:gd name="T34" fmla="*/ 254 w 868"/>
                  <a:gd name="T35" fmla="*/ 65 h 543"/>
                  <a:gd name="T36" fmla="*/ 290 w 868"/>
                  <a:gd name="T37" fmla="*/ 44 h 543"/>
                  <a:gd name="T38" fmla="*/ 330 w 868"/>
                  <a:gd name="T39" fmla="*/ 36 h 543"/>
                  <a:gd name="T40" fmla="*/ 369 w 868"/>
                  <a:gd name="T41" fmla="*/ 26 h 543"/>
                  <a:gd name="T42" fmla="*/ 403 w 868"/>
                  <a:gd name="T43" fmla="*/ 32 h 543"/>
                  <a:gd name="T44" fmla="*/ 422 w 868"/>
                  <a:gd name="T45" fmla="*/ 28 h 543"/>
                  <a:gd name="T46" fmla="*/ 446 w 868"/>
                  <a:gd name="T47" fmla="*/ 17 h 543"/>
                  <a:gd name="T48" fmla="*/ 474 w 868"/>
                  <a:gd name="T49" fmla="*/ 9 h 543"/>
                  <a:gd name="T50" fmla="*/ 503 w 868"/>
                  <a:gd name="T51" fmla="*/ 7 h 543"/>
                  <a:gd name="T52" fmla="*/ 543 w 868"/>
                  <a:gd name="T53" fmla="*/ 13 h 543"/>
                  <a:gd name="T54" fmla="*/ 584 w 868"/>
                  <a:gd name="T55" fmla="*/ 19 h 543"/>
                  <a:gd name="T56" fmla="*/ 614 w 868"/>
                  <a:gd name="T57" fmla="*/ 17 h 543"/>
                  <a:gd name="T58" fmla="*/ 653 w 868"/>
                  <a:gd name="T59" fmla="*/ 19 h 543"/>
                  <a:gd name="T60" fmla="*/ 689 w 868"/>
                  <a:gd name="T61" fmla="*/ 15 h 543"/>
                  <a:gd name="T62" fmla="*/ 730 w 868"/>
                  <a:gd name="T63" fmla="*/ 1 h 543"/>
                  <a:gd name="T64" fmla="*/ 764 w 868"/>
                  <a:gd name="T65" fmla="*/ 3 h 543"/>
                  <a:gd name="T66" fmla="*/ 791 w 868"/>
                  <a:gd name="T67" fmla="*/ 13 h 543"/>
                  <a:gd name="T68" fmla="*/ 814 w 868"/>
                  <a:gd name="T69" fmla="*/ 38 h 543"/>
                  <a:gd name="T70" fmla="*/ 849 w 868"/>
                  <a:gd name="T71" fmla="*/ 55 h 543"/>
                  <a:gd name="T72" fmla="*/ 856 w 868"/>
                  <a:gd name="T73" fmla="*/ 78 h 543"/>
                  <a:gd name="T74" fmla="*/ 830 w 868"/>
                  <a:gd name="T75" fmla="*/ 128 h 543"/>
                  <a:gd name="T76" fmla="*/ 803 w 868"/>
                  <a:gd name="T77" fmla="*/ 163 h 543"/>
                  <a:gd name="T78" fmla="*/ 764 w 868"/>
                  <a:gd name="T79" fmla="*/ 193 h 543"/>
                  <a:gd name="T80" fmla="*/ 716 w 868"/>
                  <a:gd name="T81" fmla="*/ 205 h 543"/>
                  <a:gd name="T82" fmla="*/ 668 w 868"/>
                  <a:gd name="T83" fmla="*/ 228 h 543"/>
                  <a:gd name="T84" fmla="*/ 641 w 868"/>
                  <a:gd name="T85" fmla="*/ 257 h 543"/>
                  <a:gd name="T86" fmla="*/ 605 w 868"/>
                  <a:gd name="T87" fmla="*/ 299 h 543"/>
                  <a:gd name="T88" fmla="*/ 565 w 868"/>
                  <a:gd name="T89" fmla="*/ 334 h 543"/>
                  <a:gd name="T90" fmla="*/ 534 w 868"/>
                  <a:gd name="T91" fmla="*/ 368 h 543"/>
                  <a:gd name="T92" fmla="*/ 505 w 868"/>
                  <a:gd name="T93" fmla="*/ 395 h 543"/>
                  <a:gd name="T94" fmla="*/ 459 w 868"/>
                  <a:gd name="T95" fmla="*/ 414 h 543"/>
                  <a:gd name="T96" fmla="*/ 421 w 868"/>
                  <a:gd name="T97" fmla="*/ 432 h 543"/>
                  <a:gd name="T98" fmla="*/ 388 w 868"/>
                  <a:gd name="T99" fmla="*/ 449 h 543"/>
                  <a:gd name="T100" fmla="*/ 346 w 868"/>
                  <a:gd name="T101" fmla="*/ 460 h 543"/>
                  <a:gd name="T102" fmla="*/ 311 w 868"/>
                  <a:gd name="T103" fmla="*/ 495 h 543"/>
                  <a:gd name="T104" fmla="*/ 271 w 868"/>
                  <a:gd name="T105" fmla="*/ 512 h 543"/>
                  <a:gd name="T106" fmla="*/ 231 w 868"/>
                  <a:gd name="T107" fmla="*/ 501 h 543"/>
                  <a:gd name="T108" fmla="*/ 196 w 868"/>
                  <a:gd name="T109" fmla="*/ 526 h 543"/>
                  <a:gd name="T110" fmla="*/ 159 w 868"/>
                  <a:gd name="T111" fmla="*/ 530 h 543"/>
                  <a:gd name="T112" fmla="*/ 121 w 868"/>
                  <a:gd name="T113" fmla="*/ 537 h 543"/>
                  <a:gd name="T114" fmla="*/ 83 w 868"/>
                  <a:gd name="T115" fmla="*/ 526 h 543"/>
                  <a:gd name="T116" fmla="*/ 69 w 868"/>
                  <a:gd name="T117" fmla="*/ 505 h 543"/>
                  <a:gd name="T118" fmla="*/ 42 w 868"/>
                  <a:gd name="T119" fmla="*/ 480 h 543"/>
                  <a:gd name="T120" fmla="*/ 17 w 868"/>
                  <a:gd name="T121" fmla="*/ 441 h 543"/>
                  <a:gd name="T122" fmla="*/ 0 w 868"/>
                  <a:gd name="T123" fmla="*/ 403 h 543"/>
                  <a:gd name="T124" fmla="*/ 14 w 868"/>
                  <a:gd name="T125" fmla="*/ 361 h 54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68" h="543">
                    <a:moveTo>
                      <a:pt x="17" y="351"/>
                    </a:moveTo>
                    <a:lnTo>
                      <a:pt x="19" y="351"/>
                    </a:lnTo>
                    <a:lnTo>
                      <a:pt x="19" y="353"/>
                    </a:lnTo>
                    <a:lnTo>
                      <a:pt x="19" y="351"/>
                    </a:lnTo>
                    <a:lnTo>
                      <a:pt x="19" y="353"/>
                    </a:lnTo>
                    <a:lnTo>
                      <a:pt x="21" y="353"/>
                    </a:lnTo>
                    <a:lnTo>
                      <a:pt x="23" y="353"/>
                    </a:lnTo>
                    <a:lnTo>
                      <a:pt x="23" y="355"/>
                    </a:lnTo>
                    <a:lnTo>
                      <a:pt x="25" y="355"/>
                    </a:lnTo>
                    <a:lnTo>
                      <a:pt x="25" y="357"/>
                    </a:lnTo>
                    <a:lnTo>
                      <a:pt x="27" y="357"/>
                    </a:lnTo>
                    <a:lnTo>
                      <a:pt x="27" y="359"/>
                    </a:lnTo>
                    <a:lnTo>
                      <a:pt x="29" y="359"/>
                    </a:lnTo>
                    <a:lnTo>
                      <a:pt x="29" y="357"/>
                    </a:lnTo>
                    <a:lnTo>
                      <a:pt x="29" y="355"/>
                    </a:lnTo>
                    <a:lnTo>
                      <a:pt x="31" y="355"/>
                    </a:lnTo>
                    <a:lnTo>
                      <a:pt x="31" y="353"/>
                    </a:lnTo>
                    <a:lnTo>
                      <a:pt x="33" y="353"/>
                    </a:lnTo>
                    <a:lnTo>
                      <a:pt x="33" y="351"/>
                    </a:lnTo>
                    <a:lnTo>
                      <a:pt x="33" y="349"/>
                    </a:lnTo>
                    <a:lnTo>
                      <a:pt x="35" y="349"/>
                    </a:lnTo>
                    <a:lnTo>
                      <a:pt x="35" y="347"/>
                    </a:lnTo>
                    <a:lnTo>
                      <a:pt x="37" y="347"/>
                    </a:lnTo>
                    <a:lnTo>
                      <a:pt x="37" y="345"/>
                    </a:lnTo>
                    <a:lnTo>
                      <a:pt x="39" y="345"/>
                    </a:lnTo>
                    <a:lnTo>
                      <a:pt x="39" y="343"/>
                    </a:lnTo>
                    <a:lnTo>
                      <a:pt x="40" y="343"/>
                    </a:lnTo>
                    <a:lnTo>
                      <a:pt x="40" y="341"/>
                    </a:lnTo>
                    <a:lnTo>
                      <a:pt x="40" y="339"/>
                    </a:lnTo>
                    <a:lnTo>
                      <a:pt x="40" y="337"/>
                    </a:lnTo>
                    <a:lnTo>
                      <a:pt x="42" y="337"/>
                    </a:lnTo>
                    <a:lnTo>
                      <a:pt x="42" y="336"/>
                    </a:lnTo>
                    <a:lnTo>
                      <a:pt x="44" y="336"/>
                    </a:lnTo>
                    <a:lnTo>
                      <a:pt x="44" y="334"/>
                    </a:lnTo>
                    <a:lnTo>
                      <a:pt x="46" y="334"/>
                    </a:lnTo>
                    <a:lnTo>
                      <a:pt x="46" y="332"/>
                    </a:lnTo>
                    <a:lnTo>
                      <a:pt x="46" y="330"/>
                    </a:lnTo>
                    <a:lnTo>
                      <a:pt x="46" y="328"/>
                    </a:lnTo>
                    <a:lnTo>
                      <a:pt x="46" y="326"/>
                    </a:lnTo>
                    <a:lnTo>
                      <a:pt x="46" y="324"/>
                    </a:lnTo>
                    <a:lnTo>
                      <a:pt x="44" y="324"/>
                    </a:lnTo>
                    <a:lnTo>
                      <a:pt x="42" y="324"/>
                    </a:lnTo>
                    <a:lnTo>
                      <a:pt x="40" y="326"/>
                    </a:lnTo>
                    <a:lnTo>
                      <a:pt x="40" y="324"/>
                    </a:lnTo>
                    <a:lnTo>
                      <a:pt x="39" y="324"/>
                    </a:lnTo>
                    <a:lnTo>
                      <a:pt x="39" y="322"/>
                    </a:lnTo>
                    <a:lnTo>
                      <a:pt x="39" y="320"/>
                    </a:lnTo>
                    <a:lnTo>
                      <a:pt x="37" y="320"/>
                    </a:lnTo>
                    <a:lnTo>
                      <a:pt x="37" y="318"/>
                    </a:lnTo>
                    <a:lnTo>
                      <a:pt x="35" y="318"/>
                    </a:lnTo>
                    <a:lnTo>
                      <a:pt x="33" y="318"/>
                    </a:lnTo>
                    <a:lnTo>
                      <a:pt x="33" y="316"/>
                    </a:lnTo>
                    <a:lnTo>
                      <a:pt x="31" y="316"/>
                    </a:lnTo>
                    <a:lnTo>
                      <a:pt x="31" y="314"/>
                    </a:lnTo>
                    <a:lnTo>
                      <a:pt x="29" y="314"/>
                    </a:lnTo>
                    <a:lnTo>
                      <a:pt x="29" y="313"/>
                    </a:lnTo>
                    <a:lnTo>
                      <a:pt x="29" y="311"/>
                    </a:lnTo>
                    <a:lnTo>
                      <a:pt x="31" y="311"/>
                    </a:lnTo>
                    <a:lnTo>
                      <a:pt x="31" y="309"/>
                    </a:lnTo>
                    <a:lnTo>
                      <a:pt x="31" y="307"/>
                    </a:lnTo>
                    <a:lnTo>
                      <a:pt x="33" y="307"/>
                    </a:lnTo>
                    <a:lnTo>
                      <a:pt x="33" y="305"/>
                    </a:lnTo>
                    <a:lnTo>
                      <a:pt x="35" y="305"/>
                    </a:lnTo>
                    <a:lnTo>
                      <a:pt x="35" y="303"/>
                    </a:lnTo>
                    <a:lnTo>
                      <a:pt x="35" y="301"/>
                    </a:lnTo>
                    <a:lnTo>
                      <a:pt x="35" y="299"/>
                    </a:lnTo>
                    <a:lnTo>
                      <a:pt x="37" y="299"/>
                    </a:lnTo>
                    <a:lnTo>
                      <a:pt x="37" y="297"/>
                    </a:lnTo>
                    <a:lnTo>
                      <a:pt x="39" y="297"/>
                    </a:lnTo>
                    <a:lnTo>
                      <a:pt x="39" y="295"/>
                    </a:lnTo>
                    <a:lnTo>
                      <a:pt x="39" y="293"/>
                    </a:lnTo>
                    <a:lnTo>
                      <a:pt x="37" y="293"/>
                    </a:lnTo>
                    <a:lnTo>
                      <a:pt x="37" y="291"/>
                    </a:lnTo>
                    <a:lnTo>
                      <a:pt x="35" y="291"/>
                    </a:lnTo>
                    <a:lnTo>
                      <a:pt x="35" y="289"/>
                    </a:lnTo>
                    <a:lnTo>
                      <a:pt x="35" y="288"/>
                    </a:lnTo>
                    <a:lnTo>
                      <a:pt x="33" y="288"/>
                    </a:lnTo>
                    <a:lnTo>
                      <a:pt x="35" y="288"/>
                    </a:lnTo>
                    <a:lnTo>
                      <a:pt x="35" y="286"/>
                    </a:lnTo>
                    <a:lnTo>
                      <a:pt x="37" y="286"/>
                    </a:lnTo>
                    <a:lnTo>
                      <a:pt x="39" y="286"/>
                    </a:lnTo>
                    <a:lnTo>
                      <a:pt x="39" y="284"/>
                    </a:lnTo>
                    <a:lnTo>
                      <a:pt x="39" y="282"/>
                    </a:lnTo>
                    <a:lnTo>
                      <a:pt x="40" y="282"/>
                    </a:lnTo>
                    <a:lnTo>
                      <a:pt x="42" y="282"/>
                    </a:lnTo>
                    <a:lnTo>
                      <a:pt x="44" y="282"/>
                    </a:lnTo>
                    <a:lnTo>
                      <a:pt x="46" y="282"/>
                    </a:lnTo>
                    <a:lnTo>
                      <a:pt x="46" y="280"/>
                    </a:lnTo>
                    <a:lnTo>
                      <a:pt x="46" y="278"/>
                    </a:lnTo>
                    <a:lnTo>
                      <a:pt x="48" y="278"/>
                    </a:lnTo>
                    <a:lnTo>
                      <a:pt x="48" y="276"/>
                    </a:lnTo>
                    <a:lnTo>
                      <a:pt x="48" y="274"/>
                    </a:lnTo>
                    <a:lnTo>
                      <a:pt x="50" y="274"/>
                    </a:lnTo>
                    <a:lnTo>
                      <a:pt x="48" y="274"/>
                    </a:lnTo>
                    <a:lnTo>
                      <a:pt x="48" y="272"/>
                    </a:lnTo>
                    <a:lnTo>
                      <a:pt x="48" y="27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2" y="268"/>
                    </a:lnTo>
                    <a:lnTo>
                      <a:pt x="52" y="266"/>
                    </a:lnTo>
                    <a:lnTo>
                      <a:pt x="54" y="266"/>
                    </a:lnTo>
                    <a:lnTo>
                      <a:pt x="56" y="265"/>
                    </a:lnTo>
                    <a:lnTo>
                      <a:pt x="56" y="263"/>
                    </a:lnTo>
                    <a:lnTo>
                      <a:pt x="58" y="263"/>
                    </a:lnTo>
                    <a:lnTo>
                      <a:pt x="58" y="261"/>
                    </a:lnTo>
                    <a:lnTo>
                      <a:pt x="60" y="261"/>
                    </a:lnTo>
                    <a:lnTo>
                      <a:pt x="60" y="259"/>
                    </a:lnTo>
                    <a:lnTo>
                      <a:pt x="62" y="259"/>
                    </a:lnTo>
                    <a:lnTo>
                      <a:pt x="62" y="257"/>
                    </a:lnTo>
                    <a:lnTo>
                      <a:pt x="63" y="257"/>
                    </a:lnTo>
                    <a:lnTo>
                      <a:pt x="63" y="255"/>
                    </a:lnTo>
                    <a:lnTo>
                      <a:pt x="65" y="255"/>
                    </a:lnTo>
                    <a:lnTo>
                      <a:pt x="65" y="253"/>
                    </a:lnTo>
                    <a:lnTo>
                      <a:pt x="67" y="253"/>
                    </a:lnTo>
                    <a:lnTo>
                      <a:pt x="69" y="253"/>
                    </a:lnTo>
                    <a:lnTo>
                      <a:pt x="69" y="251"/>
                    </a:lnTo>
                    <a:lnTo>
                      <a:pt x="71" y="249"/>
                    </a:lnTo>
                    <a:lnTo>
                      <a:pt x="73" y="249"/>
                    </a:lnTo>
                    <a:lnTo>
                      <a:pt x="75" y="249"/>
                    </a:lnTo>
                    <a:lnTo>
                      <a:pt x="75" y="251"/>
                    </a:lnTo>
                    <a:lnTo>
                      <a:pt x="77" y="251"/>
                    </a:lnTo>
                    <a:lnTo>
                      <a:pt x="79" y="251"/>
                    </a:lnTo>
                    <a:lnTo>
                      <a:pt x="79" y="253"/>
                    </a:lnTo>
                    <a:lnTo>
                      <a:pt x="81" y="253"/>
                    </a:lnTo>
                    <a:lnTo>
                      <a:pt x="81" y="255"/>
                    </a:lnTo>
                    <a:lnTo>
                      <a:pt x="81" y="257"/>
                    </a:lnTo>
                    <a:lnTo>
                      <a:pt x="83" y="257"/>
                    </a:lnTo>
                    <a:lnTo>
                      <a:pt x="83" y="259"/>
                    </a:lnTo>
                    <a:lnTo>
                      <a:pt x="85" y="259"/>
                    </a:lnTo>
                    <a:lnTo>
                      <a:pt x="85" y="261"/>
                    </a:lnTo>
                    <a:lnTo>
                      <a:pt x="85" y="263"/>
                    </a:lnTo>
                    <a:lnTo>
                      <a:pt x="87" y="263"/>
                    </a:lnTo>
                    <a:lnTo>
                      <a:pt x="88" y="263"/>
                    </a:lnTo>
                    <a:lnTo>
                      <a:pt x="88" y="265"/>
                    </a:lnTo>
                    <a:lnTo>
                      <a:pt x="90" y="265"/>
                    </a:lnTo>
                    <a:lnTo>
                      <a:pt x="90" y="266"/>
                    </a:lnTo>
                    <a:lnTo>
                      <a:pt x="92" y="266"/>
                    </a:lnTo>
                    <a:lnTo>
                      <a:pt x="94" y="266"/>
                    </a:lnTo>
                    <a:lnTo>
                      <a:pt x="96" y="268"/>
                    </a:lnTo>
                    <a:lnTo>
                      <a:pt x="96" y="270"/>
                    </a:lnTo>
                    <a:lnTo>
                      <a:pt x="96" y="272"/>
                    </a:lnTo>
                    <a:lnTo>
                      <a:pt x="96" y="274"/>
                    </a:lnTo>
                    <a:lnTo>
                      <a:pt x="96" y="276"/>
                    </a:lnTo>
                    <a:lnTo>
                      <a:pt x="98" y="276"/>
                    </a:lnTo>
                    <a:lnTo>
                      <a:pt x="100" y="276"/>
                    </a:lnTo>
                    <a:lnTo>
                      <a:pt x="98" y="276"/>
                    </a:lnTo>
                    <a:lnTo>
                      <a:pt x="100" y="276"/>
                    </a:lnTo>
                    <a:lnTo>
                      <a:pt x="100" y="278"/>
                    </a:lnTo>
                    <a:lnTo>
                      <a:pt x="102" y="278"/>
                    </a:lnTo>
                    <a:lnTo>
                      <a:pt x="102" y="276"/>
                    </a:lnTo>
                    <a:lnTo>
                      <a:pt x="104" y="276"/>
                    </a:lnTo>
                    <a:lnTo>
                      <a:pt x="106" y="276"/>
                    </a:lnTo>
                    <a:lnTo>
                      <a:pt x="106" y="274"/>
                    </a:lnTo>
                    <a:lnTo>
                      <a:pt x="108" y="274"/>
                    </a:lnTo>
                    <a:lnTo>
                      <a:pt x="108" y="272"/>
                    </a:lnTo>
                    <a:lnTo>
                      <a:pt x="110" y="272"/>
                    </a:lnTo>
                    <a:lnTo>
                      <a:pt x="110" y="270"/>
                    </a:lnTo>
                    <a:lnTo>
                      <a:pt x="111" y="270"/>
                    </a:lnTo>
                    <a:lnTo>
                      <a:pt x="113" y="270"/>
                    </a:lnTo>
                    <a:lnTo>
                      <a:pt x="113" y="268"/>
                    </a:lnTo>
                    <a:lnTo>
                      <a:pt x="115" y="266"/>
                    </a:lnTo>
                    <a:lnTo>
                      <a:pt x="115" y="265"/>
                    </a:lnTo>
                    <a:lnTo>
                      <a:pt x="115" y="263"/>
                    </a:lnTo>
                    <a:lnTo>
                      <a:pt x="117" y="263"/>
                    </a:lnTo>
                    <a:lnTo>
                      <a:pt x="117" y="261"/>
                    </a:lnTo>
                    <a:lnTo>
                      <a:pt x="119" y="261"/>
                    </a:lnTo>
                    <a:lnTo>
                      <a:pt x="119" y="259"/>
                    </a:lnTo>
                    <a:lnTo>
                      <a:pt x="121" y="259"/>
                    </a:lnTo>
                    <a:lnTo>
                      <a:pt x="123" y="257"/>
                    </a:lnTo>
                    <a:lnTo>
                      <a:pt x="125" y="257"/>
                    </a:lnTo>
                    <a:lnTo>
                      <a:pt x="127" y="257"/>
                    </a:lnTo>
                    <a:lnTo>
                      <a:pt x="129" y="257"/>
                    </a:lnTo>
                    <a:lnTo>
                      <a:pt x="129" y="255"/>
                    </a:lnTo>
                    <a:lnTo>
                      <a:pt x="131" y="255"/>
                    </a:lnTo>
                    <a:lnTo>
                      <a:pt x="131" y="257"/>
                    </a:lnTo>
                    <a:lnTo>
                      <a:pt x="133" y="257"/>
                    </a:lnTo>
                    <a:lnTo>
                      <a:pt x="135" y="257"/>
                    </a:lnTo>
                    <a:lnTo>
                      <a:pt x="135" y="255"/>
                    </a:lnTo>
                    <a:lnTo>
                      <a:pt x="136" y="253"/>
                    </a:lnTo>
                    <a:lnTo>
                      <a:pt x="136" y="251"/>
                    </a:lnTo>
                    <a:lnTo>
                      <a:pt x="135" y="251"/>
                    </a:lnTo>
                    <a:lnTo>
                      <a:pt x="135" y="249"/>
                    </a:lnTo>
                    <a:lnTo>
                      <a:pt x="133" y="249"/>
                    </a:lnTo>
                    <a:lnTo>
                      <a:pt x="133" y="247"/>
                    </a:lnTo>
                    <a:lnTo>
                      <a:pt x="135" y="247"/>
                    </a:lnTo>
                    <a:lnTo>
                      <a:pt x="136" y="247"/>
                    </a:lnTo>
                    <a:lnTo>
                      <a:pt x="136" y="245"/>
                    </a:lnTo>
                    <a:lnTo>
                      <a:pt x="138" y="245"/>
                    </a:lnTo>
                    <a:lnTo>
                      <a:pt x="140" y="245"/>
                    </a:lnTo>
                    <a:lnTo>
                      <a:pt x="140" y="243"/>
                    </a:lnTo>
                    <a:lnTo>
                      <a:pt x="142" y="243"/>
                    </a:lnTo>
                    <a:lnTo>
                      <a:pt x="142" y="241"/>
                    </a:lnTo>
                    <a:lnTo>
                      <a:pt x="144" y="241"/>
                    </a:lnTo>
                    <a:lnTo>
                      <a:pt x="144" y="240"/>
                    </a:lnTo>
                    <a:lnTo>
                      <a:pt x="146" y="240"/>
                    </a:lnTo>
                    <a:lnTo>
                      <a:pt x="146" y="238"/>
                    </a:lnTo>
                    <a:lnTo>
                      <a:pt x="148" y="236"/>
                    </a:lnTo>
                    <a:lnTo>
                      <a:pt x="150" y="236"/>
                    </a:lnTo>
                    <a:lnTo>
                      <a:pt x="150" y="234"/>
                    </a:lnTo>
                    <a:lnTo>
                      <a:pt x="152" y="234"/>
                    </a:lnTo>
                    <a:lnTo>
                      <a:pt x="154" y="234"/>
                    </a:lnTo>
                    <a:lnTo>
                      <a:pt x="154" y="232"/>
                    </a:lnTo>
                    <a:lnTo>
                      <a:pt x="156" y="230"/>
                    </a:lnTo>
                    <a:lnTo>
                      <a:pt x="156" y="228"/>
                    </a:lnTo>
                    <a:lnTo>
                      <a:pt x="156" y="226"/>
                    </a:lnTo>
                    <a:lnTo>
                      <a:pt x="158" y="224"/>
                    </a:lnTo>
                    <a:lnTo>
                      <a:pt x="158" y="222"/>
                    </a:lnTo>
                    <a:lnTo>
                      <a:pt x="158" y="220"/>
                    </a:lnTo>
                    <a:lnTo>
                      <a:pt x="159" y="220"/>
                    </a:lnTo>
                    <a:lnTo>
                      <a:pt x="161" y="220"/>
                    </a:lnTo>
                    <a:lnTo>
                      <a:pt x="161" y="218"/>
                    </a:lnTo>
                    <a:lnTo>
                      <a:pt x="163" y="218"/>
                    </a:lnTo>
                    <a:lnTo>
                      <a:pt x="163" y="217"/>
                    </a:lnTo>
                    <a:lnTo>
                      <a:pt x="165" y="217"/>
                    </a:lnTo>
                    <a:lnTo>
                      <a:pt x="165" y="215"/>
                    </a:lnTo>
                    <a:lnTo>
                      <a:pt x="167" y="215"/>
                    </a:lnTo>
                    <a:lnTo>
                      <a:pt x="167" y="213"/>
                    </a:lnTo>
                    <a:lnTo>
                      <a:pt x="169" y="213"/>
                    </a:lnTo>
                    <a:lnTo>
                      <a:pt x="169" y="211"/>
                    </a:lnTo>
                    <a:lnTo>
                      <a:pt x="171" y="211"/>
                    </a:lnTo>
                    <a:lnTo>
                      <a:pt x="171" y="209"/>
                    </a:lnTo>
                    <a:lnTo>
                      <a:pt x="171" y="207"/>
                    </a:lnTo>
                    <a:lnTo>
                      <a:pt x="173" y="207"/>
                    </a:lnTo>
                    <a:lnTo>
                      <a:pt x="173" y="205"/>
                    </a:lnTo>
                    <a:lnTo>
                      <a:pt x="175" y="205"/>
                    </a:lnTo>
                    <a:lnTo>
                      <a:pt x="175" y="203"/>
                    </a:lnTo>
                    <a:lnTo>
                      <a:pt x="175" y="201"/>
                    </a:lnTo>
                    <a:lnTo>
                      <a:pt x="177" y="201"/>
                    </a:lnTo>
                    <a:lnTo>
                      <a:pt x="177" y="199"/>
                    </a:lnTo>
                    <a:lnTo>
                      <a:pt x="179" y="199"/>
                    </a:lnTo>
                    <a:lnTo>
                      <a:pt x="181" y="199"/>
                    </a:lnTo>
                    <a:lnTo>
                      <a:pt x="183" y="199"/>
                    </a:lnTo>
                    <a:lnTo>
                      <a:pt x="184" y="199"/>
                    </a:lnTo>
                    <a:lnTo>
                      <a:pt x="184" y="201"/>
                    </a:lnTo>
                    <a:lnTo>
                      <a:pt x="186" y="201"/>
                    </a:lnTo>
                    <a:lnTo>
                      <a:pt x="186" y="203"/>
                    </a:lnTo>
                    <a:lnTo>
                      <a:pt x="186" y="205"/>
                    </a:lnTo>
                    <a:lnTo>
                      <a:pt x="188" y="205"/>
                    </a:lnTo>
                    <a:lnTo>
                      <a:pt x="188" y="207"/>
                    </a:lnTo>
                    <a:lnTo>
                      <a:pt x="190" y="209"/>
                    </a:lnTo>
                    <a:lnTo>
                      <a:pt x="192" y="209"/>
                    </a:lnTo>
                    <a:lnTo>
                      <a:pt x="192" y="211"/>
                    </a:lnTo>
                    <a:lnTo>
                      <a:pt x="192" y="213"/>
                    </a:lnTo>
                    <a:lnTo>
                      <a:pt x="194" y="213"/>
                    </a:lnTo>
                    <a:lnTo>
                      <a:pt x="196" y="215"/>
                    </a:lnTo>
                    <a:lnTo>
                      <a:pt x="196" y="217"/>
                    </a:lnTo>
                    <a:lnTo>
                      <a:pt x="198" y="217"/>
                    </a:lnTo>
                    <a:lnTo>
                      <a:pt x="200" y="217"/>
                    </a:lnTo>
                    <a:lnTo>
                      <a:pt x="200" y="218"/>
                    </a:lnTo>
                    <a:lnTo>
                      <a:pt x="202" y="218"/>
                    </a:lnTo>
                    <a:lnTo>
                      <a:pt x="204" y="218"/>
                    </a:lnTo>
                    <a:lnTo>
                      <a:pt x="204" y="217"/>
                    </a:lnTo>
                    <a:lnTo>
                      <a:pt x="206" y="217"/>
                    </a:lnTo>
                    <a:lnTo>
                      <a:pt x="206" y="215"/>
                    </a:lnTo>
                    <a:lnTo>
                      <a:pt x="206" y="213"/>
                    </a:lnTo>
                    <a:lnTo>
                      <a:pt x="206" y="211"/>
                    </a:lnTo>
                    <a:lnTo>
                      <a:pt x="207" y="211"/>
                    </a:lnTo>
                    <a:lnTo>
                      <a:pt x="207" y="209"/>
                    </a:lnTo>
                    <a:lnTo>
                      <a:pt x="206" y="207"/>
                    </a:lnTo>
                    <a:lnTo>
                      <a:pt x="206" y="205"/>
                    </a:lnTo>
                    <a:lnTo>
                      <a:pt x="207" y="203"/>
                    </a:lnTo>
                    <a:lnTo>
                      <a:pt x="206" y="203"/>
                    </a:lnTo>
                    <a:lnTo>
                      <a:pt x="206" y="201"/>
                    </a:lnTo>
                    <a:lnTo>
                      <a:pt x="207" y="201"/>
                    </a:lnTo>
                    <a:lnTo>
                      <a:pt x="207" y="199"/>
                    </a:lnTo>
                    <a:lnTo>
                      <a:pt x="207" y="197"/>
                    </a:lnTo>
                    <a:lnTo>
                      <a:pt x="207" y="195"/>
                    </a:lnTo>
                    <a:lnTo>
                      <a:pt x="207" y="193"/>
                    </a:lnTo>
                    <a:lnTo>
                      <a:pt x="207" y="192"/>
                    </a:lnTo>
                    <a:lnTo>
                      <a:pt x="206" y="190"/>
                    </a:lnTo>
                    <a:lnTo>
                      <a:pt x="207" y="190"/>
                    </a:lnTo>
                    <a:lnTo>
                      <a:pt x="207" y="188"/>
                    </a:lnTo>
                    <a:lnTo>
                      <a:pt x="209" y="188"/>
                    </a:lnTo>
                    <a:lnTo>
                      <a:pt x="211" y="188"/>
                    </a:lnTo>
                    <a:lnTo>
                      <a:pt x="211" y="186"/>
                    </a:lnTo>
                    <a:lnTo>
                      <a:pt x="213" y="186"/>
                    </a:lnTo>
                    <a:lnTo>
                      <a:pt x="213" y="184"/>
                    </a:lnTo>
                    <a:lnTo>
                      <a:pt x="211" y="184"/>
                    </a:lnTo>
                    <a:lnTo>
                      <a:pt x="211" y="182"/>
                    </a:lnTo>
                    <a:lnTo>
                      <a:pt x="211" y="180"/>
                    </a:lnTo>
                    <a:lnTo>
                      <a:pt x="213" y="180"/>
                    </a:lnTo>
                    <a:lnTo>
                      <a:pt x="213" y="178"/>
                    </a:lnTo>
                    <a:lnTo>
                      <a:pt x="213" y="176"/>
                    </a:lnTo>
                    <a:lnTo>
                      <a:pt x="211" y="176"/>
                    </a:lnTo>
                    <a:lnTo>
                      <a:pt x="211" y="174"/>
                    </a:lnTo>
                    <a:lnTo>
                      <a:pt x="211" y="172"/>
                    </a:lnTo>
                    <a:lnTo>
                      <a:pt x="211" y="170"/>
                    </a:lnTo>
                    <a:lnTo>
                      <a:pt x="213" y="170"/>
                    </a:lnTo>
                    <a:lnTo>
                      <a:pt x="215" y="170"/>
                    </a:lnTo>
                    <a:lnTo>
                      <a:pt x="215" y="172"/>
                    </a:lnTo>
                    <a:lnTo>
                      <a:pt x="217" y="172"/>
                    </a:lnTo>
                    <a:lnTo>
                      <a:pt x="219" y="170"/>
                    </a:lnTo>
                    <a:lnTo>
                      <a:pt x="219" y="169"/>
                    </a:lnTo>
                    <a:lnTo>
                      <a:pt x="219" y="167"/>
                    </a:lnTo>
                    <a:lnTo>
                      <a:pt x="221" y="167"/>
                    </a:lnTo>
                    <a:lnTo>
                      <a:pt x="221" y="165"/>
                    </a:lnTo>
                    <a:lnTo>
                      <a:pt x="221" y="163"/>
                    </a:lnTo>
                    <a:lnTo>
                      <a:pt x="219" y="163"/>
                    </a:lnTo>
                    <a:lnTo>
                      <a:pt x="219" y="161"/>
                    </a:lnTo>
                    <a:lnTo>
                      <a:pt x="217" y="161"/>
                    </a:lnTo>
                    <a:lnTo>
                      <a:pt x="217" y="159"/>
                    </a:lnTo>
                    <a:lnTo>
                      <a:pt x="217" y="157"/>
                    </a:lnTo>
                    <a:lnTo>
                      <a:pt x="215" y="157"/>
                    </a:lnTo>
                    <a:lnTo>
                      <a:pt x="217" y="157"/>
                    </a:lnTo>
                    <a:lnTo>
                      <a:pt x="215" y="157"/>
                    </a:lnTo>
                    <a:lnTo>
                      <a:pt x="215" y="155"/>
                    </a:lnTo>
                    <a:lnTo>
                      <a:pt x="215" y="157"/>
                    </a:lnTo>
                    <a:lnTo>
                      <a:pt x="215" y="155"/>
                    </a:lnTo>
                    <a:lnTo>
                      <a:pt x="215" y="157"/>
                    </a:lnTo>
                    <a:lnTo>
                      <a:pt x="215" y="155"/>
                    </a:lnTo>
                    <a:lnTo>
                      <a:pt x="213" y="155"/>
                    </a:lnTo>
                    <a:lnTo>
                      <a:pt x="215" y="155"/>
                    </a:lnTo>
                    <a:lnTo>
                      <a:pt x="215" y="153"/>
                    </a:lnTo>
                    <a:lnTo>
                      <a:pt x="213" y="153"/>
                    </a:lnTo>
                    <a:lnTo>
                      <a:pt x="213" y="151"/>
                    </a:lnTo>
                    <a:lnTo>
                      <a:pt x="211" y="151"/>
                    </a:lnTo>
                    <a:lnTo>
                      <a:pt x="211" y="149"/>
                    </a:lnTo>
                    <a:lnTo>
                      <a:pt x="211" y="151"/>
                    </a:lnTo>
                    <a:lnTo>
                      <a:pt x="211" y="149"/>
                    </a:lnTo>
                    <a:lnTo>
                      <a:pt x="211" y="151"/>
                    </a:lnTo>
                    <a:lnTo>
                      <a:pt x="209" y="151"/>
                    </a:lnTo>
                    <a:lnTo>
                      <a:pt x="209" y="149"/>
                    </a:lnTo>
                    <a:lnTo>
                      <a:pt x="207" y="149"/>
                    </a:lnTo>
                    <a:lnTo>
                      <a:pt x="207" y="147"/>
                    </a:lnTo>
                    <a:lnTo>
                      <a:pt x="207" y="145"/>
                    </a:lnTo>
                    <a:lnTo>
                      <a:pt x="209" y="145"/>
                    </a:lnTo>
                    <a:lnTo>
                      <a:pt x="207" y="145"/>
                    </a:lnTo>
                    <a:lnTo>
                      <a:pt x="207" y="144"/>
                    </a:lnTo>
                    <a:lnTo>
                      <a:pt x="206" y="144"/>
                    </a:lnTo>
                    <a:lnTo>
                      <a:pt x="206" y="142"/>
                    </a:lnTo>
                    <a:lnTo>
                      <a:pt x="204" y="142"/>
                    </a:lnTo>
                    <a:lnTo>
                      <a:pt x="204" y="140"/>
                    </a:lnTo>
                    <a:lnTo>
                      <a:pt x="202" y="140"/>
                    </a:lnTo>
                    <a:lnTo>
                      <a:pt x="202" y="138"/>
                    </a:lnTo>
                    <a:lnTo>
                      <a:pt x="200" y="138"/>
                    </a:lnTo>
                    <a:lnTo>
                      <a:pt x="200" y="136"/>
                    </a:lnTo>
                    <a:lnTo>
                      <a:pt x="198" y="136"/>
                    </a:lnTo>
                    <a:lnTo>
                      <a:pt x="196" y="136"/>
                    </a:lnTo>
                    <a:lnTo>
                      <a:pt x="194" y="136"/>
                    </a:lnTo>
                    <a:lnTo>
                      <a:pt x="194" y="134"/>
                    </a:lnTo>
                    <a:lnTo>
                      <a:pt x="192" y="134"/>
                    </a:lnTo>
                    <a:lnTo>
                      <a:pt x="190" y="134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32"/>
                    </a:lnTo>
                    <a:lnTo>
                      <a:pt x="184" y="132"/>
                    </a:lnTo>
                    <a:lnTo>
                      <a:pt x="183" y="132"/>
                    </a:lnTo>
                    <a:lnTo>
                      <a:pt x="183" y="130"/>
                    </a:lnTo>
                    <a:lnTo>
                      <a:pt x="181" y="130"/>
                    </a:lnTo>
                    <a:lnTo>
                      <a:pt x="181" y="128"/>
                    </a:lnTo>
                    <a:lnTo>
                      <a:pt x="179" y="128"/>
                    </a:lnTo>
                    <a:lnTo>
                      <a:pt x="179" y="126"/>
                    </a:lnTo>
                    <a:lnTo>
                      <a:pt x="177" y="126"/>
                    </a:lnTo>
                    <a:lnTo>
                      <a:pt x="175" y="126"/>
                    </a:lnTo>
                    <a:lnTo>
                      <a:pt x="173" y="126"/>
                    </a:lnTo>
                    <a:lnTo>
                      <a:pt x="173" y="124"/>
                    </a:lnTo>
                    <a:lnTo>
                      <a:pt x="171" y="124"/>
                    </a:lnTo>
                    <a:lnTo>
                      <a:pt x="169" y="124"/>
                    </a:lnTo>
                    <a:lnTo>
                      <a:pt x="167" y="124"/>
                    </a:lnTo>
                    <a:lnTo>
                      <a:pt x="165" y="124"/>
                    </a:lnTo>
                    <a:lnTo>
                      <a:pt x="165" y="122"/>
                    </a:lnTo>
                    <a:lnTo>
                      <a:pt x="165" y="121"/>
                    </a:lnTo>
                    <a:lnTo>
                      <a:pt x="165" y="119"/>
                    </a:lnTo>
                    <a:lnTo>
                      <a:pt x="167" y="119"/>
                    </a:lnTo>
                    <a:lnTo>
                      <a:pt x="167" y="117"/>
                    </a:lnTo>
                    <a:lnTo>
                      <a:pt x="167" y="115"/>
                    </a:lnTo>
                    <a:lnTo>
                      <a:pt x="169" y="115"/>
                    </a:lnTo>
                    <a:lnTo>
                      <a:pt x="171" y="115"/>
                    </a:lnTo>
                    <a:lnTo>
                      <a:pt x="171" y="113"/>
                    </a:lnTo>
                    <a:lnTo>
                      <a:pt x="173" y="113"/>
                    </a:lnTo>
                    <a:lnTo>
                      <a:pt x="173" y="111"/>
                    </a:lnTo>
                    <a:lnTo>
                      <a:pt x="175" y="111"/>
                    </a:lnTo>
                    <a:lnTo>
                      <a:pt x="177" y="111"/>
                    </a:lnTo>
                    <a:lnTo>
                      <a:pt x="177" y="109"/>
                    </a:lnTo>
                    <a:lnTo>
                      <a:pt x="177" y="111"/>
                    </a:lnTo>
                    <a:lnTo>
                      <a:pt x="179" y="111"/>
                    </a:lnTo>
                    <a:lnTo>
                      <a:pt x="181" y="111"/>
                    </a:lnTo>
                    <a:lnTo>
                      <a:pt x="183" y="111"/>
                    </a:lnTo>
                    <a:lnTo>
                      <a:pt x="183" y="109"/>
                    </a:lnTo>
                    <a:lnTo>
                      <a:pt x="183" y="111"/>
                    </a:lnTo>
                    <a:lnTo>
                      <a:pt x="183" y="109"/>
                    </a:lnTo>
                    <a:lnTo>
                      <a:pt x="183" y="111"/>
                    </a:lnTo>
                    <a:lnTo>
                      <a:pt x="184" y="111"/>
                    </a:lnTo>
                    <a:lnTo>
                      <a:pt x="186" y="111"/>
                    </a:lnTo>
                    <a:lnTo>
                      <a:pt x="186" y="109"/>
                    </a:lnTo>
                    <a:lnTo>
                      <a:pt x="184" y="109"/>
                    </a:lnTo>
                    <a:lnTo>
                      <a:pt x="184" y="107"/>
                    </a:lnTo>
                    <a:lnTo>
                      <a:pt x="184" y="105"/>
                    </a:lnTo>
                    <a:lnTo>
                      <a:pt x="184" y="103"/>
                    </a:lnTo>
                    <a:lnTo>
                      <a:pt x="184" y="101"/>
                    </a:lnTo>
                    <a:lnTo>
                      <a:pt x="186" y="101"/>
                    </a:lnTo>
                    <a:lnTo>
                      <a:pt x="184" y="101"/>
                    </a:lnTo>
                    <a:lnTo>
                      <a:pt x="184" y="99"/>
                    </a:lnTo>
                    <a:lnTo>
                      <a:pt x="186" y="99"/>
                    </a:lnTo>
                    <a:lnTo>
                      <a:pt x="186" y="97"/>
                    </a:lnTo>
                    <a:lnTo>
                      <a:pt x="188" y="97"/>
                    </a:lnTo>
                    <a:lnTo>
                      <a:pt x="188" y="96"/>
                    </a:lnTo>
                    <a:lnTo>
                      <a:pt x="188" y="94"/>
                    </a:lnTo>
                    <a:lnTo>
                      <a:pt x="188" y="92"/>
                    </a:lnTo>
                    <a:lnTo>
                      <a:pt x="190" y="92"/>
                    </a:lnTo>
                    <a:lnTo>
                      <a:pt x="190" y="90"/>
                    </a:lnTo>
                    <a:lnTo>
                      <a:pt x="190" y="88"/>
                    </a:lnTo>
                    <a:lnTo>
                      <a:pt x="192" y="88"/>
                    </a:lnTo>
                    <a:lnTo>
                      <a:pt x="190" y="88"/>
                    </a:lnTo>
                    <a:lnTo>
                      <a:pt x="192" y="88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92" y="82"/>
                    </a:lnTo>
                    <a:lnTo>
                      <a:pt x="192" y="80"/>
                    </a:lnTo>
                    <a:lnTo>
                      <a:pt x="192" y="78"/>
                    </a:lnTo>
                    <a:lnTo>
                      <a:pt x="190" y="78"/>
                    </a:lnTo>
                    <a:lnTo>
                      <a:pt x="192" y="78"/>
                    </a:lnTo>
                    <a:lnTo>
                      <a:pt x="190" y="76"/>
                    </a:lnTo>
                    <a:lnTo>
                      <a:pt x="190" y="74"/>
                    </a:lnTo>
                    <a:lnTo>
                      <a:pt x="190" y="72"/>
                    </a:lnTo>
                    <a:lnTo>
                      <a:pt x="192" y="71"/>
                    </a:lnTo>
                    <a:lnTo>
                      <a:pt x="192" y="72"/>
                    </a:lnTo>
                    <a:lnTo>
                      <a:pt x="192" y="71"/>
                    </a:lnTo>
                    <a:lnTo>
                      <a:pt x="194" y="71"/>
                    </a:lnTo>
                    <a:lnTo>
                      <a:pt x="194" y="69"/>
                    </a:lnTo>
                    <a:lnTo>
                      <a:pt x="196" y="69"/>
                    </a:lnTo>
                    <a:lnTo>
                      <a:pt x="198" y="69"/>
                    </a:lnTo>
                    <a:lnTo>
                      <a:pt x="198" y="67"/>
                    </a:lnTo>
                    <a:lnTo>
                      <a:pt x="200" y="67"/>
                    </a:lnTo>
                    <a:lnTo>
                      <a:pt x="202" y="67"/>
                    </a:lnTo>
                    <a:lnTo>
                      <a:pt x="202" y="65"/>
                    </a:lnTo>
                    <a:lnTo>
                      <a:pt x="202" y="63"/>
                    </a:lnTo>
                    <a:lnTo>
                      <a:pt x="202" y="61"/>
                    </a:lnTo>
                    <a:lnTo>
                      <a:pt x="200" y="61"/>
                    </a:lnTo>
                    <a:lnTo>
                      <a:pt x="200" y="59"/>
                    </a:lnTo>
                    <a:lnTo>
                      <a:pt x="198" y="59"/>
                    </a:lnTo>
                    <a:lnTo>
                      <a:pt x="196" y="59"/>
                    </a:lnTo>
                    <a:lnTo>
                      <a:pt x="196" y="57"/>
                    </a:lnTo>
                    <a:lnTo>
                      <a:pt x="194" y="57"/>
                    </a:lnTo>
                    <a:lnTo>
                      <a:pt x="192" y="57"/>
                    </a:lnTo>
                    <a:lnTo>
                      <a:pt x="190" y="57"/>
                    </a:lnTo>
                    <a:lnTo>
                      <a:pt x="188" y="57"/>
                    </a:lnTo>
                    <a:lnTo>
                      <a:pt x="188" y="55"/>
                    </a:lnTo>
                    <a:lnTo>
                      <a:pt x="186" y="55"/>
                    </a:lnTo>
                    <a:lnTo>
                      <a:pt x="186" y="53"/>
                    </a:lnTo>
                    <a:lnTo>
                      <a:pt x="184" y="53"/>
                    </a:lnTo>
                    <a:lnTo>
                      <a:pt x="184" y="51"/>
                    </a:lnTo>
                    <a:lnTo>
                      <a:pt x="183" y="51"/>
                    </a:lnTo>
                    <a:lnTo>
                      <a:pt x="183" y="49"/>
                    </a:lnTo>
                    <a:lnTo>
                      <a:pt x="184" y="49"/>
                    </a:lnTo>
                    <a:lnTo>
                      <a:pt x="184" y="48"/>
                    </a:lnTo>
                    <a:lnTo>
                      <a:pt x="186" y="48"/>
                    </a:lnTo>
                    <a:lnTo>
                      <a:pt x="186" y="46"/>
                    </a:lnTo>
                    <a:lnTo>
                      <a:pt x="188" y="46"/>
                    </a:lnTo>
                    <a:lnTo>
                      <a:pt x="188" y="44"/>
                    </a:lnTo>
                    <a:lnTo>
                      <a:pt x="186" y="44"/>
                    </a:lnTo>
                    <a:lnTo>
                      <a:pt x="186" y="42"/>
                    </a:lnTo>
                    <a:lnTo>
                      <a:pt x="184" y="42"/>
                    </a:lnTo>
                    <a:lnTo>
                      <a:pt x="184" y="40"/>
                    </a:lnTo>
                    <a:lnTo>
                      <a:pt x="183" y="40"/>
                    </a:lnTo>
                    <a:lnTo>
                      <a:pt x="183" y="38"/>
                    </a:lnTo>
                    <a:lnTo>
                      <a:pt x="183" y="36"/>
                    </a:lnTo>
                    <a:lnTo>
                      <a:pt x="183" y="34"/>
                    </a:lnTo>
                    <a:lnTo>
                      <a:pt x="181" y="34"/>
                    </a:lnTo>
                    <a:lnTo>
                      <a:pt x="181" y="32"/>
                    </a:lnTo>
                    <a:lnTo>
                      <a:pt x="179" y="32"/>
                    </a:lnTo>
                    <a:lnTo>
                      <a:pt x="179" y="34"/>
                    </a:lnTo>
                    <a:lnTo>
                      <a:pt x="177" y="34"/>
                    </a:lnTo>
                    <a:lnTo>
                      <a:pt x="177" y="32"/>
                    </a:lnTo>
                    <a:lnTo>
                      <a:pt x="179" y="30"/>
                    </a:lnTo>
                    <a:lnTo>
                      <a:pt x="179" y="28"/>
                    </a:lnTo>
                    <a:lnTo>
                      <a:pt x="181" y="28"/>
                    </a:lnTo>
                    <a:lnTo>
                      <a:pt x="181" y="26"/>
                    </a:lnTo>
                    <a:lnTo>
                      <a:pt x="181" y="24"/>
                    </a:lnTo>
                    <a:lnTo>
                      <a:pt x="181" y="23"/>
                    </a:lnTo>
                    <a:lnTo>
                      <a:pt x="181" y="21"/>
                    </a:lnTo>
                    <a:lnTo>
                      <a:pt x="181" y="19"/>
                    </a:lnTo>
                    <a:lnTo>
                      <a:pt x="183" y="19"/>
                    </a:lnTo>
                    <a:lnTo>
                      <a:pt x="183" y="17"/>
                    </a:lnTo>
                    <a:lnTo>
                      <a:pt x="183" y="15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1" y="11"/>
                    </a:lnTo>
                    <a:lnTo>
                      <a:pt x="183" y="9"/>
                    </a:lnTo>
                    <a:lnTo>
                      <a:pt x="183" y="7"/>
                    </a:lnTo>
                    <a:lnTo>
                      <a:pt x="184" y="7"/>
                    </a:lnTo>
                    <a:lnTo>
                      <a:pt x="184" y="5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8" y="3"/>
                    </a:lnTo>
                    <a:lnTo>
                      <a:pt x="190" y="3"/>
                    </a:lnTo>
                    <a:lnTo>
                      <a:pt x="190" y="5"/>
                    </a:lnTo>
                    <a:lnTo>
                      <a:pt x="190" y="7"/>
                    </a:lnTo>
                    <a:lnTo>
                      <a:pt x="190" y="9"/>
                    </a:lnTo>
                    <a:lnTo>
                      <a:pt x="190" y="11"/>
                    </a:lnTo>
                    <a:lnTo>
                      <a:pt x="190" y="13"/>
                    </a:lnTo>
                    <a:lnTo>
                      <a:pt x="190" y="15"/>
                    </a:lnTo>
                    <a:lnTo>
                      <a:pt x="192" y="15"/>
                    </a:lnTo>
                    <a:lnTo>
                      <a:pt x="192" y="17"/>
                    </a:lnTo>
                    <a:lnTo>
                      <a:pt x="194" y="17"/>
                    </a:lnTo>
                    <a:lnTo>
                      <a:pt x="194" y="19"/>
                    </a:lnTo>
                    <a:lnTo>
                      <a:pt x="194" y="21"/>
                    </a:lnTo>
                    <a:lnTo>
                      <a:pt x="194" y="23"/>
                    </a:lnTo>
                    <a:lnTo>
                      <a:pt x="196" y="23"/>
                    </a:lnTo>
                    <a:lnTo>
                      <a:pt x="196" y="24"/>
                    </a:lnTo>
                    <a:lnTo>
                      <a:pt x="198" y="24"/>
                    </a:lnTo>
                    <a:lnTo>
                      <a:pt x="200" y="24"/>
                    </a:lnTo>
                    <a:lnTo>
                      <a:pt x="200" y="26"/>
                    </a:lnTo>
                    <a:lnTo>
                      <a:pt x="200" y="28"/>
                    </a:lnTo>
                    <a:lnTo>
                      <a:pt x="202" y="28"/>
                    </a:lnTo>
                    <a:lnTo>
                      <a:pt x="204" y="28"/>
                    </a:lnTo>
                    <a:lnTo>
                      <a:pt x="206" y="28"/>
                    </a:lnTo>
                    <a:lnTo>
                      <a:pt x="207" y="28"/>
                    </a:lnTo>
                    <a:lnTo>
                      <a:pt x="209" y="28"/>
                    </a:lnTo>
                    <a:lnTo>
                      <a:pt x="209" y="30"/>
                    </a:lnTo>
                    <a:lnTo>
                      <a:pt x="211" y="30"/>
                    </a:lnTo>
                    <a:lnTo>
                      <a:pt x="211" y="32"/>
                    </a:lnTo>
                    <a:lnTo>
                      <a:pt x="209" y="32"/>
                    </a:lnTo>
                    <a:lnTo>
                      <a:pt x="211" y="32"/>
                    </a:lnTo>
                    <a:lnTo>
                      <a:pt x="209" y="32"/>
                    </a:lnTo>
                    <a:lnTo>
                      <a:pt x="209" y="34"/>
                    </a:lnTo>
                    <a:lnTo>
                      <a:pt x="211" y="34"/>
                    </a:lnTo>
                    <a:lnTo>
                      <a:pt x="209" y="34"/>
                    </a:lnTo>
                    <a:lnTo>
                      <a:pt x="211" y="34"/>
                    </a:lnTo>
                    <a:lnTo>
                      <a:pt x="211" y="36"/>
                    </a:lnTo>
                    <a:lnTo>
                      <a:pt x="211" y="38"/>
                    </a:lnTo>
                    <a:lnTo>
                      <a:pt x="209" y="38"/>
                    </a:lnTo>
                    <a:lnTo>
                      <a:pt x="209" y="40"/>
                    </a:lnTo>
                    <a:lnTo>
                      <a:pt x="211" y="40"/>
                    </a:lnTo>
                    <a:lnTo>
                      <a:pt x="211" y="42"/>
                    </a:lnTo>
                    <a:lnTo>
                      <a:pt x="213" y="42"/>
                    </a:lnTo>
                    <a:lnTo>
                      <a:pt x="211" y="42"/>
                    </a:lnTo>
                    <a:lnTo>
                      <a:pt x="213" y="42"/>
                    </a:lnTo>
                    <a:lnTo>
                      <a:pt x="213" y="44"/>
                    </a:lnTo>
                    <a:lnTo>
                      <a:pt x="213" y="46"/>
                    </a:lnTo>
                    <a:lnTo>
                      <a:pt x="213" y="48"/>
                    </a:lnTo>
                    <a:lnTo>
                      <a:pt x="215" y="49"/>
                    </a:lnTo>
                    <a:lnTo>
                      <a:pt x="217" y="49"/>
                    </a:lnTo>
                    <a:lnTo>
                      <a:pt x="217" y="51"/>
                    </a:lnTo>
                    <a:lnTo>
                      <a:pt x="219" y="51"/>
                    </a:lnTo>
                    <a:lnTo>
                      <a:pt x="221" y="51"/>
                    </a:lnTo>
                    <a:lnTo>
                      <a:pt x="221" y="53"/>
                    </a:lnTo>
                    <a:lnTo>
                      <a:pt x="223" y="53"/>
                    </a:lnTo>
                    <a:lnTo>
                      <a:pt x="225" y="53"/>
                    </a:lnTo>
                    <a:lnTo>
                      <a:pt x="225" y="55"/>
                    </a:lnTo>
                    <a:lnTo>
                      <a:pt x="227" y="55"/>
                    </a:lnTo>
                    <a:lnTo>
                      <a:pt x="229" y="55"/>
                    </a:lnTo>
                    <a:lnTo>
                      <a:pt x="231" y="55"/>
                    </a:lnTo>
                    <a:lnTo>
                      <a:pt x="232" y="57"/>
                    </a:lnTo>
                    <a:lnTo>
                      <a:pt x="234" y="57"/>
                    </a:lnTo>
                    <a:lnTo>
                      <a:pt x="236" y="57"/>
                    </a:lnTo>
                    <a:lnTo>
                      <a:pt x="236" y="59"/>
                    </a:lnTo>
                    <a:lnTo>
                      <a:pt x="238" y="59"/>
                    </a:lnTo>
                    <a:lnTo>
                      <a:pt x="238" y="61"/>
                    </a:lnTo>
                    <a:lnTo>
                      <a:pt x="240" y="61"/>
                    </a:lnTo>
                    <a:lnTo>
                      <a:pt x="242" y="61"/>
                    </a:lnTo>
                    <a:lnTo>
                      <a:pt x="242" y="63"/>
                    </a:lnTo>
                    <a:lnTo>
                      <a:pt x="244" y="63"/>
                    </a:lnTo>
                    <a:lnTo>
                      <a:pt x="246" y="65"/>
                    </a:lnTo>
                    <a:lnTo>
                      <a:pt x="248" y="65"/>
                    </a:lnTo>
                    <a:lnTo>
                      <a:pt x="250" y="65"/>
                    </a:lnTo>
                    <a:lnTo>
                      <a:pt x="252" y="65"/>
                    </a:lnTo>
                    <a:lnTo>
                      <a:pt x="254" y="65"/>
                    </a:lnTo>
                    <a:lnTo>
                      <a:pt x="255" y="65"/>
                    </a:lnTo>
                    <a:lnTo>
                      <a:pt x="255" y="63"/>
                    </a:lnTo>
                    <a:lnTo>
                      <a:pt x="257" y="63"/>
                    </a:lnTo>
                    <a:lnTo>
                      <a:pt x="257" y="61"/>
                    </a:lnTo>
                    <a:lnTo>
                      <a:pt x="259" y="61"/>
                    </a:lnTo>
                    <a:lnTo>
                      <a:pt x="259" y="59"/>
                    </a:lnTo>
                    <a:lnTo>
                      <a:pt x="261" y="59"/>
                    </a:lnTo>
                    <a:lnTo>
                      <a:pt x="261" y="57"/>
                    </a:lnTo>
                    <a:lnTo>
                      <a:pt x="263" y="57"/>
                    </a:lnTo>
                    <a:lnTo>
                      <a:pt x="263" y="55"/>
                    </a:lnTo>
                    <a:lnTo>
                      <a:pt x="265" y="55"/>
                    </a:lnTo>
                    <a:lnTo>
                      <a:pt x="265" y="53"/>
                    </a:lnTo>
                    <a:lnTo>
                      <a:pt x="267" y="53"/>
                    </a:lnTo>
                    <a:lnTo>
                      <a:pt x="269" y="53"/>
                    </a:lnTo>
                    <a:lnTo>
                      <a:pt x="269" y="51"/>
                    </a:lnTo>
                    <a:lnTo>
                      <a:pt x="271" y="51"/>
                    </a:lnTo>
                    <a:lnTo>
                      <a:pt x="273" y="51"/>
                    </a:lnTo>
                    <a:lnTo>
                      <a:pt x="273" y="49"/>
                    </a:lnTo>
                    <a:lnTo>
                      <a:pt x="275" y="49"/>
                    </a:lnTo>
                    <a:lnTo>
                      <a:pt x="277" y="49"/>
                    </a:lnTo>
                    <a:lnTo>
                      <a:pt x="277" y="51"/>
                    </a:lnTo>
                    <a:lnTo>
                      <a:pt x="279" y="51"/>
                    </a:lnTo>
                    <a:lnTo>
                      <a:pt x="280" y="49"/>
                    </a:lnTo>
                    <a:lnTo>
                      <a:pt x="282" y="49"/>
                    </a:lnTo>
                    <a:lnTo>
                      <a:pt x="284" y="49"/>
                    </a:lnTo>
                    <a:lnTo>
                      <a:pt x="284" y="48"/>
                    </a:lnTo>
                    <a:lnTo>
                      <a:pt x="286" y="48"/>
                    </a:lnTo>
                    <a:lnTo>
                      <a:pt x="286" y="46"/>
                    </a:lnTo>
                    <a:lnTo>
                      <a:pt x="288" y="46"/>
                    </a:lnTo>
                    <a:lnTo>
                      <a:pt x="290" y="46"/>
                    </a:lnTo>
                    <a:lnTo>
                      <a:pt x="290" y="44"/>
                    </a:lnTo>
                    <a:lnTo>
                      <a:pt x="292" y="44"/>
                    </a:lnTo>
                    <a:lnTo>
                      <a:pt x="292" y="42"/>
                    </a:lnTo>
                    <a:lnTo>
                      <a:pt x="294" y="42"/>
                    </a:lnTo>
                    <a:lnTo>
                      <a:pt x="294" y="40"/>
                    </a:lnTo>
                    <a:lnTo>
                      <a:pt x="296" y="40"/>
                    </a:lnTo>
                    <a:lnTo>
                      <a:pt x="298" y="40"/>
                    </a:lnTo>
                    <a:lnTo>
                      <a:pt x="298" y="38"/>
                    </a:lnTo>
                    <a:lnTo>
                      <a:pt x="300" y="38"/>
                    </a:lnTo>
                    <a:lnTo>
                      <a:pt x="302" y="38"/>
                    </a:lnTo>
                    <a:lnTo>
                      <a:pt x="303" y="38"/>
                    </a:lnTo>
                    <a:lnTo>
                      <a:pt x="305" y="38"/>
                    </a:lnTo>
                    <a:lnTo>
                      <a:pt x="307" y="38"/>
                    </a:lnTo>
                    <a:lnTo>
                      <a:pt x="309" y="38"/>
                    </a:lnTo>
                    <a:lnTo>
                      <a:pt x="309" y="40"/>
                    </a:lnTo>
                    <a:lnTo>
                      <a:pt x="309" y="38"/>
                    </a:lnTo>
                    <a:lnTo>
                      <a:pt x="311" y="38"/>
                    </a:lnTo>
                    <a:lnTo>
                      <a:pt x="311" y="40"/>
                    </a:lnTo>
                    <a:lnTo>
                      <a:pt x="311" y="38"/>
                    </a:lnTo>
                    <a:lnTo>
                      <a:pt x="313" y="38"/>
                    </a:lnTo>
                    <a:lnTo>
                      <a:pt x="313" y="40"/>
                    </a:lnTo>
                    <a:lnTo>
                      <a:pt x="315" y="40"/>
                    </a:lnTo>
                    <a:lnTo>
                      <a:pt x="317" y="40"/>
                    </a:lnTo>
                    <a:lnTo>
                      <a:pt x="319" y="40"/>
                    </a:lnTo>
                    <a:lnTo>
                      <a:pt x="321" y="40"/>
                    </a:lnTo>
                    <a:lnTo>
                      <a:pt x="323" y="40"/>
                    </a:lnTo>
                    <a:lnTo>
                      <a:pt x="325" y="40"/>
                    </a:lnTo>
                    <a:lnTo>
                      <a:pt x="327" y="40"/>
                    </a:lnTo>
                    <a:lnTo>
                      <a:pt x="327" y="38"/>
                    </a:lnTo>
                    <a:lnTo>
                      <a:pt x="328" y="38"/>
                    </a:lnTo>
                    <a:lnTo>
                      <a:pt x="328" y="36"/>
                    </a:lnTo>
                    <a:lnTo>
                      <a:pt x="330" y="36"/>
                    </a:lnTo>
                    <a:lnTo>
                      <a:pt x="330" y="34"/>
                    </a:lnTo>
                    <a:lnTo>
                      <a:pt x="332" y="34"/>
                    </a:lnTo>
                    <a:lnTo>
                      <a:pt x="334" y="34"/>
                    </a:lnTo>
                    <a:lnTo>
                      <a:pt x="334" y="32"/>
                    </a:lnTo>
                    <a:lnTo>
                      <a:pt x="336" y="32"/>
                    </a:lnTo>
                    <a:lnTo>
                      <a:pt x="338" y="32"/>
                    </a:lnTo>
                    <a:lnTo>
                      <a:pt x="340" y="32"/>
                    </a:lnTo>
                    <a:lnTo>
                      <a:pt x="342" y="32"/>
                    </a:lnTo>
                    <a:lnTo>
                      <a:pt x="344" y="32"/>
                    </a:lnTo>
                    <a:lnTo>
                      <a:pt x="346" y="32"/>
                    </a:lnTo>
                    <a:lnTo>
                      <a:pt x="346" y="30"/>
                    </a:lnTo>
                    <a:lnTo>
                      <a:pt x="348" y="30"/>
                    </a:lnTo>
                    <a:lnTo>
                      <a:pt x="350" y="30"/>
                    </a:lnTo>
                    <a:lnTo>
                      <a:pt x="350" y="28"/>
                    </a:lnTo>
                    <a:lnTo>
                      <a:pt x="351" y="28"/>
                    </a:lnTo>
                    <a:lnTo>
                      <a:pt x="353" y="28"/>
                    </a:lnTo>
                    <a:lnTo>
                      <a:pt x="353" y="26"/>
                    </a:lnTo>
                    <a:lnTo>
                      <a:pt x="355" y="26"/>
                    </a:lnTo>
                    <a:lnTo>
                      <a:pt x="355" y="28"/>
                    </a:lnTo>
                    <a:lnTo>
                      <a:pt x="355" y="26"/>
                    </a:lnTo>
                    <a:lnTo>
                      <a:pt x="357" y="28"/>
                    </a:lnTo>
                    <a:lnTo>
                      <a:pt x="357" y="26"/>
                    </a:lnTo>
                    <a:lnTo>
                      <a:pt x="359" y="26"/>
                    </a:lnTo>
                    <a:lnTo>
                      <a:pt x="361" y="26"/>
                    </a:lnTo>
                    <a:lnTo>
                      <a:pt x="361" y="28"/>
                    </a:lnTo>
                    <a:lnTo>
                      <a:pt x="363" y="28"/>
                    </a:lnTo>
                    <a:lnTo>
                      <a:pt x="363" y="26"/>
                    </a:lnTo>
                    <a:lnTo>
                      <a:pt x="365" y="28"/>
                    </a:lnTo>
                    <a:lnTo>
                      <a:pt x="367" y="28"/>
                    </a:lnTo>
                    <a:lnTo>
                      <a:pt x="369" y="28"/>
                    </a:lnTo>
                    <a:lnTo>
                      <a:pt x="369" y="26"/>
                    </a:lnTo>
                    <a:lnTo>
                      <a:pt x="371" y="26"/>
                    </a:lnTo>
                    <a:lnTo>
                      <a:pt x="373" y="26"/>
                    </a:lnTo>
                    <a:lnTo>
                      <a:pt x="374" y="26"/>
                    </a:lnTo>
                    <a:lnTo>
                      <a:pt x="376" y="26"/>
                    </a:lnTo>
                    <a:lnTo>
                      <a:pt x="378" y="26"/>
                    </a:lnTo>
                    <a:lnTo>
                      <a:pt x="380" y="26"/>
                    </a:lnTo>
                    <a:lnTo>
                      <a:pt x="380" y="28"/>
                    </a:lnTo>
                    <a:lnTo>
                      <a:pt x="382" y="28"/>
                    </a:lnTo>
                    <a:lnTo>
                      <a:pt x="382" y="26"/>
                    </a:lnTo>
                    <a:lnTo>
                      <a:pt x="382" y="24"/>
                    </a:lnTo>
                    <a:lnTo>
                      <a:pt x="384" y="24"/>
                    </a:lnTo>
                    <a:lnTo>
                      <a:pt x="384" y="23"/>
                    </a:lnTo>
                    <a:lnTo>
                      <a:pt x="386" y="23"/>
                    </a:lnTo>
                    <a:lnTo>
                      <a:pt x="388" y="23"/>
                    </a:lnTo>
                    <a:lnTo>
                      <a:pt x="388" y="21"/>
                    </a:lnTo>
                    <a:lnTo>
                      <a:pt x="388" y="23"/>
                    </a:lnTo>
                    <a:lnTo>
                      <a:pt x="390" y="23"/>
                    </a:lnTo>
                    <a:lnTo>
                      <a:pt x="392" y="23"/>
                    </a:lnTo>
                    <a:lnTo>
                      <a:pt x="392" y="24"/>
                    </a:lnTo>
                    <a:lnTo>
                      <a:pt x="392" y="26"/>
                    </a:lnTo>
                    <a:lnTo>
                      <a:pt x="390" y="26"/>
                    </a:lnTo>
                    <a:lnTo>
                      <a:pt x="392" y="26"/>
                    </a:lnTo>
                    <a:lnTo>
                      <a:pt x="394" y="26"/>
                    </a:lnTo>
                    <a:lnTo>
                      <a:pt x="396" y="26"/>
                    </a:lnTo>
                    <a:lnTo>
                      <a:pt x="398" y="26"/>
                    </a:lnTo>
                    <a:lnTo>
                      <a:pt x="398" y="28"/>
                    </a:lnTo>
                    <a:lnTo>
                      <a:pt x="398" y="30"/>
                    </a:lnTo>
                    <a:lnTo>
                      <a:pt x="399" y="30"/>
                    </a:lnTo>
                    <a:lnTo>
                      <a:pt x="399" y="32"/>
                    </a:lnTo>
                    <a:lnTo>
                      <a:pt x="401" y="32"/>
                    </a:lnTo>
                    <a:lnTo>
                      <a:pt x="403" y="32"/>
                    </a:lnTo>
                    <a:lnTo>
                      <a:pt x="403" y="30"/>
                    </a:lnTo>
                    <a:lnTo>
                      <a:pt x="401" y="30"/>
                    </a:lnTo>
                    <a:lnTo>
                      <a:pt x="401" y="28"/>
                    </a:lnTo>
                    <a:lnTo>
                      <a:pt x="401" y="26"/>
                    </a:lnTo>
                    <a:lnTo>
                      <a:pt x="403" y="26"/>
                    </a:lnTo>
                    <a:lnTo>
                      <a:pt x="405" y="28"/>
                    </a:lnTo>
                    <a:lnTo>
                      <a:pt x="405" y="30"/>
                    </a:lnTo>
                    <a:lnTo>
                      <a:pt x="407" y="30"/>
                    </a:lnTo>
                    <a:lnTo>
                      <a:pt x="407" y="28"/>
                    </a:lnTo>
                    <a:lnTo>
                      <a:pt x="407" y="26"/>
                    </a:lnTo>
                    <a:lnTo>
                      <a:pt x="409" y="26"/>
                    </a:lnTo>
                    <a:lnTo>
                      <a:pt x="411" y="26"/>
                    </a:lnTo>
                    <a:lnTo>
                      <a:pt x="413" y="26"/>
                    </a:lnTo>
                    <a:lnTo>
                      <a:pt x="413" y="24"/>
                    </a:lnTo>
                    <a:lnTo>
                      <a:pt x="411" y="24"/>
                    </a:lnTo>
                    <a:lnTo>
                      <a:pt x="411" y="23"/>
                    </a:lnTo>
                    <a:lnTo>
                      <a:pt x="413" y="23"/>
                    </a:lnTo>
                    <a:lnTo>
                      <a:pt x="413" y="24"/>
                    </a:lnTo>
                    <a:lnTo>
                      <a:pt x="413" y="26"/>
                    </a:lnTo>
                    <a:lnTo>
                      <a:pt x="415" y="26"/>
                    </a:lnTo>
                    <a:lnTo>
                      <a:pt x="417" y="26"/>
                    </a:lnTo>
                    <a:lnTo>
                      <a:pt x="417" y="28"/>
                    </a:lnTo>
                    <a:lnTo>
                      <a:pt x="419" y="28"/>
                    </a:lnTo>
                    <a:lnTo>
                      <a:pt x="419" y="30"/>
                    </a:lnTo>
                    <a:lnTo>
                      <a:pt x="419" y="28"/>
                    </a:lnTo>
                    <a:lnTo>
                      <a:pt x="421" y="28"/>
                    </a:lnTo>
                    <a:lnTo>
                      <a:pt x="421" y="26"/>
                    </a:lnTo>
                    <a:lnTo>
                      <a:pt x="421" y="24"/>
                    </a:lnTo>
                    <a:lnTo>
                      <a:pt x="422" y="24"/>
                    </a:lnTo>
                    <a:lnTo>
                      <a:pt x="422" y="26"/>
                    </a:lnTo>
                    <a:lnTo>
                      <a:pt x="422" y="28"/>
                    </a:lnTo>
                    <a:lnTo>
                      <a:pt x="424" y="28"/>
                    </a:lnTo>
                    <a:lnTo>
                      <a:pt x="426" y="28"/>
                    </a:lnTo>
                    <a:lnTo>
                      <a:pt x="426" y="26"/>
                    </a:lnTo>
                    <a:lnTo>
                      <a:pt x="428" y="26"/>
                    </a:lnTo>
                    <a:lnTo>
                      <a:pt x="430" y="26"/>
                    </a:lnTo>
                    <a:lnTo>
                      <a:pt x="432" y="26"/>
                    </a:lnTo>
                    <a:lnTo>
                      <a:pt x="432" y="24"/>
                    </a:lnTo>
                    <a:lnTo>
                      <a:pt x="432" y="23"/>
                    </a:lnTo>
                    <a:lnTo>
                      <a:pt x="434" y="23"/>
                    </a:lnTo>
                    <a:lnTo>
                      <a:pt x="434" y="24"/>
                    </a:lnTo>
                    <a:lnTo>
                      <a:pt x="436" y="24"/>
                    </a:lnTo>
                    <a:lnTo>
                      <a:pt x="438" y="24"/>
                    </a:lnTo>
                    <a:lnTo>
                      <a:pt x="438" y="23"/>
                    </a:lnTo>
                    <a:lnTo>
                      <a:pt x="438" y="21"/>
                    </a:lnTo>
                    <a:lnTo>
                      <a:pt x="436" y="21"/>
                    </a:lnTo>
                    <a:lnTo>
                      <a:pt x="436" y="19"/>
                    </a:lnTo>
                    <a:lnTo>
                      <a:pt x="434" y="19"/>
                    </a:lnTo>
                    <a:lnTo>
                      <a:pt x="434" y="17"/>
                    </a:lnTo>
                    <a:lnTo>
                      <a:pt x="436" y="17"/>
                    </a:lnTo>
                    <a:lnTo>
                      <a:pt x="438" y="19"/>
                    </a:lnTo>
                    <a:lnTo>
                      <a:pt x="440" y="19"/>
                    </a:lnTo>
                    <a:lnTo>
                      <a:pt x="440" y="21"/>
                    </a:lnTo>
                    <a:lnTo>
                      <a:pt x="442" y="21"/>
                    </a:lnTo>
                    <a:lnTo>
                      <a:pt x="442" y="23"/>
                    </a:lnTo>
                    <a:lnTo>
                      <a:pt x="444" y="23"/>
                    </a:lnTo>
                    <a:lnTo>
                      <a:pt x="444" y="21"/>
                    </a:lnTo>
                    <a:lnTo>
                      <a:pt x="442" y="21"/>
                    </a:lnTo>
                    <a:lnTo>
                      <a:pt x="442" y="19"/>
                    </a:lnTo>
                    <a:lnTo>
                      <a:pt x="444" y="19"/>
                    </a:lnTo>
                    <a:lnTo>
                      <a:pt x="444" y="17"/>
                    </a:lnTo>
                    <a:lnTo>
                      <a:pt x="446" y="17"/>
                    </a:lnTo>
                    <a:lnTo>
                      <a:pt x="447" y="17"/>
                    </a:lnTo>
                    <a:lnTo>
                      <a:pt x="447" y="19"/>
                    </a:lnTo>
                    <a:lnTo>
                      <a:pt x="449" y="19"/>
                    </a:lnTo>
                    <a:lnTo>
                      <a:pt x="451" y="19"/>
                    </a:lnTo>
                    <a:lnTo>
                      <a:pt x="451" y="17"/>
                    </a:lnTo>
                    <a:lnTo>
                      <a:pt x="453" y="17"/>
                    </a:lnTo>
                    <a:lnTo>
                      <a:pt x="453" y="19"/>
                    </a:lnTo>
                    <a:lnTo>
                      <a:pt x="453" y="21"/>
                    </a:lnTo>
                    <a:lnTo>
                      <a:pt x="453" y="23"/>
                    </a:lnTo>
                    <a:lnTo>
                      <a:pt x="453" y="21"/>
                    </a:lnTo>
                    <a:lnTo>
                      <a:pt x="455" y="21"/>
                    </a:lnTo>
                    <a:lnTo>
                      <a:pt x="455" y="19"/>
                    </a:lnTo>
                    <a:lnTo>
                      <a:pt x="455" y="21"/>
                    </a:lnTo>
                    <a:lnTo>
                      <a:pt x="457" y="21"/>
                    </a:lnTo>
                    <a:lnTo>
                      <a:pt x="459" y="21"/>
                    </a:lnTo>
                    <a:lnTo>
                      <a:pt x="461" y="21"/>
                    </a:lnTo>
                    <a:lnTo>
                      <a:pt x="463" y="21"/>
                    </a:lnTo>
                    <a:lnTo>
                      <a:pt x="463" y="19"/>
                    </a:lnTo>
                    <a:lnTo>
                      <a:pt x="463" y="17"/>
                    </a:lnTo>
                    <a:lnTo>
                      <a:pt x="465" y="17"/>
                    </a:lnTo>
                    <a:lnTo>
                      <a:pt x="465" y="15"/>
                    </a:lnTo>
                    <a:lnTo>
                      <a:pt x="465" y="13"/>
                    </a:lnTo>
                    <a:lnTo>
                      <a:pt x="467" y="13"/>
                    </a:lnTo>
                    <a:lnTo>
                      <a:pt x="469" y="13"/>
                    </a:lnTo>
                    <a:lnTo>
                      <a:pt x="469" y="15"/>
                    </a:lnTo>
                    <a:lnTo>
                      <a:pt x="470" y="15"/>
                    </a:lnTo>
                    <a:lnTo>
                      <a:pt x="470" y="13"/>
                    </a:lnTo>
                    <a:lnTo>
                      <a:pt x="472" y="13"/>
                    </a:lnTo>
                    <a:lnTo>
                      <a:pt x="472" y="11"/>
                    </a:lnTo>
                    <a:lnTo>
                      <a:pt x="474" y="11"/>
                    </a:lnTo>
                    <a:lnTo>
                      <a:pt x="474" y="9"/>
                    </a:lnTo>
                    <a:lnTo>
                      <a:pt x="476" y="9"/>
                    </a:lnTo>
                    <a:lnTo>
                      <a:pt x="478" y="9"/>
                    </a:lnTo>
                    <a:lnTo>
                      <a:pt x="480" y="9"/>
                    </a:lnTo>
                    <a:lnTo>
                      <a:pt x="480" y="11"/>
                    </a:lnTo>
                    <a:lnTo>
                      <a:pt x="480" y="13"/>
                    </a:lnTo>
                    <a:lnTo>
                      <a:pt x="482" y="13"/>
                    </a:lnTo>
                    <a:lnTo>
                      <a:pt x="482" y="11"/>
                    </a:lnTo>
                    <a:lnTo>
                      <a:pt x="482" y="9"/>
                    </a:lnTo>
                    <a:lnTo>
                      <a:pt x="482" y="7"/>
                    </a:lnTo>
                    <a:lnTo>
                      <a:pt x="482" y="5"/>
                    </a:lnTo>
                    <a:lnTo>
                      <a:pt x="484" y="5"/>
                    </a:lnTo>
                    <a:lnTo>
                      <a:pt x="484" y="7"/>
                    </a:lnTo>
                    <a:lnTo>
                      <a:pt x="486" y="7"/>
                    </a:lnTo>
                    <a:lnTo>
                      <a:pt x="486" y="9"/>
                    </a:lnTo>
                    <a:lnTo>
                      <a:pt x="488" y="9"/>
                    </a:lnTo>
                    <a:lnTo>
                      <a:pt x="490" y="11"/>
                    </a:lnTo>
                    <a:lnTo>
                      <a:pt x="492" y="11"/>
                    </a:lnTo>
                    <a:lnTo>
                      <a:pt x="492" y="9"/>
                    </a:lnTo>
                    <a:lnTo>
                      <a:pt x="492" y="7"/>
                    </a:lnTo>
                    <a:lnTo>
                      <a:pt x="494" y="7"/>
                    </a:lnTo>
                    <a:lnTo>
                      <a:pt x="495" y="5"/>
                    </a:lnTo>
                    <a:lnTo>
                      <a:pt x="495" y="3"/>
                    </a:lnTo>
                    <a:lnTo>
                      <a:pt x="494" y="3"/>
                    </a:lnTo>
                    <a:lnTo>
                      <a:pt x="495" y="3"/>
                    </a:lnTo>
                    <a:lnTo>
                      <a:pt x="495" y="1"/>
                    </a:lnTo>
                    <a:lnTo>
                      <a:pt x="495" y="3"/>
                    </a:lnTo>
                    <a:lnTo>
                      <a:pt x="497" y="3"/>
                    </a:lnTo>
                    <a:lnTo>
                      <a:pt x="497" y="5"/>
                    </a:lnTo>
                    <a:lnTo>
                      <a:pt x="499" y="5"/>
                    </a:lnTo>
                    <a:lnTo>
                      <a:pt x="501" y="5"/>
                    </a:lnTo>
                    <a:lnTo>
                      <a:pt x="503" y="7"/>
                    </a:lnTo>
                    <a:lnTo>
                      <a:pt x="505" y="7"/>
                    </a:lnTo>
                    <a:lnTo>
                      <a:pt x="507" y="7"/>
                    </a:lnTo>
                    <a:lnTo>
                      <a:pt x="509" y="9"/>
                    </a:lnTo>
                    <a:lnTo>
                      <a:pt x="511" y="9"/>
                    </a:lnTo>
                    <a:lnTo>
                      <a:pt x="513" y="9"/>
                    </a:lnTo>
                    <a:lnTo>
                      <a:pt x="513" y="11"/>
                    </a:lnTo>
                    <a:lnTo>
                      <a:pt x="515" y="11"/>
                    </a:lnTo>
                    <a:lnTo>
                      <a:pt x="517" y="11"/>
                    </a:lnTo>
                    <a:lnTo>
                      <a:pt x="518" y="11"/>
                    </a:lnTo>
                    <a:lnTo>
                      <a:pt x="518" y="13"/>
                    </a:lnTo>
                    <a:lnTo>
                      <a:pt x="520" y="13"/>
                    </a:lnTo>
                    <a:lnTo>
                      <a:pt x="520" y="11"/>
                    </a:lnTo>
                    <a:lnTo>
                      <a:pt x="520" y="9"/>
                    </a:lnTo>
                    <a:lnTo>
                      <a:pt x="522" y="9"/>
                    </a:lnTo>
                    <a:lnTo>
                      <a:pt x="522" y="11"/>
                    </a:lnTo>
                    <a:lnTo>
                      <a:pt x="524" y="11"/>
                    </a:lnTo>
                    <a:lnTo>
                      <a:pt x="526" y="11"/>
                    </a:lnTo>
                    <a:lnTo>
                      <a:pt x="526" y="9"/>
                    </a:lnTo>
                    <a:lnTo>
                      <a:pt x="528" y="9"/>
                    </a:lnTo>
                    <a:lnTo>
                      <a:pt x="528" y="7"/>
                    </a:lnTo>
                    <a:lnTo>
                      <a:pt x="530" y="7"/>
                    </a:lnTo>
                    <a:lnTo>
                      <a:pt x="530" y="9"/>
                    </a:lnTo>
                    <a:lnTo>
                      <a:pt x="532" y="9"/>
                    </a:lnTo>
                    <a:lnTo>
                      <a:pt x="532" y="11"/>
                    </a:lnTo>
                    <a:lnTo>
                      <a:pt x="534" y="11"/>
                    </a:lnTo>
                    <a:lnTo>
                      <a:pt x="536" y="11"/>
                    </a:lnTo>
                    <a:lnTo>
                      <a:pt x="536" y="13"/>
                    </a:lnTo>
                    <a:lnTo>
                      <a:pt x="538" y="13"/>
                    </a:lnTo>
                    <a:lnTo>
                      <a:pt x="540" y="13"/>
                    </a:lnTo>
                    <a:lnTo>
                      <a:pt x="542" y="13"/>
                    </a:lnTo>
                    <a:lnTo>
                      <a:pt x="543" y="13"/>
                    </a:lnTo>
                    <a:lnTo>
                      <a:pt x="543" y="15"/>
                    </a:lnTo>
                    <a:lnTo>
                      <a:pt x="545" y="13"/>
                    </a:lnTo>
                    <a:lnTo>
                      <a:pt x="545" y="11"/>
                    </a:lnTo>
                    <a:lnTo>
                      <a:pt x="543" y="11"/>
                    </a:lnTo>
                    <a:lnTo>
                      <a:pt x="545" y="11"/>
                    </a:lnTo>
                    <a:lnTo>
                      <a:pt x="547" y="11"/>
                    </a:lnTo>
                    <a:lnTo>
                      <a:pt x="547" y="13"/>
                    </a:lnTo>
                    <a:lnTo>
                      <a:pt x="549" y="13"/>
                    </a:lnTo>
                    <a:lnTo>
                      <a:pt x="551" y="13"/>
                    </a:lnTo>
                    <a:lnTo>
                      <a:pt x="551" y="15"/>
                    </a:lnTo>
                    <a:lnTo>
                      <a:pt x="553" y="15"/>
                    </a:lnTo>
                    <a:lnTo>
                      <a:pt x="553" y="17"/>
                    </a:lnTo>
                    <a:lnTo>
                      <a:pt x="555" y="17"/>
                    </a:lnTo>
                    <a:lnTo>
                      <a:pt x="557" y="17"/>
                    </a:lnTo>
                    <a:lnTo>
                      <a:pt x="557" y="19"/>
                    </a:lnTo>
                    <a:lnTo>
                      <a:pt x="559" y="21"/>
                    </a:lnTo>
                    <a:lnTo>
                      <a:pt x="561" y="19"/>
                    </a:lnTo>
                    <a:lnTo>
                      <a:pt x="563" y="19"/>
                    </a:lnTo>
                    <a:lnTo>
                      <a:pt x="565" y="19"/>
                    </a:lnTo>
                    <a:lnTo>
                      <a:pt x="566" y="19"/>
                    </a:lnTo>
                    <a:lnTo>
                      <a:pt x="568" y="19"/>
                    </a:lnTo>
                    <a:lnTo>
                      <a:pt x="568" y="21"/>
                    </a:lnTo>
                    <a:lnTo>
                      <a:pt x="570" y="21"/>
                    </a:lnTo>
                    <a:lnTo>
                      <a:pt x="572" y="21"/>
                    </a:lnTo>
                    <a:lnTo>
                      <a:pt x="572" y="19"/>
                    </a:lnTo>
                    <a:lnTo>
                      <a:pt x="574" y="19"/>
                    </a:lnTo>
                    <a:lnTo>
                      <a:pt x="576" y="19"/>
                    </a:lnTo>
                    <a:lnTo>
                      <a:pt x="578" y="19"/>
                    </a:lnTo>
                    <a:lnTo>
                      <a:pt x="580" y="19"/>
                    </a:lnTo>
                    <a:lnTo>
                      <a:pt x="582" y="19"/>
                    </a:lnTo>
                    <a:lnTo>
                      <a:pt x="584" y="19"/>
                    </a:lnTo>
                    <a:lnTo>
                      <a:pt x="584" y="21"/>
                    </a:lnTo>
                    <a:lnTo>
                      <a:pt x="586" y="21"/>
                    </a:lnTo>
                    <a:lnTo>
                      <a:pt x="586" y="19"/>
                    </a:lnTo>
                    <a:lnTo>
                      <a:pt x="588" y="19"/>
                    </a:lnTo>
                    <a:lnTo>
                      <a:pt x="588" y="21"/>
                    </a:lnTo>
                    <a:lnTo>
                      <a:pt x="588" y="23"/>
                    </a:lnTo>
                    <a:lnTo>
                      <a:pt x="590" y="23"/>
                    </a:lnTo>
                    <a:lnTo>
                      <a:pt x="590" y="21"/>
                    </a:lnTo>
                    <a:lnTo>
                      <a:pt x="591" y="21"/>
                    </a:lnTo>
                    <a:lnTo>
                      <a:pt x="591" y="19"/>
                    </a:lnTo>
                    <a:lnTo>
                      <a:pt x="591" y="17"/>
                    </a:lnTo>
                    <a:lnTo>
                      <a:pt x="593" y="17"/>
                    </a:lnTo>
                    <a:lnTo>
                      <a:pt x="593" y="19"/>
                    </a:lnTo>
                    <a:lnTo>
                      <a:pt x="595" y="19"/>
                    </a:lnTo>
                    <a:lnTo>
                      <a:pt x="595" y="17"/>
                    </a:lnTo>
                    <a:lnTo>
                      <a:pt x="597" y="17"/>
                    </a:lnTo>
                    <a:lnTo>
                      <a:pt x="599" y="17"/>
                    </a:lnTo>
                    <a:lnTo>
                      <a:pt x="601" y="15"/>
                    </a:lnTo>
                    <a:lnTo>
                      <a:pt x="601" y="13"/>
                    </a:lnTo>
                    <a:lnTo>
                      <a:pt x="603" y="13"/>
                    </a:lnTo>
                    <a:lnTo>
                      <a:pt x="605" y="13"/>
                    </a:lnTo>
                    <a:lnTo>
                      <a:pt x="605" y="15"/>
                    </a:lnTo>
                    <a:lnTo>
                      <a:pt x="607" y="15"/>
                    </a:lnTo>
                    <a:lnTo>
                      <a:pt x="607" y="13"/>
                    </a:lnTo>
                    <a:lnTo>
                      <a:pt x="609" y="13"/>
                    </a:lnTo>
                    <a:lnTo>
                      <a:pt x="611" y="15"/>
                    </a:lnTo>
                    <a:lnTo>
                      <a:pt x="613" y="15"/>
                    </a:lnTo>
                    <a:lnTo>
                      <a:pt x="613" y="17"/>
                    </a:lnTo>
                    <a:lnTo>
                      <a:pt x="614" y="17"/>
                    </a:lnTo>
                    <a:lnTo>
                      <a:pt x="614" y="15"/>
                    </a:lnTo>
                    <a:lnTo>
                      <a:pt x="614" y="17"/>
                    </a:lnTo>
                    <a:lnTo>
                      <a:pt x="616" y="17"/>
                    </a:lnTo>
                    <a:lnTo>
                      <a:pt x="614" y="17"/>
                    </a:lnTo>
                    <a:lnTo>
                      <a:pt x="614" y="19"/>
                    </a:lnTo>
                    <a:lnTo>
                      <a:pt x="616" y="21"/>
                    </a:lnTo>
                    <a:lnTo>
                      <a:pt x="618" y="19"/>
                    </a:lnTo>
                    <a:lnTo>
                      <a:pt x="620" y="19"/>
                    </a:lnTo>
                    <a:lnTo>
                      <a:pt x="620" y="21"/>
                    </a:lnTo>
                    <a:lnTo>
                      <a:pt x="622" y="21"/>
                    </a:lnTo>
                    <a:lnTo>
                      <a:pt x="624" y="21"/>
                    </a:lnTo>
                    <a:lnTo>
                      <a:pt x="626" y="21"/>
                    </a:lnTo>
                    <a:lnTo>
                      <a:pt x="626" y="23"/>
                    </a:lnTo>
                    <a:lnTo>
                      <a:pt x="628" y="23"/>
                    </a:lnTo>
                    <a:lnTo>
                      <a:pt x="630" y="23"/>
                    </a:lnTo>
                    <a:lnTo>
                      <a:pt x="630" y="21"/>
                    </a:lnTo>
                    <a:lnTo>
                      <a:pt x="632" y="21"/>
                    </a:lnTo>
                    <a:lnTo>
                      <a:pt x="634" y="21"/>
                    </a:lnTo>
                    <a:lnTo>
                      <a:pt x="634" y="23"/>
                    </a:lnTo>
                    <a:lnTo>
                      <a:pt x="634" y="21"/>
                    </a:lnTo>
                    <a:lnTo>
                      <a:pt x="636" y="21"/>
                    </a:lnTo>
                    <a:lnTo>
                      <a:pt x="638" y="21"/>
                    </a:lnTo>
                    <a:lnTo>
                      <a:pt x="639" y="21"/>
                    </a:lnTo>
                    <a:lnTo>
                      <a:pt x="639" y="23"/>
                    </a:lnTo>
                    <a:lnTo>
                      <a:pt x="641" y="23"/>
                    </a:lnTo>
                    <a:lnTo>
                      <a:pt x="641" y="21"/>
                    </a:lnTo>
                    <a:lnTo>
                      <a:pt x="643" y="21"/>
                    </a:lnTo>
                    <a:lnTo>
                      <a:pt x="645" y="21"/>
                    </a:lnTo>
                    <a:lnTo>
                      <a:pt x="645" y="19"/>
                    </a:lnTo>
                    <a:lnTo>
                      <a:pt x="647" y="19"/>
                    </a:lnTo>
                    <a:lnTo>
                      <a:pt x="649" y="19"/>
                    </a:lnTo>
                    <a:lnTo>
                      <a:pt x="651" y="19"/>
                    </a:lnTo>
                    <a:lnTo>
                      <a:pt x="653" y="19"/>
                    </a:lnTo>
                    <a:lnTo>
                      <a:pt x="653" y="21"/>
                    </a:lnTo>
                    <a:lnTo>
                      <a:pt x="653" y="19"/>
                    </a:lnTo>
                    <a:lnTo>
                      <a:pt x="655" y="19"/>
                    </a:lnTo>
                    <a:lnTo>
                      <a:pt x="657" y="19"/>
                    </a:lnTo>
                    <a:lnTo>
                      <a:pt x="657" y="17"/>
                    </a:lnTo>
                    <a:lnTo>
                      <a:pt x="659" y="17"/>
                    </a:lnTo>
                    <a:lnTo>
                      <a:pt x="661" y="17"/>
                    </a:lnTo>
                    <a:lnTo>
                      <a:pt x="662" y="17"/>
                    </a:lnTo>
                    <a:lnTo>
                      <a:pt x="664" y="17"/>
                    </a:lnTo>
                    <a:lnTo>
                      <a:pt x="666" y="17"/>
                    </a:lnTo>
                    <a:lnTo>
                      <a:pt x="666" y="15"/>
                    </a:lnTo>
                    <a:lnTo>
                      <a:pt x="666" y="13"/>
                    </a:lnTo>
                    <a:lnTo>
                      <a:pt x="668" y="15"/>
                    </a:lnTo>
                    <a:lnTo>
                      <a:pt x="668" y="17"/>
                    </a:lnTo>
                    <a:lnTo>
                      <a:pt x="670" y="17"/>
                    </a:lnTo>
                    <a:lnTo>
                      <a:pt x="670" y="15"/>
                    </a:lnTo>
                    <a:lnTo>
                      <a:pt x="672" y="15"/>
                    </a:lnTo>
                    <a:lnTo>
                      <a:pt x="674" y="15"/>
                    </a:lnTo>
                    <a:lnTo>
                      <a:pt x="674" y="17"/>
                    </a:lnTo>
                    <a:lnTo>
                      <a:pt x="676" y="15"/>
                    </a:lnTo>
                    <a:lnTo>
                      <a:pt x="678" y="15"/>
                    </a:lnTo>
                    <a:lnTo>
                      <a:pt x="678" y="17"/>
                    </a:lnTo>
                    <a:lnTo>
                      <a:pt x="680" y="17"/>
                    </a:lnTo>
                    <a:lnTo>
                      <a:pt x="680" y="19"/>
                    </a:lnTo>
                    <a:lnTo>
                      <a:pt x="682" y="19"/>
                    </a:lnTo>
                    <a:lnTo>
                      <a:pt x="684" y="19"/>
                    </a:lnTo>
                    <a:lnTo>
                      <a:pt x="684" y="17"/>
                    </a:lnTo>
                    <a:lnTo>
                      <a:pt x="686" y="17"/>
                    </a:lnTo>
                    <a:lnTo>
                      <a:pt x="686" y="15"/>
                    </a:lnTo>
                    <a:lnTo>
                      <a:pt x="687" y="15"/>
                    </a:lnTo>
                    <a:lnTo>
                      <a:pt x="689" y="15"/>
                    </a:lnTo>
                    <a:lnTo>
                      <a:pt x="689" y="13"/>
                    </a:lnTo>
                    <a:lnTo>
                      <a:pt x="691" y="13"/>
                    </a:lnTo>
                    <a:lnTo>
                      <a:pt x="693" y="13"/>
                    </a:lnTo>
                    <a:lnTo>
                      <a:pt x="693" y="11"/>
                    </a:lnTo>
                    <a:lnTo>
                      <a:pt x="693" y="9"/>
                    </a:lnTo>
                    <a:lnTo>
                      <a:pt x="695" y="9"/>
                    </a:lnTo>
                    <a:lnTo>
                      <a:pt x="697" y="9"/>
                    </a:lnTo>
                    <a:lnTo>
                      <a:pt x="697" y="11"/>
                    </a:lnTo>
                    <a:lnTo>
                      <a:pt x="699" y="9"/>
                    </a:lnTo>
                    <a:lnTo>
                      <a:pt x="701" y="9"/>
                    </a:lnTo>
                    <a:lnTo>
                      <a:pt x="701" y="7"/>
                    </a:lnTo>
                    <a:lnTo>
                      <a:pt x="703" y="7"/>
                    </a:lnTo>
                    <a:lnTo>
                      <a:pt x="705" y="7"/>
                    </a:lnTo>
                    <a:lnTo>
                      <a:pt x="705" y="5"/>
                    </a:lnTo>
                    <a:lnTo>
                      <a:pt x="707" y="5"/>
                    </a:lnTo>
                    <a:lnTo>
                      <a:pt x="707" y="3"/>
                    </a:lnTo>
                    <a:lnTo>
                      <a:pt x="707" y="1"/>
                    </a:lnTo>
                    <a:lnTo>
                      <a:pt x="709" y="1"/>
                    </a:lnTo>
                    <a:lnTo>
                      <a:pt x="710" y="1"/>
                    </a:lnTo>
                    <a:lnTo>
                      <a:pt x="712" y="1"/>
                    </a:lnTo>
                    <a:lnTo>
                      <a:pt x="714" y="1"/>
                    </a:lnTo>
                    <a:lnTo>
                      <a:pt x="716" y="1"/>
                    </a:lnTo>
                    <a:lnTo>
                      <a:pt x="718" y="1"/>
                    </a:lnTo>
                    <a:lnTo>
                      <a:pt x="718" y="0"/>
                    </a:lnTo>
                    <a:lnTo>
                      <a:pt x="720" y="0"/>
                    </a:lnTo>
                    <a:lnTo>
                      <a:pt x="722" y="0"/>
                    </a:lnTo>
                    <a:lnTo>
                      <a:pt x="724" y="0"/>
                    </a:lnTo>
                    <a:lnTo>
                      <a:pt x="726" y="0"/>
                    </a:lnTo>
                    <a:lnTo>
                      <a:pt x="726" y="1"/>
                    </a:lnTo>
                    <a:lnTo>
                      <a:pt x="728" y="1"/>
                    </a:lnTo>
                    <a:lnTo>
                      <a:pt x="730" y="1"/>
                    </a:lnTo>
                    <a:lnTo>
                      <a:pt x="732" y="1"/>
                    </a:lnTo>
                    <a:lnTo>
                      <a:pt x="734" y="1"/>
                    </a:lnTo>
                    <a:lnTo>
                      <a:pt x="735" y="1"/>
                    </a:lnTo>
                    <a:lnTo>
                      <a:pt x="735" y="3"/>
                    </a:lnTo>
                    <a:lnTo>
                      <a:pt x="735" y="5"/>
                    </a:lnTo>
                    <a:lnTo>
                      <a:pt x="737" y="5"/>
                    </a:lnTo>
                    <a:lnTo>
                      <a:pt x="739" y="5"/>
                    </a:lnTo>
                    <a:lnTo>
                      <a:pt x="739" y="3"/>
                    </a:lnTo>
                    <a:lnTo>
                      <a:pt x="737" y="3"/>
                    </a:lnTo>
                    <a:lnTo>
                      <a:pt x="739" y="3"/>
                    </a:lnTo>
                    <a:lnTo>
                      <a:pt x="741" y="5"/>
                    </a:lnTo>
                    <a:lnTo>
                      <a:pt x="743" y="5"/>
                    </a:lnTo>
                    <a:lnTo>
                      <a:pt x="743" y="3"/>
                    </a:lnTo>
                    <a:lnTo>
                      <a:pt x="745" y="3"/>
                    </a:lnTo>
                    <a:lnTo>
                      <a:pt x="745" y="5"/>
                    </a:lnTo>
                    <a:lnTo>
                      <a:pt x="747" y="5"/>
                    </a:lnTo>
                    <a:lnTo>
                      <a:pt x="749" y="5"/>
                    </a:lnTo>
                    <a:lnTo>
                      <a:pt x="749" y="7"/>
                    </a:lnTo>
                    <a:lnTo>
                      <a:pt x="751" y="5"/>
                    </a:lnTo>
                    <a:lnTo>
                      <a:pt x="751" y="3"/>
                    </a:lnTo>
                    <a:lnTo>
                      <a:pt x="753" y="3"/>
                    </a:lnTo>
                    <a:lnTo>
                      <a:pt x="755" y="3"/>
                    </a:lnTo>
                    <a:lnTo>
                      <a:pt x="757" y="3"/>
                    </a:lnTo>
                    <a:lnTo>
                      <a:pt x="758" y="3"/>
                    </a:lnTo>
                    <a:lnTo>
                      <a:pt x="758" y="1"/>
                    </a:lnTo>
                    <a:lnTo>
                      <a:pt x="760" y="1"/>
                    </a:lnTo>
                    <a:lnTo>
                      <a:pt x="760" y="3"/>
                    </a:lnTo>
                    <a:lnTo>
                      <a:pt x="760" y="1"/>
                    </a:lnTo>
                    <a:lnTo>
                      <a:pt x="762" y="1"/>
                    </a:lnTo>
                    <a:lnTo>
                      <a:pt x="764" y="1"/>
                    </a:lnTo>
                    <a:lnTo>
                      <a:pt x="764" y="3"/>
                    </a:lnTo>
                    <a:lnTo>
                      <a:pt x="766" y="3"/>
                    </a:lnTo>
                    <a:lnTo>
                      <a:pt x="768" y="3"/>
                    </a:lnTo>
                    <a:lnTo>
                      <a:pt x="768" y="1"/>
                    </a:lnTo>
                    <a:lnTo>
                      <a:pt x="770" y="1"/>
                    </a:lnTo>
                    <a:lnTo>
                      <a:pt x="770" y="3"/>
                    </a:lnTo>
                    <a:lnTo>
                      <a:pt x="772" y="3"/>
                    </a:lnTo>
                    <a:lnTo>
                      <a:pt x="772" y="5"/>
                    </a:lnTo>
                    <a:lnTo>
                      <a:pt x="774" y="5"/>
                    </a:lnTo>
                    <a:lnTo>
                      <a:pt x="776" y="5"/>
                    </a:lnTo>
                    <a:lnTo>
                      <a:pt x="776" y="3"/>
                    </a:lnTo>
                    <a:lnTo>
                      <a:pt x="778" y="3"/>
                    </a:lnTo>
                    <a:lnTo>
                      <a:pt x="778" y="1"/>
                    </a:lnTo>
                    <a:lnTo>
                      <a:pt x="778" y="0"/>
                    </a:lnTo>
                    <a:lnTo>
                      <a:pt x="780" y="0"/>
                    </a:lnTo>
                    <a:lnTo>
                      <a:pt x="782" y="1"/>
                    </a:lnTo>
                    <a:lnTo>
                      <a:pt x="780" y="1"/>
                    </a:lnTo>
                    <a:lnTo>
                      <a:pt x="780" y="3"/>
                    </a:lnTo>
                    <a:lnTo>
                      <a:pt x="778" y="3"/>
                    </a:lnTo>
                    <a:lnTo>
                      <a:pt x="778" y="5"/>
                    </a:lnTo>
                    <a:lnTo>
                      <a:pt x="780" y="5"/>
                    </a:lnTo>
                    <a:lnTo>
                      <a:pt x="782" y="7"/>
                    </a:lnTo>
                    <a:lnTo>
                      <a:pt x="782" y="9"/>
                    </a:lnTo>
                    <a:lnTo>
                      <a:pt x="783" y="9"/>
                    </a:lnTo>
                    <a:lnTo>
                      <a:pt x="783" y="7"/>
                    </a:lnTo>
                    <a:lnTo>
                      <a:pt x="785" y="7"/>
                    </a:lnTo>
                    <a:lnTo>
                      <a:pt x="787" y="7"/>
                    </a:lnTo>
                    <a:lnTo>
                      <a:pt x="787" y="9"/>
                    </a:lnTo>
                    <a:lnTo>
                      <a:pt x="789" y="9"/>
                    </a:lnTo>
                    <a:lnTo>
                      <a:pt x="789" y="11"/>
                    </a:lnTo>
                    <a:lnTo>
                      <a:pt x="789" y="13"/>
                    </a:lnTo>
                    <a:lnTo>
                      <a:pt x="791" y="13"/>
                    </a:lnTo>
                    <a:lnTo>
                      <a:pt x="791" y="15"/>
                    </a:lnTo>
                    <a:lnTo>
                      <a:pt x="789" y="15"/>
                    </a:lnTo>
                    <a:lnTo>
                      <a:pt x="791" y="15"/>
                    </a:lnTo>
                    <a:lnTo>
                      <a:pt x="791" y="17"/>
                    </a:lnTo>
                    <a:lnTo>
                      <a:pt x="793" y="17"/>
                    </a:lnTo>
                    <a:lnTo>
                      <a:pt x="795" y="17"/>
                    </a:lnTo>
                    <a:lnTo>
                      <a:pt x="797" y="17"/>
                    </a:lnTo>
                    <a:lnTo>
                      <a:pt x="797" y="19"/>
                    </a:lnTo>
                    <a:lnTo>
                      <a:pt x="799" y="19"/>
                    </a:lnTo>
                    <a:lnTo>
                      <a:pt x="799" y="21"/>
                    </a:lnTo>
                    <a:lnTo>
                      <a:pt x="801" y="21"/>
                    </a:lnTo>
                    <a:lnTo>
                      <a:pt x="803" y="23"/>
                    </a:lnTo>
                    <a:lnTo>
                      <a:pt x="805" y="23"/>
                    </a:lnTo>
                    <a:lnTo>
                      <a:pt x="805" y="24"/>
                    </a:lnTo>
                    <a:lnTo>
                      <a:pt x="805" y="26"/>
                    </a:lnTo>
                    <a:lnTo>
                      <a:pt x="805" y="28"/>
                    </a:lnTo>
                    <a:lnTo>
                      <a:pt x="806" y="28"/>
                    </a:lnTo>
                    <a:lnTo>
                      <a:pt x="808" y="30"/>
                    </a:lnTo>
                    <a:lnTo>
                      <a:pt x="808" y="28"/>
                    </a:lnTo>
                    <a:lnTo>
                      <a:pt x="810" y="28"/>
                    </a:lnTo>
                    <a:lnTo>
                      <a:pt x="812" y="28"/>
                    </a:lnTo>
                    <a:lnTo>
                      <a:pt x="812" y="30"/>
                    </a:lnTo>
                    <a:lnTo>
                      <a:pt x="810" y="32"/>
                    </a:lnTo>
                    <a:lnTo>
                      <a:pt x="808" y="32"/>
                    </a:lnTo>
                    <a:lnTo>
                      <a:pt x="808" y="34"/>
                    </a:lnTo>
                    <a:lnTo>
                      <a:pt x="806" y="34"/>
                    </a:lnTo>
                    <a:lnTo>
                      <a:pt x="806" y="36"/>
                    </a:lnTo>
                    <a:lnTo>
                      <a:pt x="808" y="38"/>
                    </a:lnTo>
                    <a:lnTo>
                      <a:pt x="810" y="38"/>
                    </a:lnTo>
                    <a:lnTo>
                      <a:pt x="812" y="38"/>
                    </a:lnTo>
                    <a:lnTo>
                      <a:pt x="814" y="38"/>
                    </a:lnTo>
                    <a:lnTo>
                      <a:pt x="816" y="38"/>
                    </a:lnTo>
                    <a:lnTo>
                      <a:pt x="818" y="38"/>
                    </a:lnTo>
                    <a:lnTo>
                      <a:pt x="820" y="38"/>
                    </a:lnTo>
                    <a:lnTo>
                      <a:pt x="820" y="40"/>
                    </a:lnTo>
                    <a:lnTo>
                      <a:pt x="822" y="40"/>
                    </a:lnTo>
                    <a:lnTo>
                      <a:pt x="822" y="38"/>
                    </a:lnTo>
                    <a:lnTo>
                      <a:pt x="824" y="38"/>
                    </a:lnTo>
                    <a:lnTo>
                      <a:pt x="824" y="36"/>
                    </a:lnTo>
                    <a:lnTo>
                      <a:pt x="826" y="38"/>
                    </a:lnTo>
                    <a:lnTo>
                      <a:pt x="826" y="40"/>
                    </a:lnTo>
                    <a:lnTo>
                      <a:pt x="826" y="42"/>
                    </a:lnTo>
                    <a:lnTo>
                      <a:pt x="828" y="42"/>
                    </a:lnTo>
                    <a:lnTo>
                      <a:pt x="828" y="44"/>
                    </a:lnTo>
                    <a:lnTo>
                      <a:pt x="830" y="44"/>
                    </a:lnTo>
                    <a:lnTo>
                      <a:pt x="831" y="42"/>
                    </a:lnTo>
                    <a:lnTo>
                      <a:pt x="833" y="42"/>
                    </a:lnTo>
                    <a:lnTo>
                      <a:pt x="835" y="42"/>
                    </a:lnTo>
                    <a:lnTo>
                      <a:pt x="837" y="42"/>
                    </a:lnTo>
                    <a:lnTo>
                      <a:pt x="839" y="42"/>
                    </a:lnTo>
                    <a:lnTo>
                      <a:pt x="839" y="44"/>
                    </a:lnTo>
                    <a:lnTo>
                      <a:pt x="839" y="46"/>
                    </a:lnTo>
                    <a:lnTo>
                      <a:pt x="839" y="48"/>
                    </a:lnTo>
                    <a:lnTo>
                      <a:pt x="841" y="48"/>
                    </a:lnTo>
                    <a:lnTo>
                      <a:pt x="841" y="49"/>
                    </a:lnTo>
                    <a:lnTo>
                      <a:pt x="843" y="49"/>
                    </a:lnTo>
                    <a:lnTo>
                      <a:pt x="845" y="49"/>
                    </a:lnTo>
                    <a:lnTo>
                      <a:pt x="845" y="51"/>
                    </a:lnTo>
                    <a:lnTo>
                      <a:pt x="847" y="51"/>
                    </a:lnTo>
                    <a:lnTo>
                      <a:pt x="849" y="51"/>
                    </a:lnTo>
                    <a:lnTo>
                      <a:pt x="849" y="53"/>
                    </a:lnTo>
                    <a:lnTo>
                      <a:pt x="849" y="55"/>
                    </a:lnTo>
                    <a:lnTo>
                      <a:pt x="847" y="55"/>
                    </a:lnTo>
                    <a:lnTo>
                      <a:pt x="849" y="55"/>
                    </a:lnTo>
                    <a:lnTo>
                      <a:pt x="849" y="57"/>
                    </a:lnTo>
                    <a:lnTo>
                      <a:pt x="849" y="59"/>
                    </a:lnTo>
                    <a:lnTo>
                      <a:pt x="849" y="61"/>
                    </a:lnTo>
                    <a:lnTo>
                      <a:pt x="849" y="63"/>
                    </a:lnTo>
                    <a:lnTo>
                      <a:pt x="851" y="63"/>
                    </a:lnTo>
                    <a:lnTo>
                      <a:pt x="853" y="65"/>
                    </a:lnTo>
                    <a:lnTo>
                      <a:pt x="854" y="65"/>
                    </a:lnTo>
                    <a:lnTo>
                      <a:pt x="854" y="67"/>
                    </a:lnTo>
                    <a:lnTo>
                      <a:pt x="856" y="67"/>
                    </a:lnTo>
                    <a:lnTo>
                      <a:pt x="858" y="67"/>
                    </a:lnTo>
                    <a:lnTo>
                      <a:pt x="860" y="67"/>
                    </a:lnTo>
                    <a:lnTo>
                      <a:pt x="860" y="69"/>
                    </a:lnTo>
                    <a:lnTo>
                      <a:pt x="862" y="69"/>
                    </a:lnTo>
                    <a:lnTo>
                      <a:pt x="864" y="69"/>
                    </a:lnTo>
                    <a:lnTo>
                      <a:pt x="864" y="71"/>
                    </a:lnTo>
                    <a:lnTo>
                      <a:pt x="866" y="71"/>
                    </a:lnTo>
                    <a:lnTo>
                      <a:pt x="866" y="69"/>
                    </a:lnTo>
                    <a:lnTo>
                      <a:pt x="866" y="71"/>
                    </a:lnTo>
                    <a:lnTo>
                      <a:pt x="868" y="71"/>
                    </a:lnTo>
                    <a:lnTo>
                      <a:pt x="868" y="72"/>
                    </a:lnTo>
                    <a:lnTo>
                      <a:pt x="866" y="72"/>
                    </a:lnTo>
                    <a:lnTo>
                      <a:pt x="866" y="74"/>
                    </a:lnTo>
                    <a:lnTo>
                      <a:pt x="864" y="74"/>
                    </a:lnTo>
                    <a:lnTo>
                      <a:pt x="862" y="74"/>
                    </a:lnTo>
                    <a:lnTo>
                      <a:pt x="862" y="76"/>
                    </a:lnTo>
                    <a:lnTo>
                      <a:pt x="860" y="76"/>
                    </a:lnTo>
                    <a:lnTo>
                      <a:pt x="858" y="76"/>
                    </a:lnTo>
                    <a:lnTo>
                      <a:pt x="858" y="78"/>
                    </a:lnTo>
                    <a:lnTo>
                      <a:pt x="856" y="78"/>
                    </a:lnTo>
                    <a:lnTo>
                      <a:pt x="856" y="80"/>
                    </a:lnTo>
                    <a:lnTo>
                      <a:pt x="856" y="82"/>
                    </a:lnTo>
                    <a:lnTo>
                      <a:pt x="856" y="84"/>
                    </a:lnTo>
                    <a:lnTo>
                      <a:pt x="856" y="86"/>
                    </a:lnTo>
                    <a:lnTo>
                      <a:pt x="854" y="86"/>
                    </a:lnTo>
                    <a:lnTo>
                      <a:pt x="854" y="88"/>
                    </a:lnTo>
                    <a:lnTo>
                      <a:pt x="853" y="90"/>
                    </a:lnTo>
                    <a:lnTo>
                      <a:pt x="853" y="92"/>
                    </a:lnTo>
                    <a:lnTo>
                      <a:pt x="851" y="92"/>
                    </a:lnTo>
                    <a:lnTo>
                      <a:pt x="851" y="94"/>
                    </a:lnTo>
                    <a:lnTo>
                      <a:pt x="849" y="96"/>
                    </a:lnTo>
                    <a:lnTo>
                      <a:pt x="849" y="97"/>
                    </a:lnTo>
                    <a:lnTo>
                      <a:pt x="847" y="97"/>
                    </a:lnTo>
                    <a:lnTo>
                      <a:pt x="845" y="99"/>
                    </a:lnTo>
                    <a:lnTo>
                      <a:pt x="845" y="101"/>
                    </a:lnTo>
                    <a:lnTo>
                      <a:pt x="843" y="103"/>
                    </a:lnTo>
                    <a:lnTo>
                      <a:pt x="841" y="105"/>
                    </a:lnTo>
                    <a:lnTo>
                      <a:pt x="839" y="107"/>
                    </a:lnTo>
                    <a:lnTo>
                      <a:pt x="839" y="109"/>
                    </a:lnTo>
                    <a:lnTo>
                      <a:pt x="837" y="109"/>
                    </a:lnTo>
                    <a:lnTo>
                      <a:pt x="837" y="111"/>
                    </a:lnTo>
                    <a:lnTo>
                      <a:pt x="835" y="113"/>
                    </a:lnTo>
                    <a:lnTo>
                      <a:pt x="833" y="113"/>
                    </a:lnTo>
                    <a:lnTo>
                      <a:pt x="831" y="115"/>
                    </a:lnTo>
                    <a:lnTo>
                      <a:pt x="831" y="117"/>
                    </a:lnTo>
                    <a:lnTo>
                      <a:pt x="831" y="119"/>
                    </a:lnTo>
                    <a:lnTo>
                      <a:pt x="831" y="121"/>
                    </a:lnTo>
                    <a:lnTo>
                      <a:pt x="831" y="122"/>
                    </a:lnTo>
                    <a:lnTo>
                      <a:pt x="831" y="124"/>
                    </a:lnTo>
                    <a:lnTo>
                      <a:pt x="830" y="126"/>
                    </a:lnTo>
                    <a:lnTo>
                      <a:pt x="830" y="128"/>
                    </a:lnTo>
                    <a:lnTo>
                      <a:pt x="830" y="130"/>
                    </a:lnTo>
                    <a:lnTo>
                      <a:pt x="828" y="130"/>
                    </a:lnTo>
                    <a:lnTo>
                      <a:pt x="828" y="132"/>
                    </a:lnTo>
                    <a:lnTo>
                      <a:pt x="826" y="132"/>
                    </a:lnTo>
                    <a:lnTo>
                      <a:pt x="826" y="134"/>
                    </a:lnTo>
                    <a:lnTo>
                      <a:pt x="826" y="136"/>
                    </a:lnTo>
                    <a:lnTo>
                      <a:pt x="824" y="136"/>
                    </a:lnTo>
                    <a:lnTo>
                      <a:pt x="824" y="138"/>
                    </a:lnTo>
                    <a:lnTo>
                      <a:pt x="822" y="138"/>
                    </a:lnTo>
                    <a:lnTo>
                      <a:pt x="822" y="140"/>
                    </a:lnTo>
                    <a:lnTo>
                      <a:pt x="820" y="140"/>
                    </a:lnTo>
                    <a:lnTo>
                      <a:pt x="820" y="142"/>
                    </a:lnTo>
                    <a:lnTo>
                      <a:pt x="818" y="142"/>
                    </a:lnTo>
                    <a:lnTo>
                      <a:pt x="818" y="144"/>
                    </a:lnTo>
                    <a:lnTo>
                      <a:pt x="816" y="144"/>
                    </a:lnTo>
                    <a:lnTo>
                      <a:pt x="816" y="145"/>
                    </a:lnTo>
                    <a:lnTo>
                      <a:pt x="816" y="147"/>
                    </a:lnTo>
                    <a:lnTo>
                      <a:pt x="814" y="147"/>
                    </a:lnTo>
                    <a:lnTo>
                      <a:pt x="814" y="149"/>
                    </a:lnTo>
                    <a:lnTo>
                      <a:pt x="812" y="151"/>
                    </a:lnTo>
                    <a:lnTo>
                      <a:pt x="812" y="153"/>
                    </a:lnTo>
                    <a:lnTo>
                      <a:pt x="810" y="153"/>
                    </a:lnTo>
                    <a:lnTo>
                      <a:pt x="810" y="155"/>
                    </a:lnTo>
                    <a:lnTo>
                      <a:pt x="810" y="157"/>
                    </a:lnTo>
                    <a:lnTo>
                      <a:pt x="808" y="157"/>
                    </a:lnTo>
                    <a:lnTo>
                      <a:pt x="808" y="159"/>
                    </a:lnTo>
                    <a:lnTo>
                      <a:pt x="806" y="159"/>
                    </a:lnTo>
                    <a:lnTo>
                      <a:pt x="806" y="161"/>
                    </a:lnTo>
                    <a:lnTo>
                      <a:pt x="805" y="161"/>
                    </a:lnTo>
                    <a:lnTo>
                      <a:pt x="805" y="163"/>
                    </a:lnTo>
                    <a:lnTo>
                      <a:pt x="803" y="163"/>
                    </a:lnTo>
                    <a:lnTo>
                      <a:pt x="803" y="165"/>
                    </a:lnTo>
                    <a:lnTo>
                      <a:pt x="801" y="165"/>
                    </a:lnTo>
                    <a:lnTo>
                      <a:pt x="801" y="167"/>
                    </a:lnTo>
                    <a:lnTo>
                      <a:pt x="799" y="167"/>
                    </a:lnTo>
                    <a:lnTo>
                      <a:pt x="799" y="169"/>
                    </a:lnTo>
                    <a:lnTo>
                      <a:pt x="797" y="170"/>
                    </a:lnTo>
                    <a:lnTo>
                      <a:pt x="797" y="172"/>
                    </a:lnTo>
                    <a:lnTo>
                      <a:pt x="795" y="172"/>
                    </a:lnTo>
                    <a:lnTo>
                      <a:pt x="793" y="172"/>
                    </a:lnTo>
                    <a:lnTo>
                      <a:pt x="793" y="174"/>
                    </a:lnTo>
                    <a:lnTo>
                      <a:pt x="791" y="174"/>
                    </a:lnTo>
                    <a:lnTo>
                      <a:pt x="791" y="176"/>
                    </a:lnTo>
                    <a:lnTo>
                      <a:pt x="789" y="178"/>
                    </a:lnTo>
                    <a:lnTo>
                      <a:pt x="789" y="180"/>
                    </a:lnTo>
                    <a:lnTo>
                      <a:pt x="789" y="182"/>
                    </a:lnTo>
                    <a:lnTo>
                      <a:pt x="787" y="182"/>
                    </a:lnTo>
                    <a:lnTo>
                      <a:pt x="785" y="184"/>
                    </a:lnTo>
                    <a:lnTo>
                      <a:pt x="783" y="184"/>
                    </a:lnTo>
                    <a:lnTo>
                      <a:pt x="782" y="184"/>
                    </a:lnTo>
                    <a:lnTo>
                      <a:pt x="780" y="186"/>
                    </a:lnTo>
                    <a:lnTo>
                      <a:pt x="778" y="186"/>
                    </a:lnTo>
                    <a:lnTo>
                      <a:pt x="776" y="186"/>
                    </a:lnTo>
                    <a:lnTo>
                      <a:pt x="774" y="186"/>
                    </a:lnTo>
                    <a:lnTo>
                      <a:pt x="774" y="188"/>
                    </a:lnTo>
                    <a:lnTo>
                      <a:pt x="772" y="188"/>
                    </a:lnTo>
                    <a:lnTo>
                      <a:pt x="770" y="188"/>
                    </a:lnTo>
                    <a:lnTo>
                      <a:pt x="768" y="190"/>
                    </a:lnTo>
                    <a:lnTo>
                      <a:pt x="766" y="190"/>
                    </a:lnTo>
                    <a:lnTo>
                      <a:pt x="766" y="192"/>
                    </a:lnTo>
                    <a:lnTo>
                      <a:pt x="766" y="193"/>
                    </a:lnTo>
                    <a:lnTo>
                      <a:pt x="764" y="193"/>
                    </a:lnTo>
                    <a:lnTo>
                      <a:pt x="762" y="195"/>
                    </a:lnTo>
                    <a:lnTo>
                      <a:pt x="760" y="195"/>
                    </a:lnTo>
                    <a:lnTo>
                      <a:pt x="758" y="195"/>
                    </a:lnTo>
                    <a:lnTo>
                      <a:pt x="755" y="197"/>
                    </a:lnTo>
                    <a:lnTo>
                      <a:pt x="751" y="197"/>
                    </a:lnTo>
                    <a:lnTo>
                      <a:pt x="749" y="197"/>
                    </a:lnTo>
                    <a:lnTo>
                      <a:pt x="747" y="197"/>
                    </a:lnTo>
                    <a:lnTo>
                      <a:pt x="745" y="197"/>
                    </a:lnTo>
                    <a:lnTo>
                      <a:pt x="743" y="197"/>
                    </a:lnTo>
                    <a:lnTo>
                      <a:pt x="741" y="195"/>
                    </a:lnTo>
                    <a:lnTo>
                      <a:pt x="739" y="195"/>
                    </a:lnTo>
                    <a:lnTo>
                      <a:pt x="737" y="195"/>
                    </a:lnTo>
                    <a:lnTo>
                      <a:pt x="735" y="193"/>
                    </a:lnTo>
                    <a:lnTo>
                      <a:pt x="734" y="192"/>
                    </a:lnTo>
                    <a:lnTo>
                      <a:pt x="732" y="192"/>
                    </a:lnTo>
                    <a:lnTo>
                      <a:pt x="730" y="190"/>
                    </a:lnTo>
                    <a:lnTo>
                      <a:pt x="728" y="190"/>
                    </a:lnTo>
                    <a:lnTo>
                      <a:pt x="726" y="192"/>
                    </a:lnTo>
                    <a:lnTo>
                      <a:pt x="726" y="193"/>
                    </a:lnTo>
                    <a:lnTo>
                      <a:pt x="726" y="195"/>
                    </a:lnTo>
                    <a:lnTo>
                      <a:pt x="724" y="195"/>
                    </a:lnTo>
                    <a:lnTo>
                      <a:pt x="724" y="197"/>
                    </a:lnTo>
                    <a:lnTo>
                      <a:pt x="724" y="199"/>
                    </a:lnTo>
                    <a:lnTo>
                      <a:pt x="722" y="199"/>
                    </a:lnTo>
                    <a:lnTo>
                      <a:pt x="722" y="201"/>
                    </a:lnTo>
                    <a:lnTo>
                      <a:pt x="720" y="201"/>
                    </a:lnTo>
                    <a:lnTo>
                      <a:pt x="720" y="199"/>
                    </a:lnTo>
                    <a:lnTo>
                      <a:pt x="718" y="199"/>
                    </a:lnTo>
                    <a:lnTo>
                      <a:pt x="716" y="201"/>
                    </a:lnTo>
                    <a:lnTo>
                      <a:pt x="716" y="203"/>
                    </a:lnTo>
                    <a:lnTo>
                      <a:pt x="716" y="205"/>
                    </a:lnTo>
                    <a:lnTo>
                      <a:pt x="714" y="205"/>
                    </a:lnTo>
                    <a:lnTo>
                      <a:pt x="712" y="205"/>
                    </a:lnTo>
                    <a:lnTo>
                      <a:pt x="710" y="205"/>
                    </a:lnTo>
                    <a:lnTo>
                      <a:pt x="709" y="205"/>
                    </a:lnTo>
                    <a:lnTo>
                      <a:pt x="707" y="205"/>
                    </a:lnTo>
                    <a:lnTo>
                      <a:pt x="707" y="207"/>
                    </a:lnTo>
                    <a:lnTo>
                      <a:pt x="705" y="207"/>
                    </a:lnTo>
                    <a:lnTo>
                      <a:pt x="703" y="207"/>
                    </a:lnTo>
                    <a:lnTo>
                      <a:pt x="703" y="209"/>
                    </a:lnTo>
                    <a:lnTo>
                      <a:pt x="701" y="209"/>
                    </a:lnTo>
                    <a:lnTo>
                      <a:pt x="699" y="209"/>
                    </a:lnTo>
                    <a:lnTo>
                      <a:pt x="699" y="211"/>
                    </a:lnTo>
                    <a:lnTo>
                      <a:pt x="697" y="211"/>
                    </a:lnTo>
                    <a:lnTo>
                      <a:pt x="695" y="211"/>
                    </a:lnTo>
                    <a:lnTo>
                      <a:pt x="693" y="213"/>
                    </a:lnTo>
                    <a:lnTo>
                      <a:pt x="691" y="215"/>
                    </a:lnTo>
                    <a:lnTo>
                      <a:pt x="689" y="215"/>
                    </a:lnTo>
                    <a:lnTo>
                      <a:pt x="687" y="217"/>
                    </a:lnTo>
                    <a:lnTo>
                      <a:pt x="687" y="218"/>
                    </a:lnTo>
                    <a:lnTo>
                      <a:pt x="686" y="218"/>
                    </a:lnTo>
                    <a:lnTo>
                      <a:pt x="686" y="220"/>
                    </a:lnTo>
                    <a:lnTo>
                      <a:pt x="684" y="220"/>
                    </a:lnTo>
                    <a:lnTo>
                      <a:pt x="682" y="222"/>
                    </a:lnTo>
                    <a:lnTo>
                      <a:pt x="680" y="222"/>
                    </a:lnTo>
                    <a:lnTo>
                      <a:pt x="680" y="224"/>
                    </a:lnTo>
                    <a:lnTo>
                      <a:pt x="678" y="224"/>
                    </a:lnTo>
                    <a:lnTo>
                      <a:pt x="676" y="226"/>
                    </a:lnTo>
                    <a:lnTo>
                      <a:pt x="674" y="226"/>
                    </a:lnTo>
                    <a:lnTo>
                      <a:pt x="672" y="228"/>
                    </a:lnTo>
                    <a:lnTo>
                      <a:pt x="670" y="228"/>
                    </a:lnTo>
                    <a:lnTo>
                      <a:pt x="668" y="228"/>
                    </a:lnTo>
                    <a:lnTo>
                      <a:pt x="668" y="230"/>
                    </a:lnTo>
                    <a:lnTo>
                      <a:pt x="666" y="230"/>
                    </a:lnTo>
                    <a:lnTo>
                      <a:pt x="666" y="232"/>
                    </a:lnTo>
                    <a:lnTo>
                      <a:pt x="666" y="234"/>
                    </a:lnTo>
                    <a:lnTo>
                      <a:pt x="666" y="236"/>
                    </a:lnTo>
                    <a:lnTo>
                      <a:pt x="664" y="236"/>
                    </a:lnTo>
                    <a:lnTo>
                      <a:pt x="664" y="238"/>
                    </a:lnTo>
                    <a:lnTo>
                      <a:pt x="662" y="238"/>
                    </a:lnTo>
                    <a:lnTo>
                      <a:pt x="661" y="238"/>
                    </a:lnTo>
                    <a:lnTo>
                      <a:pt x="661" y="240"/>
                    </a:lnTo>
                    <a:lnTo>
                      <a:pt x="659" y="240"/>
                    </a:lnTo>
                    <a:lnTo>
                      <a:pt x="657" y="240"/>
                    </a:lnTo>
                    <a:lnTo>
                      <a:pt x="657" y="241"/>
                    </a:lnTo>
                    <a:lnTo>
                      <a:pt x="655" y="241"/>
                    </a:lnTo>
                    <a:lnTo>
                      <a:pt x="653" y="241"/>
                    </a:lnTo>
                    <a:lnTo>
                      <a:pt x="651" y="241"/>
                    </a:lnTo>
                    <a:lnTo>
                      <a:pt x="651" y="243"/>
                    </a:lnTo>
                    <a:lnTo>
                      <a:pt x="649" y="243"/>
                    </a:lnTo>
                    <a:lnTo>
                      <a:pt x="649" y="245"/>
                    </a:lnTo>
                    <a:lnTo>
                      <a:pt x="647" y="245"/>
                    </a:lnTo>
                    <a:lnTo>
                      <a:pt x="645" y="245"/>
                    </a:lnTo>
                    <a:lnTo>
                      <a:pt x="643" y="245"/>
                    </a:lnTo>
                    <a:lnTo>
                      <a:pt x="641" y="245"/>
                    </a:lnTo>
                    <a:lnTo>
                      <a:pt x="639" y="245"/>
                    </a:lnTo>
                    <a:lnTo>
                      <a:pt x="639" y="247"/>
                    </a:lnTo>
                    <a:lnTo>
                      <a:pt x="639" y="249"/>
                    </a:lnTo>
                    <a:lnTo>
                      <a:pt x="639" y="251"/>
                    </a:lnTo>
                    <a:lnTo>
                      <a:pt x="639" y="253"/>
                    </a:lnTo>
                    <a:lnTo>
                      <a:pt x="641" y="253"/>
                    </a:lnTo>
                    <a:lnTo>
                      <a:pt x="641" y="255"/>
                    </a:lnTo>
                    <a:lnTo>
                      <a:pt x="641" y="257"/>
                    </a:lnTo>
                    <a:lnTo>
                      <a:pt x="643" y="257"/>
                    </a:lnTo>
                    <a:lnTo>
                      <a:pt x="643" y="259"/>
                    </a:lnTo>
                    <a:lnTo>
                      <a:pt x="643" y="261"/>
                    </a:lnTo>
                    <a:lnTo>
                      <a:pt x="643" y="263"/>
                    </a:lnTo>
                    <a:lnTo>
                      <a:pt x="641" y="263"/>
                    </a:lnTo>
                    <a:lnTo>
                      <a:pt x="641" y="265"/>
                    </a:lnTo>
                    <a:lnTo>
                      <a:pt x="641" y="266"/>
                    </a:lnTo>
                    <a:lnTo>
                      <a:pt x="639" y="268"/>
                    </a:lnTo>
                    <a:lnTo>
                      <a:pt x="639" y="270"/>
                    </a:lnTo>
                    <a:lnTo>
                      <a:pt x="638" y="270"/>
                    </a:lnTo>
                    <a:lnTo>
                      <a:pt x="638" y="272"/>
                    </a:lnTo>
                    <a:lnTo>
                      <a:pt x="638" y="274"/>
                    </a:lnTo>
                    <a:lnTo>
                      <a:pt x="636" y="274"/>
                    </a:lnTo>
                    <a:lnTo>
                      <a:pt x="636" y="276"/>
                    </a:lnTo>
                    <a:lnTo>
                      <a:pt x="634" y="276"/>
                    </a:lnTo>
                    <a:lnTo>
                      <a:pt x="632" y="278"/>
                    </a:lnTo>
                    <a:lnTo>
                      <a:pt x="630" y="278"/>
                    </a:lnTo>
                    <a:lnTo>
                      <a:pt x="630" y="280"/>
                    </a:lnTo>
                    <a:lnTo>
                      <a:pt x="628" y="280"/>
                    </a:lnTo>
                    <a:lnTo>
                      <a:pt x="628" y="282"/>
                    </a:lnTo>
                    <a:lnTo>
                      <a:pt x="626" y="282"/>
                    </a:lnTo>
                    <a:lnTo>
                      <a:pt x="624" y="284"/>
                    </a:lnTo>
                    <a:lnTo>
                      <a:pt x="622" y="286"/>
                    </a:lnTo>
                    <a:lnTo>
                      <a:pt x="620" y="288"/>
                    </a:lnTo>
                    <a:lnTo>
                      <a:pt x="618" y="289"/>
                    </a:lnTo>
                    <a:lnTo>
                      <a:pt x="616" y="291"/>
                    </a:lnTo>
                    <a:lnTo>
                      <a:pt x="613" y="293"/>
                    </a:lnTo>
                    <a:lnTo>
                      <a:pt x="611" y="295"/>
                    </a:lnTo>
                    <a:lnTo>
                      <a:pt x="609" y="295"/>
                    </a:lnTo>
                    <a:lnTo>
                      <a:pt x="607" y="297"/>
                    </a:lnTo>
                    <a:lnTo>
                      <a:pt x="605" y="299"/>
                    </a:lnTo>
                    <a:lnTo>
                      <a:pt x="603" y="301"/>
                    </a:lnTo>
                    <a:lnTo>
                      <a:pt x="601" y="303"/>
                    </a:lnTo>
                    <a:lnTo>
                      <a:pt x="601" y="305"/>
                    </a:lnTo>
                    <a:lnTo>
                      <a:pt x="599" y="305"/>
                    </a:lnTo>
                    <a:lnTo>
                      <a:pt x="597" y="305"/>
                    </a:lnTo>
                    <a:lnTo>
                      <a:pt x="597" y="307"/>
                    </a:lnTo>
                    <a:lnTo>
                      <a:pt x="595" y="307"/>
                    </a:lnTo>
                    <a:lnTo>
                      <a:pt x="593" y="309"/>
                    </a:lnTo>
                    <a:lnTo>
                      <a:pt x="590" y="309"/>
                    </a:lnTo>
                    <a:lnTo>
                      <a:pt x="586" y="309"/>
                    </a:lnTo>
                    <a:lnTo>
                      <a:pt x="582" y="311"/>
                    </a:lnTo>
                    <a:lnTo>
                      <a:pt x="580" y="311"/>
                    </a:lnTo>
                    <a:lnTo>
                      <a:pt x="578" y="311"/>
                    </a:lnTo>
                    <a:lnTo>
                      <a:pt x="578" y="313"/>
                    </a:lnTo>
                    <a:lnTo>
                      <a:pt x="576" y="314"/>
                    </a:lnTo>
                    <a:lnTo>
                      <a:pt x="574" y="316"/>
                    </a:lnTo>
                    <a:lnTo>
                      <a:pt x="572" y="316"/>
                    </a:lnTo>
                    <a:lnTo>
                      <a:pt x="572" y="318"/>
                    </a:lnTo>
                    <a:lnTo>
                      <a:pt x="570" y="318"/>
                    </a:lnTo>
                    <a:lnTo>
                      <a:pt x="570" y="320"/>
                    </a:lnTo>
                    <a:lnTo>
                      <a:pt x="568" y="322"/>
                    </a:lnTo>
                    <a:lnTo>
                      <a:pt x="568" y="324"/>
                    </a:lnTo>
                    <a:lnTo>
                      <a:pt x="566" y="324"/>
                    </a:lnTo>
                    <a:lnTo>
                      <a:pt x="566" y="326"/>
                    </a:lnTo>
                    <a:lnTo>
                      <a:pt x="565" y="326"/>
                    </a:lnTo>
                    <a:lnTo>
                      <a:pt x="565" y="328"/>
                    </a:lnTo>
                    <a:lnTo>
                      <a:pt x="563" y="328"/>
                    </a:lnTo>
                    <a:lnTo>
                      <a:pt x="563" y="330"/>
                    </a:lnTo>
                    <a:lnTo>
                      <a:pt x="565" y="330"/>
                    </a:lnTo>
                    <a:lnTo>
                      <a:pt x="565" y="332"/>
                    </a:lnTo>
                    <a:lnTo>
                      <a:pt x="565" y="334"/>
                    </a:lnTo>
                    <a:lnTo>
                      <a:pt x="563" y="334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61" y="337"/>
                    </a:lnTo>
                    <a:lnTo>
                      <a:pt x="561" y="339"/>
                    </a:lnTo>
                    <a:lnTo>
                      <a:pt x="559" y="339"/>
                    </a:lnTo>
                    <a:lnTo>
                      <a:pt x="559" y="341"/>
                    </a:lnTo>
                    <a:lnTo>
                      <a:pt x="561" y="341"/>
                    </a:lnTo>
                    <a:lnTo>
                      <a:pt x="561" y="343"/>
                    </a:lnTo>
                    <a:lnTo>
                      <a:pt x="559" y="343"/>
                    </a:lnTo>
                    <a:lnTo>
                      <a:pt x="559" y="345"/>
                    </a:lnTo>
                    <a:lnTo>
                      <a:pt x="559" y="347"/>
                    </a:lnTo>
                    <a:lnTo>
                      <a:pt x="557" y="349"/>
                    </a:lnTo>
                    <a:lnTo>
                      <a:pt x="557" y="351"/>
                    </a:lnTo>
                    <a:lnTo>
                      <a:pt x="555" y="355"/>
                    </a:lnTo>
                    <a:lnTo>
                      <a:pt x="555" y="357"/>
                    </a:lnTo>
                    <a:lnTo>
                      <a:pt x="553" y="359"/>
                    </a:lnTo>
                    <a:lnTo>
                      <a:pt x="551" y="361"/>
                    </a:lnTo>
                    <a:lnTo>
                      <a:pt x="549" y="362"/>
                    </a:lnTo>
                    <a:lnTo>
                      <a:pt x="547" y="364"/>
                    </a:lnTo>
                    <a:lnTo>
                      <a:pt x="545" y="364"/>
                    </a:lnTo>
                    <a:lnTo>
                      <a:pt x="543" y="366"/>
                    </a:lnTo>
                    <a:lnTo>
                      <a:pt x="542" y="366"/>
                    </a:lnTo>
                    <a:lnTo>
                      <a:pt x="540" y="368"/>
                    </a:lnTo>
                    <a:lnTo>
                      <a:pt x="542" y="368"/>
                    </a:lnTo>
                    <a:lnTo>
                      <a:pt x="542" y="370"/>
                    </a:lnTo>
                    <a:lnTo>
                      <a:pt x="540" y="370"/>
                    </a:lnTo>
                    <a:lnTo>
                      <a:pt x="538" y="370"/>
                    </a:lnTo>
                    <a:lnTo>
                      <a:pt x="538" y="368"/>
                    </a:lnTo>
                    <a:lnTo>
                      <a:pt x="536" y="368"/>
                    </a:lnTo>
                    <a:lnTo>
                      <a:pt x="534" y="368"/>
                    </a:lnTo>
                    <a:lnTo>
                      <a:pt x="534" y="370"/>
                    </a:lnTo>
                    <a:lnTo>
                      <a:pt x="534" y="372"/>
                    </a:lnTo>
                    <a:lnTo>
                      <a:pt x="536" y="372"/>
                    </a:lnTo>
                    <a:lnTo>
                      <a:pt x="534" y="372"/>
                    </a:lnTo>
                    <a:lnTo>
                      <a:pt x="532" y="372"/>
                    </a:lnTo>
                    <a:lnTo>
                      <a:pt x="532" y="374"/>
                    </a:lnTo>
                    <a:lnTo>
                      <a:pt x="530" y="374"/>
                    </a:lnTo>
                    <a:lnTo>
                      <a:pt x="530" y="376"/>
                    </a:lnTo>
                    <a:lnTo>
                      <a:pt x="528" y="376"/>
                    </a:lnTo>
                    <a:lnTo>
                      <a:pt x="528" y="378"/>
                    </a:lnTo>
                    <a:lnTo>
                      <a:pt x="528" y="380"/>
                    </a:lnTo>
                    <a:lnTo>
                      <a:pt x="526" y="380"/>
                    </a:lnTo>
                    <a:lnTo>
                      <a:pt x="524" y="380"/>
                    </a:lnTo>
                    <a:lnTo>
                      <a:pt x="522" y="380"/>
                    </a:lnTo>
                    <a:lnTo>
                      <a:pt x="522" y="382"/>
                    </a:lnTo>
                    <a:lnTo>
                      <a:pt x="520" y="382"/>
                    </a:lnTo>
                    <a:lnTo>
                      <a:pt x="520" y="384"/>
                    </a:lnTo>
                    <a:lnTo>
                      <a:pt x="518" y="384"/>
                    </a:lnTo>
                    <a:lnTo>
                      <a:pt x="518" y="385"/>
                    </a:lnTo>
                    <a:lnTo>
                      <a:pt x="517" y="385"/>
                    </a:lnTo>
                    <a:lnTo>
                      <a:pt x="517" y="387"/>
                    </a:lnTo>
                    <a:lnTo>
                      <a:pt x="515" y="387"/>
                    </a:lnTo>
                    <a:lnTo>
                      <a:pt x="515" y="389"/>
                    </a:lnTo>
                    <a:lnTo>
                      <a:pt x="513" y="389"/>
                    </a:lnTo>
                    <a:lnTo>
                      <a:pt x="513" y="391"/>
                    </a:lnTo>
                    <a:lnTo>
                      <a:pt x="511" y="391"/>
                    </a:lnTo>
                    <a:lnTo>
                      <a:pt x="509" y="391"/>
                    </a:lnTo>
                    <a:lnTo>
                      <a:pt x="509" y="393"/>
                    </a:lnTo>
                    <a:lnTo>
                      <a:pt x="507" y="393"/>
                    </a:lnTo>
                    <a:lnTo>
                      <a:pt x="507" y="395"/>
                    </a:lnTo>
                    <a:lnTo>
                      <a:pt x="505" y="395"/>
                    </a:lnTo>
                    <a:lnTo>
                      <a:pt x="503" y="395"/>
                    </a:lnTo>
                    <a:lnTo>
                      <a:pt x="503" y="397"/>
                    </a:lnTo>
                    <a:lnTo>
                      <a:pt x="501" y="397"/>
                    </a:lnTo>
                    <a:lnTo>
                      <a:pt x="499" y="397"/>
                    </a:lnTo>
                    <a:lnTo>
                      <a:pt x="499" y="399"/>
                    </a:lnTo>
                    <a:lnTo>
                      <a:pt x="497" y="399"/>
                    </a:lnTo>
                    <a:lnTo>
                      <a:pt x="495" y="399"/>
                    </a:lnTo>
                    <a:lnTo>
                      <a:pt x="494" y="399"/>
                    </a:lnTo>
                    <a:lnTo>
                      <a:pt x="492" y="399"/>
                    </a:lnTo>
                    <a:lnTo>
                      <a:pt x="490" y="399"/>
                    </a:lnTo>
                    <a:lnTo>
                      <a:pt x="490" y="401"/>
                    </a:lnTo>
                    <a:lnTo>
                      <a:pt x="488" y="401"/>
                    </a:lnTo>
                    <a:lnTo>
                      <a:pt x="486" y="401"/>
                    </a:lnTo>
                    <a:lnTo>
                      <a:pt x="484" y="401"/>
                    </a:lnTo>
                    <a:lnTo>
                      <a:pt x="482" y="401"/>
                    </a:lnTo>
                    <a:lnTo>
                      <a:pt x="480" y="401"/>
                    </a:lnTo>
                    <a:lnTo>
                      <a:pt x="478" y="401"/>
                    </a:lnTo>
                    <a:lnTo>
                      <a:pt x="478" y="403"/>
                    </a:lnTo>
                    <a:lnTo>
                      <a:pt x="476" y="403"/>
                    </a:lnTo>
                    <a:lnTo>
                      <a:pt x="476" y="405"/>
                    </a:lnTo>
                    <a:lnTo>
                      <a:pt x="474" y="405"/>
                    </a:lnTo>
                    <a:lnTo>
                      <a:pt x="472" y="407"/>
                    </a:lnTo>
                    <a:lnTo>
                      <a:pt x="472" y="409"/>
                    </a:lnTo>
                    <a:lnTo>
                      <a:pt x="470" y="410"/>
                    </a:lnTo>
                    <a:lnTo>
                      <a:pt x="469" y="410"/>
                    </a:lnTo>
                    <a:lnTo>
                      <a:pt x="469" y="412"/>
                    </a:lnTo>
                    <a:lnTo>
                      <a:pt x="465" y="412"/>
                    </a:lnTo>
                    <a:lnTo>
                      <a:pt x="465" y="414"/>
                    </a:lnTo>
                    <a:lnTo>
                      <a:pt x="463" y="414"/>
                    </a:lnTo>
                    <a:lnTo>
                      <a:pt x="461" y="414"/>
                    </a:lnTo>
                    <a:lnTo>
                      <a:pt x="459" y="414"/>
                    </a:lnTo>
                    <a:lnTo>
                      <a:pt x="457" y="414"/>
                    </a:lnTo>
                    <a:lnTo>
                      <a:pt x="457" y="416"/>
                    </a:lnTo>
                    <a:lnTo>
                      <a:pt x="455" y="416"/>
                    </a:lnTo>
                    <a:lnTo>
                      <a:pt x="455" y="414"/>
                    </a:lnTo>
                    <a:lnTo>
                      <a:pt x="453" y="414"/>
                    </a:lnTo>
                    <a:lnTo>
                      <a:pt x="451" y="414"/>
                    </a:lnTo>
                    <a:lnTo>
                      <a:pt x="451" y="416"/>
                    </a:lnTo>
                    <a:lnTo>
                      <a:pt x="449" y="416"/>
                    </a:lnTo>
                    <a:lnTo>
                      <a:pt x="449" y="418"/>
                    </a:lnTo>
                    <a:lnTo>
                      <a:pt x="447" y="418"/>
                    </a:lnTo>
                    <a:lnTo>
                      <a:pt x="447" y="420"/>
                    </a:lnTo>
                    <a:lnTo>
                      <a:pt x="446" y="420"/>
                    </a:lnTo>
                    <a:lnTo>
                      <a:pt x="446" y="422"/>
                    </a:lnTo>
                    <a:lnTo>
                      <a:pt x="444" y="422"/>
                    </a:lnTo>
                    <a:lnTo>
                      <a:pt x="442" y="422"/>
                    </a:lnTo>
                    <a:lnTo>
                      <a:pt x="442" y="424"/>
                    </a:lnTo>
                    <a:lnTo>
                      <a:pt x="440" y="424"/>
                    </a:lnTo>
                    <a:lnTo>
                      <a:pt x="440" y="426"/>
                    </a:lnTo>
                    <a:lnTo>
                      <a:pt x="438" y="426"/>
                    </a:lnTo>
                    <a:lnTo>
                      <a:pt x="436" y="426"/>
                    </a:lnTo>
                    <a:lnTo>
                      <a:pt x="434" y="426"/>
                    </a:lnTo>
                    <a:lnTo>
                      <a:pt x="432" y="426"/>
                    </a:lnTo>
                    <a:lnTo>
                      <a:pt x="432" y="428"/>
                    </a:lnTo>
                    <a:lnTo>
                      <a:pt x="430" y="428"/>
                    </a:lnTo>
                    <a:lnTo>
                      <a:pt x="428" y="428"/>
                    </a:lnTo>
                    <a:lnTo>
                      <a:pt x="426" y="428"/>
                    </a:lnTo>
                    <a:lnTo>
                      <a:pt x="426" y="430"/>
                    </a:lnTo>
                    <a:lnTo>
                      <a:pt x="424" y="430"/>
                    </a:lnTo>
                    <a:lnTo>
                      <a:pt x="422" y="430"/>
                    </a:lnTo>
                    <a:lnTo>
                      <a:pt x="421" y="430"/>
                    </a:lnTo>
                    <a:lnTo>
                      <a:pt x="421" y="432"/>
                    </a:lnTo>
                    <a:lnTo>
                      <a:pt x="419" y="432"/>
                    </a:lnTo>
                    <a:lnTo>
                      <a:pt x="419" y="434"/>
                    </a:lnTo>
                    <a:lnTo>
                      <a:pt x="417" y="434"/>
                    </a:lnTo>
                    <a:lnTo>
                      <a:pt x="417" y="435"/>
                    </a:lnTo>
                    <a:lnTo>
                      <a:pt x="415" y="435"/>
                    </a:lnTo>
                    <a:lnTo>
                      <a:pt x="413" y="435"/>
                    </a:lnTo>
                    <a:lnTo>
                      <a:pt x="411" y="435"/>
                    </a:lnTo>
                    <a:lnTo>
                      <a:pt x="409" y="435"/>
                    </a:lnTo>
                    <a:lnTo>
                      <a:pt x="407" y="435"/>
                    </a:lnTo>
                    <a:lnTo>
                      <a:pt x="405" y="435"/>
                    </a:lnTo>
                    <a:lnTo>
                      <a:pt x="403" y="435"/>
                    </a:lnTo>
                    <a:lnTo>
                      <a:pt x="403" y="437"/>
                    </a:lnTo>
                    <a:lnTo>
                      <a:pt x="401" y="437"/>
                    </a:lnTo>
                    <a:lnTo>
                      <a:pt x="401" y="439"/>
                    </a:lnTo>
                    <a:lnTo>
                      <a:pt x="399" y="439"/>
                    </a:lnTo>
                    <a:lnTo>
                      <a:pt x="399" y="441"/>
                    </a:lnTo>
                    <a:lnTo>
                      <a:pt x="398" y="441"/>
                    </a:lnTo>
                    <a:lnTo>
                      <a:pt x="398" y="443"/>
                    </a:lnTo>
                    <a:lnTo>
                      <a:pt x="398" y="445"/>
                    </a:lnTo>
                    <a:lnTo>
                      <a:pt x="396" y="445"/>
                    </a:lnTo>
                    <a:lnTo>
                      <a:pt x="394" y="447"/>
                    </a:lnTo>
                    <a:lnTo>
                      <a:pt x="394" y="445"/>
                    </a:lnTo>
                    <a:lnTo>
                      <a:pt x="394" y="447"/>
                    </a:lnTo>
                    <a:lnTo>
                      <a:pt x="394" y="445"/>
                    </a:lnTo>
                    <a:lnTo>
                      <a:pt x="394" y="447"/>
                    </a:lnTo>
                    <a:lnTo>
                      <a:pt x="394" y="445"/>
                    </a:lnTo>
                    <a:lnTo>
                      <a:pt x="392" y="445"/>
                    </a:lnTo>
                    <a:lnTo>
                      <a:pt x="392" y="447"/>
                    </a:lnTo>
                    <a:lnTo>
                      <a:pt x="390" y="447"/>
                    </a:lnTo>
                    <a:lnTo>
                      <a:pt x="390" y="449"/>
                    </a:lnTo>
                    <a:lnTo>
                      <a:pt x="388" y="449"/>
                    </a:lnTo>
                    <a:lnTo>
                      <a:pt x="388" y="451"/>
                    </a:lnTo>
                    <a:lnTo>
                      <a:pt x="386" y="451"/>
                    </a:lnTo>
                    <a:lnTo>
                      <a:pt x="386" y="453"/>
                    </a:lnTo>
                    <a:lnTo>
                      <a:pt x="384" y="453"/>
                    </a:lnTo>
                    <a:lnTo>
                      <a:pt x="382" y="453"/>
                    </a:lnTo>
                    <a:lnTo>
                      <a:pt x="380" y="453"/>
                    </a:lnTo>
                    <a:lnTo>
                      <a:pt x="380" y="455"/>
                    </a:lnTo>
                    <a:lnTo>
                      <a:pt x="378" y="455"/>
                    </a:lnTo>
                    <a:lnTo>
                      <a:pt x="376" y="455"/>
                    </a:lnTo>
                    <a:lnTo>
                      <a:pt x="374" y="457"/>
                    </a:lnTo>
                    <a:lnTo>
                      <a:pt x="373" y="457"/>
                    </a:lnTo>
                    <a:lnTo>
                      <a:pt x="371" y="457"/>
                    </a:lnTo>
                    <a:lnTo>
                      <a:pt x="371" y="458"/>
                    </a:lnTo>
                    <a:lnTo>
                      <a:pt x="369" y="458"/>
                    </a:lnTo>
                    <a:lnTo>
                      <a:pt x="367" y="458"/>
                    </a:lnTo>
                    <a:lnTo>
                      <a:pt x="367" y="460"/>
                    </a:lnTo>
                    <a:lnTo>
                      <a:pt x="365" y="460"/>
                    </a:lnTo>
                    <a:lnTo>
                      <a:pt x="363" y="460"/>
                    </a:lnTo>
                    <a:lnTo>
                      <a:pt x="363" y="462"/>
                    </a:lnTo>
                    <a:lnTo>
                      <a:pt x="361" y="462"/>
                    </a:lnTo>
                    <a:lnTo>
                      <a:pt x="361" y="464"/>
                    </a:lnTo>
                    <a:lnTo>
                      <a:pt x="359" y="464"/>
                    </a:lnTo>
                    <a:lnTo>
                      <a:pt x="357" y="464"/>
                    </a:lnTo>
                    <a:lnTo>
                      <a:pt x="357" y="462"/>
                    </a:lnTo>
                    <a:lnTo>
                      <a:pt x="355" y="462"/>
                    </a:lnTo>
                    <a:lnTo>
                      <a:pt x="353" y="462"/>
                    </a:lnTo>
                    <a:lnTo>
                      <a:pt x="351" y="462"/>
                    </a:lnTo>
                    <a:lnTo>
                      <a:pt x="350" y="462"/>
                    </a:lnTo>
                    <a:lnTo>
                      <a:pt x="348" y="462"/>
                    </a:lnTo>
                    <a:lnTo>
                      <a:pt x="348" y="460"/>
                    </a:lnTo>
                    <a:lnTo>
                      <a:pt x="346" y="460"/>
                    </a:lnTo>
                    <a:lnTo>
                      <a:pt x="344" y="460"/>
                    </a:lnTo>
                    <a:lnTo>
                      <a:pt x="342" y="460"/>
                    </a:lnTo>
                    <a:lnTo>
                      <a:pt x="340" y="462"/>
                    </a:lnTo>
                    <a:lnTo>
                      <a:pt x="340" y="464"/>
                    </a:lnTo>
                    <a:lnTo>
                      <a:pt x="338" y="466"/>
                    </a:lnTo>
                    <a:lnTo>
                      <a:pt x="338" y="468"/>
                    </a:lnTo>
                    <a:lnTo>
                      <a:pt x="338" y="470"/>
                    </a:lnTo>
                    <a:lnTo>
                      <a:pt x="336" y="470"/>
                    </a:lnTo>
                    <a:lnTo>
                      <a:pt x="334" y="472"/>
                    </a:lnTo>
                    <a:lnTo>
                      <a:pt x="332" y="472"/>
                    </a:lnTo>
                    <a:lnTo>
                      <a:pt x="330" y="474"/>
                    </a:lnTo>
                    <a:lnTo>
                      <a:pt x="330" y="476"/>
                    </a:lnTo>
                    <a:lnTo>
                      <a:pt x="328" y="476"/>
                    </a:lnTo>
                    <a:lnTo>
                      <a:pt x="328" y="478"/>
                    </a:lnTo>
                    <a:lnTo>
                      <a:pt x="327" y="478"/>
                    </a:lnTo>
                    <a:lnTo>
                      <a:pt x="327" y="480"/>
                    </a:lnTo>
                    <a:lnTo>
                      <a:pt x="327" y="482"/>
                    </a:lnTo>
                    <a:lnTo>
                      <a:pt x="325" y="482"/>
                    </a:lnTo>
                    <a:lnTo>
                      <a:pt x="325" y="483"/>
                    </a:lnTo>
                    <a:lnTo>
                      <a:pt x="323" y="483"/>
                    </a:lnTo>
                    <a:lnTo>
                      <a:pt x="321" y="485"/>
                    </a:lnTo>
                    <a:lnTo>
                      <a:pt x="319" y="485"/>
                    </a:lnTo>
                    <a:lnTo>
                      <a:pt x="317" y="485"/>
                    </a:lnTo>
                    <a:lnTo>
                      <a:pt x="317" y="487"/>
                    </a:lnTo>
                    <a:lnTo>
                      <a:pt x="315" y="487"/>
                    </a:lnTo>
                    <a:lnTo>
                      <a:pt x="315" y="489"/>
                    </a:lnTo>
                    <a:lnTo>
                      <a:pt x="315" y="491"/>
                    </a:lnTo>
                    <a:lnTo>
                      <a:pt x="315" y="493"/>
                    </a:lnTo>
                    <a:lnTo>
                      <a:pt x="313" y="493"/>
                    </a:lnTo>
                    <a:lnTo>
                      <a:pt x="313" y="495"/>
                    </a:lnTo>
                    <a:lnTo>
                      <a:pt x="311" y="495"/>
                    </a:lnTo>
                    <a:lnTo>
                      <a:pt x="311" y="497"/>
                    </a:lnTo>
                    <a:lnTo>
                      <a:pt x="309" y="497"/>
                    </a:lnTo>
                    <a:lnTo>
                      <a:pt x="307" y="497"/>
                    </a:lnTo>
                    <a:lnTo>
                      <a:pt x="307" y="499"/>
                    </a:lnTo>
                    <a:lnTo>
                      <a:pt x="307" y="501"/>
                    </a:lnTo>
                    <a:lnTo>
                      <a:pt x="305" y="501"/>
                    </a:lnTo>
                    <a:lnTo>
                      <a:pt x="305" y="503"/>
                    </a:lnTo>
                    <a:lnTo>
                      <a:pt x="303" y="503"/>
                    </a:lnTo>
                    <a:lnTo>
                      <a:pt x="303" y="505"/>
                    </a:lnTo>
                    <a:lnTo>
                      <a:pt x="302" y="505"/>
                    </a:lnTo>
                    <a:lnTo>
                      <a:pt x="302" y="506"/>
                    </a:lnTo>
                    <a:lnTo>
                      <a:pt x="302" y="508"/>
                    </a:lnTo>
                    <a:lnTo>
                      <a:pt x="300" y="508"/>
                    </a:lnTo>
                    <a:lnTo>
                      <a:pt x="298" y="508"/>
                    </a:lnTo>
                    <a:lnTo>
                      <a:pt x="298" y="510"/>
                    </a:lnTo>
                    <a:lnTo>
                      <a:pt x="296" y="512"/>
                    </a:lnTo>
                    <a:lnTo>
                      <a:pt x="294" y="514"/>
                    </a:lnTo>
                    <a:lnTo>
                      <a:pt x="292" y="514"/>
                    </a:lnTo>
                    <a:lnTo>
                      <a:pt x="290" y="514"/>
                    </a:lnTo>
                    <a:lnTo>
                      <a:pt x="288" y="514"/>
                    </a:lnTo>
                    <a:lnTo>
                      <a:pt x="286" y="514"/>
                    </a:lnTo>
                    <a:lnTo>
                      <a:pt x="284" y="514"/>
                    </a:lnTo>
                    <a:lnTo>
                      <a:pt x="282" y="514"/>
                    </a:lnTo>
                    <a:lnTo>
                      <a:pt x="280" y="514"/>
                    </a:lnTo>
                    <a:lnTo>
                      <a:pt x="279" y="514"/>
                    </a:lnTo>
                    <a:lnTo>
                      <a:pt x="279" y="516"/>
                    </a:lnTo>
                    <a:lnTo>
                      <a:pt x="277" y="516"/>
                    </a:lnTo>
                    <a:lnTo>
                      <a:pt x="275" y="516"/>
                    </a:lnTo>
                    <a:lnTo>
                      <a:pt x="273" y="516"/>
                    </a:lnTo>
                    <a:lnTo>
                      <a:pt x="271" y="514"/>
                    </a:lnTo>
                    <a:lnTo>
                      <a:pt x="271" y="512"/>
                    </a:lnTo>
                    <a:lnTo>
                      <a:pt x="271" y="510"/>
                    </a:lnTo>
                    <a:lnTo>
                      <a:pt x="271" y="508"/>
                    </a:lnTo>
                    <a:lnTo>
                      <a:pt x="269" y="508"/>
                    </a:lnTo>
                    <a:lnTo>
                      <a:pt x="269" y="506"/>
                    </a:lnTo>
                    <a:lnTo>
                      <a:pt x="267" y="506"/>
                    </a:lnTo>
                    <a:lnTo>
                      <a:pt x="267" y="505"/>
                    </a:lnTo>
                    <a:lnTo>
                      <a:pt x="265" y="505"/>
                    </a:lnTo>
                    <a:lnTo>
                      <a:pt x="263" y="505"/>
                    </a:lnTo>
                    <a:lnTo>
                      <a:pt x="261" y="505"/>
                    </a:lnTo>
                    <a:lnTo>
                      <a:pt x="261" y="503"/>
                    </a:lnTo>
                    <a:lnTo>
                      <a:pt x="259" y="503"/>
                    </a:lnTo>
                    <a:lnTo>
                      <a:pt x="257" y="503"/>
                    </a:lnTo>
                    <a:lnTo>
                      <a:pt x="255" y="503"/>
                    </a:lnTo>
                    <a:lnTo>
                      <a:pt x="255" y="501"/>
                    </a:lnTo>
                    <a:lnTo>
                      <a:pt x="254" y="501"/>
                    </a:lnTo>
                    <a:lnTo>
                      <a:pt x="252" y="501"/>
                    </a:lnTo>
                    <a:lnTo>
                      <a:pt x="250" y="501"/>
                    </a:lnTo>
                    <a:lnTo>
                      <a:pt x="250" y="499"/>
                    </a:lnTo>
                    <a:lnTo>
                      <a:pt x="248" y="499"/>
                    </a:lnTo>
                    <a:lnTo>
                      <a:pt x="246" y="499"/>
                    </a:lnTo>
                    <a:lnTo>
                      <a:pt x="246" y="501"/>
                    </a:lnTo>
                    <a:lnTo>
                      <a:pt x="244" y="501"/>
                    </a:lnTo>
                    <a:lnTo>
                      <a:pt x="242" y="501"/>
                    </a:lnTo>
                    <a:lnTo>
                      <a:pt x="240" y="501"/>
                    </a:lnTo>
                    <a:lnTo>
                      <a:pt x="238" y="501"/>
                    </a:lnTo>
                    <a:lnTo>
                      <a:pt x="238" y="503"/>
                    </a:lnTo>
                    <a:lnTo>
                      <a:pt x="236" y="503"/>
                    </a:lnTo>
                    <a:lnTo>
                      <a:pt x="234" y="503"/>
                    </a:lnTo>
                    <a:lnTo>
                      <a:pt x="232" y="503"/>
                    </a:lnTo>
                    <a:lnTo>
                      <a:pt x="231" y="503"/>
                    </a:lnTo>
                    <a:lnTo>
                      <a:pt x="231" y="501"/>
                    </a:lnTo>
                    <a:lnTo>
                      <a:pt x="229" y="503"/>
                    </a:lnTo>
                    <a:lnTo>
                      <a:pt x="229" y="501"/>
                    </a:lnTo>
                    <a:lnTo>
                      <a:pt x="227" y="501"/>
                    </a:lnTo>
                    <a:lnTo>
                      <a:pt x="225" y="501"/>
                    </a:lnTo>
                    <a:lnTo>
                      <a:pt x="223" y="501"/>
                    </a:lnTo>
                    <a:lnTo>
                      <a:pt x="223" y="503"/>
                    </a:lnTo>
                    <a:lnTo>
                      <a:pt x="223" y="505"/>
                    </a:lnTo>
                    <a:lnTo>
                      <a:pt x="221" y="505"/>
                    </a:lnTo>
                    <a:lnTo>
                      <a:pt x="221" y="506"/>
                    </a:lnTo>
                    <a:lnTo>
                      <a:pt x="219" y="506"/>
                    </a:lnTo>
                    <a:lnTo>
                      <a:pt x="217" y="506"/>
                    </a:lnTo>
                    <a:lnTo>
                      <a:pt x="215" y="506"/>
                    </a:lnTo>
                    <a:lnTo>
                      <a:pt x="215" y="508"/>
                    </a:lnTo>
                    <a:lnTo>
                      <a:pt x="213" y="508"/>
                    </a:lnTo>
                    <a:lnTo>
                      <a:pt x="213" y="510"/>
                    </a:lnTo>
                    <a:lnTo>
                      <a:pt x="211" y="510"/>
                    </a:lnTo>
                    <a:lnTo>
                      <a:pt x="209" y="510"/>
                    </a:lnTo>
                    <a:lnTo>
                      <a:pt x="209" y="512"/>
                    </a:lnTo>
                    <a:lnTo>
                      <a:pt x="207" y="512"/>
                    </a:lnTo>
                    <a:lnTo>
                      <a:pt x="207" y="514"/>
                    </a:lnTo>
                    <a:lnTo>
                      <a:pt x="206" y="516"/>
                    </a:lnTo>
                    <a:lnTo>
                      <a:pt x="206" y="518"/>
                    </a:lnTo>
                    <a:lnTo>
                      <a:pt x="204" y="518"/>
                    </a:lnTo>
                    <a:lnTo>
                      <a:pt x="202" y="518"/>
                    </a:lnTo>
                    <a:lnTo>
                      <a:pt x="200" y="518"/>
                    </a:lnTo>
                    <a:lnTo>
                      <a:pt x="198" y="518"/>
                    </a:lnTo>
                    <a:lnTo>
                      <a:pt x="198" y="520"/>
                    </a:lnTo>
                    <a:lnTo>
                      <a:pt x="198" y="522"/>
                    </a:lnTo>
                    <a:lnTo>
                      <a:pt x="198" y="524"/>
                    </a:lnTo>
                    <a:lnTo>
                      <a:pt x="196" y="524"/>
                    </a:lnTo>
                    <a:lnTo>
                      <a:pt x="196" y="526"/>
                    </a:lnTo>
                    <a:lnTo>
                      <a:pt x="194" y="526"/>
                    </a:lnTo>
                    <a:lnTo>
                      <a:pt x="194" y="528"/>
                    </a:lnTo>
                    <a:lnTo>
                      <a:pt x="192" y="528"/>
                    </a:lnTo>
                    <a:lnTo>
                      <a:pt x="190" y="528"/>
                    </a:lnTo>
                    <a:lnTo>
                      <a:pt x="188" y="528"/>
                    </a:lnTo>
                    <a:lnTo>
                      <a:pt x="186" y="528"/>
                    </a:lnTo>
                    <a:lnTo>
                      <a:pt x="184" y="530"/>
                    </a:lnTo>
                    <a:lnTo>
                      <a:pt x="183" y="531"/>
                    </a:lnTo>
                    <a:lnTo>
                      <a:pt x="181" y="533"/>
                    </a:lnTo>
                    <a:lnTo>
                      <a:pt x="179" y="533"/>
                    </a:lnTo>
                    <a:lnTo>
                      <a:pt x="179" y="531"/>
                    </a:lnTo>
                    <a:lnTo>
                      <a:pt x="177" y="531"/>
                    </a:lnTo>
                    <a:lnTo>
                      <a:pt x="179" y="530"/>
                    </a:lnTo>
                    <a:lnTo>
                      <a:pt x="179" y="528"/>
                    </a:lnTo>
                    <a:lnTo>
                      <a:pt x="179" y="526"/>
                    </a:lnTo>
                    <a:lnTo>
                      <a:pt x="177" y="524"/>
                    </a:lnTo>
                    <a:lnTo>
                      <a:pt x="175" y="524"/>
                    </a:lnTo>
                    <a:lnTo>
                      <a:pt x="173" y="524"/>
                    </a:lnTo>
                    <a:lnTo>
                      <a:pt x="173" y="526"/>
                    </a:lnTo>
                    <a:lnTo>
                      <a:pt x="171" y="526"/>
                    </a:lnTo>
                    <a:lnTo>
                      <a:pt x="171" y="528"/>
                    </a:lnTo>
                    <a:lnTo>
                      <a:pt x="169" y="528"/>
                    </a:lnTo>
                    <a:lnTo>
                      <a:pt x="167" y="530"/>
                    </a:lnTo>
                    <a:lnTo>
                      <a:pt x="167" y="531"/>
                    </a:lnTo>
                    <a:lnTo>
                      <a:pt x="165" y="531"/>
                    </a:lnTo>
                    <a:lnTo>
                      <a:pt x="165" y="533"/>
                    </a:lnTo>
                    <a:lnTo>
                      <a:pt x="163" y="533"/>
                    </a:lnTo>
                    <a:lnTo>
                      <a:pt x="163" y="531"/>
                    </a:lnTo>
                    <a:lnTo>
                      <a:pt x="161" y="531"/>
                    </a:lnTo>
                    <a:lnTo>
                      <a:pt x="161" y="530"/>
                    </a:lnTo>
                    <a:lnTo>
                      <a:pt x="159" y="530"/>
                    </a:lnTo>
                    <a:lnTo>
                      <a:pt x="158" y="530"/>
                    </a:lnTo>
                    <a:lnTo>
                      <a:pt x="156" y="530"/>
                    </a:lnTo>
                    <a:lnTo>
                      <a:pt x="156" y="528"/>
                    </a:lnTo>
                    <a:lnTo>
                      <a:pt x="154" y="528"/>
                    </a:lnTo>
                    <a:lnTo>
                      <a:pt x="152" y="528"/>
                    </a:lnTo>
                    <a:lnTo>
                      <a:pt x="150" y="528"/>
                    </a:lnTo>
                    <a:lnTo>
                      <a:pt x="148" y="528"/>
                    </a:lnTo>
                    <a:lnTo>
                      <a:pt x="146" y="528"/>
                    </a:lnTo>
                    <a:lnTo>
                      <a:pt x="146" y="526"/>
                    </a:lnTo>
                    <a:lnTo>
                      <a:pt x="146" y="524"/>
                    </a:lnTo>
                    <a:lnTo>
                      <a:pt x="144" y="524"/>
                    </a:lnTo>
                    <a:lnTo>
                      <a:pt x="142" y="524"/>
                    </a:lnTo>
                    <a:lnTo>
                      <a:pt x="142" y="526"/>
                    </a:lnTo>
                    <a:lnTo>
                      <a:pt x="142" y="528"/>
                    </a:lnTo>
                    <a:lnTo>
                      <a:pt x="140" y="528"/>
                    </a:lnTo>
                    <a:lnTo>
                      <a:pt x="138" y="530"/>
                    </a:lnTo>
                    <a:lnTo>
                      <a:pt x="136" y="530"/>
                    </a:lnTo>
                    <a:lnTo>
                      <a:pt x="136" y="531"/>
                    </a:lnTo>
                    <a:lnTo>
                      <a:pt x="136" y="533"/>
                    </a:lnTo>
                    <a:lnTo>
                      <a:pt x="136" y="535"/>
                    </a:lnTo>
                    <a:lnTo>
                      <a:pt x="136" y="537"/>
                    </a:lnTo>
                    <a:lnTo>
                      <a:pt x="135" y="537"/>
                    </a:lnTo>
                    <a:lnTo>
                      <a:pt x="133" y="537"/>
                    </a:lnTo>
                    <a:lnTo>
                      <a:pt x="131" y="535"/>
                    </a:lnTo>
                    <a:lnTo>
                      <a:pt x="129" y="533"/>
                    </a:lnTo>
                    <a:lnTo>
                      <a:pt x="127" y="535"/>
                    </a:lnTo>
                    <a:lnTo>
                      <a:pt x="125" y="537"/>
                    </a:lnTo>
                    <a:lnTo>
                      <a:pt x="123" y="537"/>
                    </a:lnTo>
                    <a:lnTo>
                      <a:pt x="123" y="539"/>
                    </a:lnTo>
                    <a:lnTo>
                      <a:pt x="121" y="539"/>
                    </a:lnTo>
                    <a:lnTo>
                      <a:pt x="121" y="537"/>
                    </a:lnTo>
                    <a:lnTo>
                      <a:pt x="119" y="537"/>
                    </a:lnTo>
                    <a:lnTo>
                      <a:pt x="117" y="537"/>
                    </a:lnTo>
                    <a:lnTo>
                      <a:pt x="115" y="535"/>
                    </a:lnTo>
                    <a:lnTo>
                      <a:pt x="113" y="535"/>
                    </a:lnTo>
                    <a:lnTo>
                      <a:pt x="111" y="535"/>
                    </a:lnTo>
                    <a:lnTo>
                      <a:pt x="110" y="533"/>
                    </a:lnTo>
                    <a:lnTo>
                      <a:pt x="108" y="533"/>
                    </a:lnTo>
                    <a:lnTo>
                      <a:pt x="108" y="535"/>
                    </a:lnTo>
                    <a:lnTo>
                      <a:pt x="106" y="535"/>
                    </a:lnTo>
                    <a:lnTo>
                      <a:pt x="104" y="537"/>
                    </a:lnTo>
                    <a:lnTo>
                      <a:pt x="102" y="539"/>
                    </a:lnTo>
                    <a:lnTo>
                      <a:pt x="102" y="541"/>
                    </a:lnTo>
                    <a:lnTo>
                      <a:pt x="100" y="543"/>
                    </a:lnTo>
                    <a:lnTo>
                      <a:pt x="98" y="543"/>
                    </a:lnTo>
                    <a:lnTo>
                      <a:pt x="98" y="541"/>
                    </a:lnTo>
                    <a:lnTo>
                      <a:pt x="96" y="539"/>
                    </a:lnTo>
                    <a:lnTo>
                      <a:pt x="96" y="537"/>
                    </a:lnTo>
                    <a:lnTo>
                      <a:pt x="94" y="537"/>
                    </a:lnTo>
                    <a:lnTo>
                      <a:pt x="94" y="535"/>
                    </a:lnTo>
                    <a:lnTo>
                      <a:pt x="92" y="535"/>
                    </a:lnTo>
                    <a:lnTo>
                      <a:pt x="90" y="535"/>
                    </a:lnTo>
                    <a:lnTo>
                      <a:pt x="90" y="537"/>
                    </a:lnTo>
                    <a:lnTo>
                      <a:pt x="88" y="537"/>
                    </a:lnTo>
                    <a:lnTo>
                      <a:pt x="88" y="535"/>
                    </a:lnTo>
                    <a:lnTo>
                      <a:pt x="90" y="533"/>
                    </a:lnTo>
                    <a:lnTo>
                      <a:pt x="90" y="531"/>
                    </a:lnTo>
                    <a:lnTo>
                      <a:pt x="88" y="530"/>
                    </a:lnTo>
                    <a:lnTo>
                      <a:pt x="87" y="530"/>
                    </a:lnTo>
                    <a:lnTo>
                      <a:pt x="85" y="528"/>
                    </a:lnTo>
                    <a:lnTo>
                      <a:pt x="85" y="526"/>
                    </a:lnTo>
                    <a:lnTo>
                      <a:pt x="83" y="526"/>
                    </a:lnTo>
                    <a:lnTo>
                      <a:pt x="81" y="526"/>
                    </a:lnTo>
                    <a:lnTo>
                      <a:pt x="79" y="526"/>
                    </a:lnTo>
                    <a:lnTo>
                      <a:pt x="79" y="524"/>
                    </a:lnTo>
                    <a:lnTo>
                      <a:pt x="77" y="524"/>
                    </a:lnTo>
                    <a:lnTo>
                      <a:pt x="77" y="522"/>
                    </a:lnTo>
                    <a:lnTo>
                      <a:pt x="75" y="522"/>
                    </a:lnTo>
                    <a:lnTo>
                      <a:pt x="77" y="522"/>
                    </a:lnTo>
                    <a:lnTo>
                      <a:pt x="77" y="520"/>
                    </a:lnTo>
                    <a:lnTo>
                      <a:pt x="79" y="520"/>
                    </a:lnTo>
                    <a:lnTo>
                      <a:pt x="81" y="520"/>
                    </a:lnTo>
                    <a:lnTo>
                      <a:pt x="83" y="520"/>
                    </a:lnTo>
                    <a:lnTo>
                      <a:pt x="83" y="518"/>
                    </a:lnTo>
                    <a:lnTo>
                      <a:pt x="81" y="520"/>
                    </a:lnTo>
                    <a:lnTo>
                      <a:pt x="81" y="518"/>
                    </a:lnTo>
                    <a:lnTo>
                      <a:pt x="79" y="518"/>
                    </a:lnTo>
                    <a:lnTo>
                      <a:pt x="77" y="518"/>
                    </a:lnTo>
                    <a:lnTo>
                      <a:pt x="75" y="518"/>
                    </a:lnTo>
                    <a:lnTo>
                      <a:pt x="75" y="516"/>
                    </a:lnTo>
                    <a:lnTo>
                      <a:pt x="77" y="516"/>
                    </a:lnTo>
                    <a:lnTo>
                      <a:pt x="77" y="514"/>
                    </a:lnTo>
                    <a:lnTo>
                      <a:pt x="79" y="514"/>
                    </a:lnTo>
                    <a:lnTo>
                      <a:pt x="79" y="512"/>
                    </a:lnTo>
                    <a:lnTo>
                      <a:pt x="77" y="512"/>
                    </a:lnTo>
                    <a:lnTo>
                      <a:pt x="75" y="512"/>
                    </a:lnTo>
                    <a:lnTo>
                      <a:pt x="73" y="512"/>
                    </a:lnTo>
                    <a:lnTo>
                      <a:pt x="73" y="510"/>
                    </a:lnTo>
                    <a:lnTo>
                      <a:pt x="73" y="508"/>
                    </a:lnTo>
                    <a:lnTo>
                      <a:pt x="71" y="508"/>
                    </a:lnTo>
                    <a:lnTo>
                      <a:pt x="69" y="508"/>
                    </a:lnTo>
                    <a:lnTo>
                      <a:pt x="69" y="506"/>
                    </a:lnTo>
                    <a:lnTo>
                      <a:pt x="69" y="505"/>
                    </a:lnTo>
                    <a:lnTo>
                      <a:pt x="71" y="505"/>
                    </a:lnTo>
                    <a:lnTo>
                      <a:pt x="71" y="506"/>
                    </a:lnTo>
                    <a:lnTo>
                      <a:pt x="71" y="505"/>
                    </a:lnTo>
                    <a:lnTo>
                      <a:pt x="71" y="503"/>
                    </a:lnTo>
                    <a:lnTo>
                      <a:pt x="69" y="503"/>
                    </a:lnTo>
                    <a:lnTo>
                      <a:pt x="67" y="503"/>
                    </a:lnTo>
                    <a:lnTo>
                      <a:pt x="65" y="503"/>
                    </a:lnTo>
                    <a:lnTo>
                      <a:pt x="63" y="503"/>
                    </a:lnTo>
                    <a:lnTo>
                      <a:pt x="63" y="501"/>
                    </a:lnTo>
                    <a:lnTo>
                      <a:pt x="63" y="499"/>
                    </a:lnTo>
                    <a:lnTo>
                      <a:pt x="63" y="497"/>
                    </a:lnTo>
                    <a:lnTo>
                      <a:pt x="62" y="497"/>
                    </a:lnTo>
                    <a:lnTo>
                      <a:pt x="60" y="497"/>
                    </a:lnTo>
                    <a:lnTo>
                      <a:pt x="58" y="497"/>
                    </a:lnTo>
                    <a:lnTo>
                      <a:pt x="56" y="497"/>
                    </a:lnTo>
                    <a:lnTo>
                      <a:pt x="56" y="495"/>
                    </a:lnTo>
                    <a:lnTo>
                      <a:pt x="54" y="495"/>
                    </a:lnTo>
                    <a:lnTo>
                      <a:pt x="54" y="493"/>
                    </a:lnTo>
                    <a:lnTo>
                      <a:pt x="52" y="493"/>
                    </a:lnTo>
                    <a:lnTo>
                      <a:pt x="54" y="493"/>
                    </a:lnTo>
                    <a:lnTo>
                      <a:pt x="54" y="491"/>
                    </a:lnTo>
                    <a:lnTo>
                      <a:pt x="52" y="491"/>
                    </a:lnTo>
                    <a:lnTo>
                      <a:pt x="52" y="489"/>
                    </a:lnTo>
                    <a:lnTo>
                      <a:pt x="50" y="489"/>
                    </a:lnTo>
                    <a:lnTo>
                      <a:pt x="50" y="487"/>
                    </a:lnTo>
                    <a:lnTo>
                      <a:pt x="48" y="487"/>
                    </a:lnTo>
                    <a:lnTo>
                      <a:pt x="48" y="485"/>
                    </a:lnTo>
                    <a:lnTo>
                      <a:pt x="46" y="485"/>
                    </a:lnTo>
                    <a:lnTo>
                      <a:pt x="46" y="483"/>
                    </a:lnTo>
                    <a:lnTo>
                      <a:pt x="44" y="482"/>
                    </a:lnTo>
                    <a:lnTo>
                      <a:pt x="42" y="480"/>
                    </a:lnTo>
                    <a:lnTo>
                      <a:pt x="40" y="480"/>
                    </a:lnTo>
                    <a:lnTo>
                      <a:pt x="39" y="480"/>
                    </a:lnTo>
                    <a:lnTo>
                      <a:pt x="39" y="478"/>
                    </a:lnTo>
                    <a:lnTo>
                      <a:pt x="39" y="476"/>
                    </a:lnTo>
                    <a:lnTo>
                      <a:pt x="37" y="476"/>
                    </a:lnTo>
                    <a:lnTo>
                      <a:pt x="37" y="474"/>
                    </a:lnTo>
                    <a:lnTo>
                      <a:pt x="37" y="472"/>
                    </a:lnTo>
                    <a:lnTo>
                      <a:pt x="35" y="472"/>
                    </a:lnTo>
                    <a:lnTo>
                      <a:pt x="35" y="470"/>
                    </a:lnTo>
                    <a:lnTo>
                      <a:pt x="35" y="468"/>
                    </a:lnTo>
                    <a:lnTo>
                      <a:pt x="33" y="466"/>
                    </a:lnTo>
                    <a:lnTo>
                      <a:pt x="31" y="466"/>
                    </a:lnTo>
                    <a:lnTo>
                      <a:pt x="31" y="464"/>
                    </a:lnTo>
                    <a:lnTo>
                      <a:pt x="31" y="462"/>
                    </a:lnTo>
                    <a:lnTo>
                      <a:pt x="31" y="460"/>
                    </a:lnTo>
                    <a:lnTo>
                      <a:pt x="31" y="458"/>
                    </a:lnTo>
                    <a:lnTo>
                      <a:pt x="31" y="457"/>
                    </a:lnTo>
                    <a:lnTo>
                      <a:pt x="29" y="457"/>
                    </a:lnTo>
                    <a:lnTo>
                      <a:pt x="29" y="455"/>
                    </a:lnTo>
                    <a:lnTo>
                      <a:pt x="29" y="453"/>
                    </a:lnTo>
                    <a:lnTo>
                      <a:pt x="27" y="453"/>
                    </a:lnTo>
                    <a:lnTo>
                      <a:pt x="27" y="451"/>
                    </a:lnTo>
                    <a:lnTo>
                      <a:pt x="25" y="451"/>
                    </a:lnTo>
                    <a:lnTo>
                      <a:pt x="25" y="449"/>
                    </a:lnTo>
                    <a:lnTo>
                      <a:pt x="25" y="447"/>
                    </a:lnTo>
                    <a:lnTo>
                      <a:pt x="23" y="447"/>
                    </a:lnTo>
                    <a:lnTo>
                      <a:pt x="23" y="445"/>
                    </a:lnTo>
                    <a:lnTo>
                      <a:pt x="21" y="443"/>
                    </a:lnTo>
                    <a:lnTo>
                      <a:pt x="21" y="441"/>
                    </a:lnTo>
                    <a:lnTo>
                      <a:pt x="19" y="441"/>
                    </a:lnTo>
                    <a:lnTo>
                      <a:pt x="17" y="441"/>
                    </a:lnTo>
                    <a:lnTo>
                      <a:pt x="15" y="441"/>
                    </a:lnTo>
                    <a:lnTo>
                      <a:pt x="14" y="441"/>
                    </a:lnTo>
                    <a:lnTo>
                      <a:pt x="14" y="439"/>
                    </a:lnTo>
                    <a:lnTo>
                      <a:pt x="12" y="437"/>
                    </a:lnTo>
                    <a:lnTo>
                      <a:pt x="10" y="437"/>
                    </a:lnTo>
                    <a:lnTo>
                      <a:pt x="10" y="435"/>
                    </a:lnTo>
                    <a:lnTo>
                      <a:pt x="10" y="434"/>
                    </a:lnTo>
                    <a:lnTo>
                      <a:pt x="8" y="434"/>
                    </a:lnTo>
                    <a:lnTo>
                      <a:pt x="8" y="432"/>
                    </a:lnTo>
                    <a:lnTo>
                      <a:pt x="8" y="430"/>
                    </a:lnTo>
                    <a:lnTo>
                      <a:pt x="8" y="428"/>
                    </a:lnTo>
                    <a:lnTo>
                      <a:pt x="8" y="426"/>
                    </a:lnTo>
                    <a:lnTo>
                      <a:pt x="8" y="424"/>
                    </a:lnTo>
                    <a:lnTo>
                      <a:pt x="8" y="422"/>
                    </a:lnTo>
                    <a:lnTo>
                      <a:pt x="8" y="420"/>
                    </a:lnTo>
                    <a:lnTo>
                      <a:pt x="10" y="420"/>
                    </a:lnTo>
                    <a:lnTo>
                      <a:pt x="10" y="418"/>
                    </a:lnTo>
                    <a:lnTo>
                      <a:pt x="8" y="418"/>
                    </a:lnTo>
                    <a:lnTo>
                      <a:pt x="10" y="418"/>
                    </a:lnTo>
                    <a:lnTo>
                      <a:pt x="10" y="416"/>
                    </a:lnTo>
                    <a:lnTo>
                      <a:pt x="8" y="414"/>
                    </a:lnTo>
                    <a:lnTo>
                      <a:pt x="8" y="412"/>
                    </a:lnTo>
                    <a:lnTo>
                      <a:pt x="6" y="412"/>
                    </a:lnTo>
                    <a:lnTo>
                      <a:pt x="6" y="410"/>
                    </a:lnTo>
                    <a:lnTo>
                      <a:pt x="6" y="409"/>
                    </a:lnTo>
                    <a:lnTo>
                      <a:pt x="4" y="409"/>
                    </a:lnTo>
                    <a:lnTo>
                      <a:pt x="4" y="407"/>
                    </a:lnTo>
                    <a:lnTo>
                      <a:pt x="2" y="407"/>
                    </a:lnTo>
                    <a:lnTo>
                      <a:pt x="2" y="405"/>
                    </a:lnTo>
                    <a:lnTo>
                      <a:pt x="2" y="403"/>
                    </a:lnTo>
                    <a:lnTo>
                      <a:pt x="0" y="403"/>
                    </a:lnTo>
                    <a:lnTo>
                      <a:pt x="0" y="401"/>
                    </a:lnTo>
                    <a:lnTo>
                      <a:pt x="2" y="401"/>
                    </a:lnTo>
                    <a:lnTo>
                      <a:pt x="2" y="399"/>
                    </a:lnTo>
                    <a:lnTo>
                      <a:pt x="2" y="397"/>
                    </a:lnTo>
                    <a:lnTo>
                      <a:pt x="4" y="397"/>
                    </a:lnTo>
                    <a:lnTo>
                      <a:pt x="4" y="395"/>
                    </a:lnTo>
                    <a:lnTo>
                      <a:pt x="4" y="393"/>
                    </a:lnTo>
                    <a:lnTo>
                      <a:pt x="6" y="393"/>
                    </a:lnTo>
                    <a:lnTo>
                      <a:pt x="6" y="391"/>
                    </a:lnTo>
                    <a:lnTo>
                      <a:pt x="6" y="389"/>
                    </a:lnTo>
                    <a:lnTo>
                      <a:pt x="8" y="389"/>
                    </a:lnTo>
                    <a:lnTo>
                      <a:pt x="8" y="387"/>
                    </a:lnTo>
                    <a:lnTo>
                      <a:pt x="8" y="385"/>
                    </a:lnTo>
                    <a:lnTo>
                      <a:pt x="10" y="385"/>
                    </a:lnTo>
                    <a:lnTo>
                      <a:pt x="10" y="384"/>
                    </a:lnTo>
                    <a:lnTo>
                      <a:pt x="10" y="382"/>
                    </a:lnTo>
                    <a:lnTo>
                      <a:pt x="10" y="380"/>
                    </a:lnTo>
                    <a:lnTo>
                      <a:pt x="10" y="378"/>
                    </a:lnTo>
                    <a:lnTo>
                      <a:pt x="8" y="378"/>
                    </a:lnTo>
                    <a:lnTo>
                      <a:pt x="8" y="376"/>
                    </a:lnTo>
                    <a:lnTo>
                      <a:pt x="8" y="374"/>
                    </a:lnTo>
                    <a:lnTo>
                      <a:pt x="8" y="372"/>
                    </a:lnTo>
                    <a:lnTo>
                      <a:pt x="8" y="370"/>
                    </a:lnTo>
                    <a:lnTo>
                      <a:pt x="10" y="370"/>
                    </a:lnTo>
                    <a:lnTo>
                      <a:pt x="10" y="368"/>
                    </a:lnTo>
                    <a:lnTo>
                      <a:pt x="10" y="366"/>
                    </a:lnTo>
                    <a:lnTo>
                      <a:pt x="12" y="366"/>
                    </a:lnTo>
                    <a:lnTo>
                      <a:pt x="12" y="364"/>
                    </a:lnTo>
                    <a:lnTo>
                      <a:pt x="12" y="362"/>
                    </a:lnTo>
                    <a:lnTo>
                      <a:pt x="12" y="361"/>
                    </a:lnTo>
                    <a:lnTo>
                      <a:pt x="14" y="361"/>
                    </a:lnTo>
                    <a:lnTo>
                      <a:pt x="14" y="359"/>
                    </a:lnTo>
                    <a:lnTo>
                      <a:pt x="14" y="357"/>
                    </a:lnTo>
                    <a:lnTo>
                      <a:pt x="14" y="355"/>
                    </a:lnTo>
                    <a:lnTo>
                      <a:pt x="15" y="355"/>
                    </a:lnTo>
                    <a:lnTo>
                      <a:pt x="15" y="353"/>
                    </a:lnTo>
                    <a:lnTo>
                      <a:pt x="17" y="351"/>
                    </a:lnTo>
                    <a:lnTo>
                      <a:pt x="15" y="351"/>
                    </a:lnTo>
                    <a:lnTo>
                      <a:pt x="17" y="351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55" name="Freeform 4871">
                <a:extLst>
                  <a:ext uri="{FF2B5EF4-FFF2-40B4-BE49-F238E27FC236}">
                    <a16:creationId xmlns:a16="http://schemas.microsoft.com/office/drawing/2014/main" id="{B736AA1B-209C-B3A4-91BB-64C37BFEF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4322" y="1415508"/>
                <a:ext cx="698121" cy="618088"/>
              </a:xfrm>
              <a:custGeom>
                <a:avLst/>
                <a:gdLst>
                  <a:gd name="T0" fmla="*/ 100 w 724"/>
                  <a:gd name="T1" fmla="*/ 351 h 641"/>
                  <a:gd name="T2" fmla="*/ 88 w 724"/>
                  <a:gd name="T3" fmla="*/ 330 h 641"/>
                  <a:gd name="T4" fmla="*/ 48 w 724"/>
                  <a:gd name="T5" fmla="*/ 343 h 641"/>
                  <a:gd name="T6" fmla="*/ 21 w 724"/>
                  <a:gd name="T7" fmla="*/ 347 h 641"/>
                  <a:gd name="T8" fmla="*/ 8 w 724"/>
                  <a:gd name="T9" fmla="*/ 319 h 641"/>
                  <a:gd name="T10" fmla="*/ 27 w 724"/>
                  <a:gd name="T11" fmla="*/ 269 h 641"/>
                  <a:gd name="T12" fmla="*/ 29 w 724"/>
                  <a:gd name="T13" fmla="*/ 221 h 641"/>
                  <a:gd name="T14" fmla="*/ 52 w 724"/>
                  <a:gd name="T15" fmla="*/ 234 h 641"/>
                  <a:gd name="T16" fmla="*/ 75 w 724"/>
                  <a:gd name="T17" fmla="*/ 272 h 641"/>
                  <a:gd name="T18" fmla="*/ 107 w 724"/>
                  <a:gd name="T19" fmla="*/ 269 h 641"/>
                  <a:gd name="T20" fmla="*/ 109 w 724"/>
                  <a:gd name="T21" fmla="*/ 313 h 641"/>
                  <a:gd name="T22" fmla="*/ 127 w 724"/>
                  <a:gd name="T23" fmla="*/ 311 h 641"/>
                  <a:gd name="T24" fmla="*/ 165 w 724"/>
                  <a:gd name="T25" fmla="*/ 332 h 641"/>
                  <a:gd name="T26" fmla="*/ 213 w 724"/>
                  <a:gd name="T27" fmla="*/ 353 h 641"/>
                  <a:gd name="T28" fmla="*/ 247 w 724"/>
                  <a:gd name="T29" fmla="*/ 343 h 641"/>
                  <a:gd name="T30" fmla="*/ 278 w 724"/>
                  <a:gd name="T31" fmla="*/ 336 h 641"/>
                  <a:gd name="T32" fmla="*/ 290 w 724"/>
                  <a:gd name="T33" fmla="*/ 280 h 641"/>
                  <a:gd name="T34" fmla="*/ 326 w 724"/>
                  <a:gd name="T35" fmla="*/ 263 h 641"/>
                  <a:gd name="T36" fmla="*/ 342 w 724"/>
                  <a:gd name="T37" fmla="*/ 295 h 641"/>
                  <a:gd name="T38" fmla="*/ 320 w 724"/>
                  <a:gd name="T39" fmla="*/ 324 h 641"/>
                  <a:gd name="T40" fmla="*/ 351 w 724"/>
                  <a:gd name="T41" fmla="*/ 326 h 641"/>
                  <a:gd name="T42" fmla="*/ 390 w 724"/>
                  <a:gd name="T43" fmla="*/ 284 h 641"/>
                  <a:gd name="T44" fmla="*/ 443 w 724"/>
                  <a:gd name="T45" fmla="*/ 290 h 641"/>
                  <a:gd name="T46" fmla="*/ 480 w 724"/>
                  <a:gd name="T47" fmla="*/ 244 h 641"/>
                  <a:gd name="T48" fmla="*/ 514 w 724"/>
                  <a:gd name="T49" fmla="*/ 203 h 641"/>
                  <a:gd name="T50" fmla="*/ 514 w 724"/>
                  <a:gd name="T51" fmla="*/ 157 h 641"/>
                  <a:gd name="T52" fmla="*/ 512 w 724"/>
                  <a:gd name="T53" fmla="*/ 132 h 641"/>
                  <a:gd name="T54" fmla="*/ 549 w 724"/>
                  <a:gd name="T55" fmla="*/ 161 h 641"/>
                  <a:gd name="T56" fmla="*/ 570 w 724"/>
                  <a:gd name="T57" fmla="*/ 123 h 641"/>
                  <a:gd name="T58" fmla="*/ 582 w 724"/>
                  <a:gd name="T59" fmla="*/ 65 h 641"/>
                  <a:gd name="T60" fmla="*/ 603 w 724"/>
                  <a:gd name="T61" fmla="*/ 48 h 641"/>
                  <a:gd name="T62" fmla="*/ 637 w 724"/>
                  <a:gd name="T63" fmla="*/ 11 h 641"/>
                  <a:gd name="T64" fmla="*/ 672 w 724"/>
                  <a:gd name="T65" fmla="*/ 6 h 641"/>
                  <a:gd name="T66" fmla="*/ 718 w 724"/>
                  <a:gd name="T67" fmla="*/ 19 h 641"/>
                  <a:gd name="T68" fmla="*/ 695 w 724"/>
                  <a:gd name="T69" fmla="*/ 77 h 641"/>
                  <a:gd name="T70" fmla="*/ 678 w 724"/>
                  <a:gd name="T71" fmla="*/ 140 h 641"/>
                  <a:gd name="T72" fmla="*/ 635 w 724"/>
                  <a:gd name="T73" fmla="*/ 173 h 641"/>
                  <a:gd name="T74" fmla="*/ 605 w 724"/>
                  <a:gd name="T75" fmla="*/ 217 h 641"/>
                  <a:gd name="T76" fmla="*/ 622 w 724"/>
                  <a:gd name="T77" fmla="*/ 257 h 641"/>
                  <a:gd name="T78" fmla="*/ 608 w 724"/>
                  <a:gd name="T79" fmla="*/ 299 h 641"/>
                  <a:gd name="T80" fmla="*/ 605 w 724"/>
                  <a:gd name="T81" fmla="*/ 328 h 641"/>
                  <a:gd name="T82" fmla="*/ 639 w 724"/>
                  <a:gd name="T83" fmla="*/ 353 h 641"/>
                  <a:gd name="T84" fmla="*/ 631 w 724"/>
                  <a:gd name="T85" fmla="*/ 393 h 641"/>
                  <a:gd name="T86" fmla="*/ 599 w 724"/>
                  <a:gd name="T87" fmla="*/ 401 h 641"/>
                  <a:gd name="T88" fmla="*/ 559 w 724"/>
                  <a:gd name="T89" fmla="*/ 445 h 641"/>
                  <a:gd name="T90" fmla="*/ 522 w 724"/>
                  <a:gd name="T91" fmla="*/ 474 h 641"/>
                  <a:gd name="T92" fmla="*/ 480 w 724"/>
                  <a:gd name="T93" fmla="*/ 461 h 641"/>
                  <a:gd name="T94" fmla="*/ 457 w 724"/>
                  <a:gd name="T95" fmla="*/ 503 h 641"/>
                  <a:gd name="T96" fmla="*/ 459 w 724"/>
                  <a:gd name="T97" fmla="*/ 547 h 641"/>
                  <a:gd name="T98" fmla="*/ 434 w 724"/>
                  <a:gd name="T99" fmla="*/ 576 h 641"/>
                  <a:gd name="T100" fmla="*/ 426 w 724"/>
                  <a:gd name="T101" fmla="*/ 622 h 641"/>
                  <a:gd name="T102" fmla="*/ 384 w 724"/>
                  <a:gd name="T103" fmla="*/ 632 h 641"/>
                  <a:gd name="T104" fmla="*/ 355 w 724"/>
                  <a:gd name="T105" fmla="*/ 607 h 641"/>
                  <a:gd name="T106" fmla="*/ 319 w 724"/>
                  <a:gd name="T107" fmla="*/ 578 h 641"/>
                  <a:gd name="T108" fmla="*/ 307 w 724"/>
                  <a:gd name="T109" fmla="*/ 545 h 641"/>
                  <a:gd name="T110" fmla="*/ 307 w 724"/>
                  <a:gd name="T111" fmla="*/ 499 h 641"/>
                  <a:gd name="T112" fmla="*/ 286 w 724"/>
                  <a:gd name="T113" fmla="*/ 455 h 641"/>
                  <a:gd name="T114" fmla="*/ 261 w 724"/>
                  <a:gd name="T115" fmla="*/ 432 h 641"/>
                  <a:gd name="T116" fmla="*/ 223 w 724"/>
                  <a:gd name="T117" fmla="*/ 403 h 641"/>
                  <a:gd name="T118" fmla="*/ 188 w 724"/>
                  <a:gd name="T119" fmla="*/ 438 h 641"/>
                  <a:gd name="T120" fmla="*/ 152 w 724"/>
                  <a:gd name="T121" fmla="*/ 434 h 641"/>
                  <a:gd name="T122" fmla="*/ 109 w 724"/>
                  <a:gd name="T123" fmla="*/ 418 h 64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24" h="641">
                    <a:moveTo>
                      <a:pt x="96" y="380"/>
                    </a:moveTo>
                    <a:lnTo>
                      <a:pt x="96" y="378"/>
                    </a:lnTo>
                    <a:lnTo>
                      <a:pt x="96" y="376"/>
                    </a:lnTo>
                    <a:lnTo>
                      <a:pt x="98" y="376"/>
                    </a:lnTo>
                    <a:lnTo>
                      <a:pt x="98" y="374"/>
                    </a:lnTo>
                    <a:lnTo>
                      <a:pt x="98" y="376"/>
                    </a:lnTo>
                    <a:lnTo>
                      <a:pt x="98" y="374"/>
                    </a:lnTo>
                    <a:lnTo>
                      <a:pt x="100" y="374"/>
                    </a:lnTo>
                    <a:lnTo>
                      <a:pt x="100" y="372"/>
                    </a:lnTo>
                    <a:lnTo>
                      <a:pt x="100" y="374"/>
                    </a:lnTo>
                    <a:lnTo>
                      <a:pt x="100" y="372"/>
                    </a:lnTo>
                    <a:lnTo>
                      <a:pt x="100" y="374"/>
                    </a:lnTo>
                    <a:lnTo>
                      <a:pt x="102" y="374"/>
                    </a:lnTo>
                    <a:lnTo>
                      <a:pt x="102" y="372"/>
                    </a:lnTo>
                    <a:lnTo>
                      <a:pt x="102" y="370"/>
                    </a:lnTo>
                    <a:lnTo>
                      <a:pt x="102" y="372"/>
                    </a:lnTo>
                    <a:lnTo>
                      <a:pt x="102" y="370"/>
                    </a:lnTo>
                    <a:lnTo>
                      <a:pt x="102" y="368"/>
                    </a:lnTo>
                    <a:lnTo>
                      <a:pt x="104" y="368"/>
                    </a:lnTo>
                    <a:lnTo>
                      <a:pt x="104" y="367"/>
                    </a:lnTo>
                    <a:lnTo>
                      <a:pt x="102" y="367"/>
                    </a:lnTo>
                    <a:lnTo>
                      <a:pt x="104" y="367"/>
                    </a:lnTo>
                    <a:lnTo>
                      <a:pt x="104" y="365"/>
                    </a:lnTo>
                    <a:lnTo>
                      <a:pt x="102" y="365"/>
                    </a:lnTo>
                    <a:lnTo>
                      <a:pt x="102" y="363"/>
                    </a:lnTo>
                    <a:lnTo>
                      <a:pt x="100" y="363"/>
                    </a:lnTo>
                    <a:lnTo>
                      <a:pt x="98" y="363"/>
                    </a:lnTo>
                    <a:lnTo>
                      <a:pt x="100" y="363"/>
                    </a:lnTo>
                    <a:lnTo>
                      <a:pt x="98" y="363"/>
                    </a:lnTo>
                    <a:lnTo>
                      <a:pt x="98" y="361"/>
                    </a:lnTo>
                    <a:lnTo>
                      <a:pt x="98" y="363"/>
                    </a:lnTo>
                    <a:lnTo>
                      <a:pt x="98" y="361"/>
                    </a:lnTo>
                    <a:lnTo>
                      <a:pt x="96" y="361"/>
                    </a:lnTo>
                    <a:lnTo>
                      <a:pt x="98" y="359"/>
                    </a:lnTo>
                    <a:lnTo>
                      <a:pt x="98" y="357"/>
                    </a:lnTo>
                    <a:lnTo>
                      <a:pt x="98" y="355"/>
                    </a:lnTo>
                    <a:lnTo>
                      <a:pt x="100" y="355"/>
                    </a:lnTo>
                    <a:lnTo>
                      <a:pt x="100" y="353"/>
                    </a:lnTo>
                    <a:lnTo>
                      <a:pt x="100" y="351"/>
                    </a:lnTo>
                    <a:lnTo>
                      <a:pt x="102" y="351"/>
                    </a:lnTo>
                    <a:lnTo>
                      <a:pt x="100" y="351"/>
                    </a:lnTo>
                    <a:lnTo>
                      <a:pt x="100" y="349"/>
                    </a:lnTo>
                    <a:lnTo>
                      <a:pt x="98" y="349"/>
                    </a:lnTo>
                    <a:lnTo>
                      <a:pt x="98" y="347"/>
                    </a:lnTo>
                    <a:lnTo>
                      <a:pt x="100" y="347"/>
                    </a:lnTo>
                    <a:lnTo>
                      <a:pt x="98" y="347"/>
                    </a:lnTo>
                    <a:lnTo>
                      <a:pt x="98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2"/>
                    </a:lnTo>
                    <a:lnTo>
                      <a:pt x="94" y="342"/>
                    </a:lnTo>
                    <a:lnTo>
                      <a:pt x="94" y="340"/>
                    </a:lnTo>
                    <a:lnTo>
                      <a:pt x="96" y="340"/>
                    </a:lnTo>
                    <a:lnTo>
                      <a:pt x="96" y="338"/>
                    </a:lnTo>
                    <a:lnTo>
                      <a:pt x="96" y="340"/>
                    </a:lnTo>
                    <a:lnTo>
                      <a:pt x="98" y="340"/>
                    </a:lnTo>
                    <a:lnTo>
                      <a:pt x="98" y="338"/>
                    </a:lnTo>
                    <a:lnTo>
                      <a:pt x="96" y="338"/>
                    </a:lnTo>
                    <a:lnTo>
                      <a:pt x="98" y="338"/>
                    </a:lnTo>
                    <a:lnTo>
                      <a:pt x="96" y="338"/>
                    </a:lnTo>
                    <a:lnTo>
                      <a:pt x="96" y="336"/>
                    </a:lnTo>
                    <a:lnTo>
                      <a:pt x="96" y="338"/>
                    </a:lnTo>
                    <a:lnTo>
                      <a:pt x="94" y="338"/>
                    </a:lnTo>
                    <a:lnTo>
                      <a:pt x="94" y="336"/>
                    </a:lnTo>
                    <a:lnTo>
                      <a:pt x="94" y="338"/>
                    </a:lnTo>
                    <a:lnTo>
                      <a:pt x="92" y="338"/>
                    </a:lnTo>
                    <a:lnTo>
                      <a:pt x="94" y="338"/>
                    </a:lnTo>
                    <a:lnTo>
                      <a:pt x="94" y="336"/>
                    </a:lnTo>
                    <a:lnTo>
                      <a:pt x="92" y="336"/>
                    </a:lnTo>
                    <a:lnTo>
                      <a:pt x="94" y="336"/>
                    </a:lnTo>
                    <a:lnTo>
                      <a:pt x="94" y="334"/>
                    </a:lnTo>
                    <a:lnTo>
                      <a:pt x="92" y="334"/>
                    </a:lnTo>
                    <a:lnTo>
                      <a:pt x="92" y="332"/>
                    </a:lnTo>
                    <a:lnTo>
                      <a:pt x="94" y="332"/>
                    </a:lnTo>
                    <a:lnTo>
                      <a:pt x="92" y="332"/>
                    </a:lnTo>
                    <a:lnTo>
                      <a:pt x="90" y="332"/>
                    </a:lnTo>
                    <a:lnTo>
                      <a:pt x="92" y="332"/>
                    </a:lnTo>
                    <a:lnTo>
                      <a:pt x="90" y="332"/>
                    </a:lnTo>
                    <a:lnTo>
                      <a:pt x="90" y="330"/>
                    </a:lnTo>
                    <a:lnTo>
                      <a:pt x="88" y="330"/>
                    </a:lnTo>
                    <a:lnTo>
                      <a:pt x="88" y="328"/>
                    </a:lnTo>
                    <a:lnTo>
                      <a:pt x="88" y="326"/>
                    </a:lnTo>
                    <a:lnTo>
                      <a:pt x="88" y="328"/>
                    </a:lnTo>
                    <a:lnTo>
                      <a:pt x="86" y="328"/>
                    </a:lnTo>
                    <a:lnTo>
                      <a:pt x="84" y="328"/>
                    </a:lnTo>
                    <a:lnTo>
                      <a:pt x="84" y="330"/>
                    </a:lnTo>
                    <a:lnTo>
                      <a:pt x="84" y="332"/>
                    </a:lnTo>
                    <a:lnTo>
                      <a:pt x="82" y="332"/>
                    </a:lnTo>
                    <a:lnTo>
                      <a:pt x="82" y="334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6"/>
                    </a:lnTo>
                    <a:lnTo>
                      <a:pt x="79" y="338"/>
                    </a:lnTo>
                    <a:lnTo>
                      <a:pt x="77" y="338"/>
                    </a:lnTo>
                    <a:lnTo>
                      <a:pt x="77" y="340"/>
                    </a:lnTo>
                    <a:lnTo>
                      <a:pt x="75" y="340"/>
                    </a:lnTo>
                    <a:lnTo>
                      <a:pt x="75" y="342"/>
                    </a:lnTo>
                    <a:lnTo>
                      <a:pt x="73" y="342"/>
                    </a:lnTo>
                    <a:lnTo>
                      <a:pt x="71" y="342"/>
                    </a:lnTo>
                    <a:lnTo>
                      <a:pt x="69" y="343"/>
                    </a:lnTo>
                    <a:lnTo>
                      <a:pt x="67" y="343"/>
                    </a:lnTo>
                    <a:lnTo>
                      <a:pt x="67" y="345"/>
                    </a:lnTo>
                    <a:lnTo>
                      <a:pt x="65" y="345"/>
                    </a:lnTo>
                    <a:lnTo>
                      <a:pt x="63" y="345"/>
                    </a:lnTo>
                    <a:lnTo>
                      <a:pt x="63" y="347"/>
                    </a:lnTo>
                    <a:lnTo>
                      <a:pt x="61" y="347"/>
                    </a:lnTo>
                    <a:lnTo>
                      <a:pt x="59" y="347"/>
                    </a:lnTo>
                    <a:lnTo>
                      <a:pt x="59" y="345"/>
                    </a:lnTo>
                    <a:lnTo>
                      <a:pt x="61" y="345"/>
                    </a:lnTo>
                    <a:lnTo>
                      <a:pt x="59" y="345"/>
                    </a:lnTo>
                    <a:lnTo>
                      <a:pt x="59" y="347"/>
                    </a:lnTo>
                    <a:lnTo>
                      <a:pt x="59" y="345"/>
                    </a:lnTo>
                    <a:lnTo>
                      <a:pt x="57" y="345"/>
                    </a:lnTo>
                    <a:lnTo>
                      <a:pt x="57" y="347"/>
                    </a:lnTo>
                    <a:lnTo>
                      <a:pt x="57" y="345"/>
                    </a:lnTo>
                    <a:lnTo>
                      <a:pt x="56" y="345"/>
                    </a:lnTo>
                    <a:lnTo>
                      <a:pt x="54" y="345"/>
                    </a:lnTo>
                    <a:lnTo>
                      <a:pt x="54" y="343"/>
                    </a:lnTo>
                    <a:lnTo>
                      <a:pt x="52" y="343"/>
                    </a:lnTo>
                    <a:lnTo>
                      <a:pt x="50" y="343"/>
                    </a:lnTo>
                    <a:lnTo>
                      <a:pt x="48" y="343"/>
                    </a:lnTo>
                    <a:lnTo>
                      <a:pt x="48" y="345"/>
                    </a:lnTo>
                    <a:lnTo>
                      <a:pt x="48" y="343"/>
                    </a:lnTo>
                    <a:lnTo>
                      <a:pt x="46" y="343"/>
                    </a:lnTo>
                    <a:lnTo>
                      <a:pt x="46" y="342"/>
                    </a:lnTo>
                    <a:lnTo>
                      <a:pt x="48" y="342"/>
                    </a:lnTo>
                    <a:lnTo>
                      <a:pt x="46" y="342"/>
                    </a:lnTo>
                    <a:lnTo>
                      <a:pt x="46" y="343"/>
                    </a:lnTo>
                    <a:lnTo>
                      <a:pt x="44" y="343"/>
                    </a:lnTo>
                    <a:lnTo>
                      <a:pt x="44" y="342"/>
                    </a:lnTo>
                    <a:lnTo>
                      <a:pt x="42" y="342"/>
                    </a:lnTo>
                    <a:lnTo>
                      <a:pt x="42" y="340"/>
                    </a:lnTo>
                    <a:lnTo>
                      <a:pt x="44" y="340"/>
                    </a:lnTo>
                    <a:lnTo>
                      <a:pt x="42" y="340"/>
                    </a:lnTo>
                    <a:lnTo>
                      <a:pt x="42" y="338"/>
                    </a:lnTo>
                    <a:lnTo>
                      <a:pt x="42" y="340"/>
                    </a:lnTo>
                    <a:lnTo>
                      <a:pt x="40" y="340"/>
                    </a:lnTo>
                    <a:lnTo>
                      <a:pt x="40" y="342"/>
                    </a:lnTo>
                    <a:lnTo>
                      <a:pt x="40" y="343"/>
                    </a:lnTo>
                    <a:lnTo>
                      <a:pt x="40" y="342"/>
                    </a:lnTo>
                    <a:lnTo>
                      <a:pt x="38" y="342"/>
                    </a:lnTo>
                    <a:lnTo>
                      <a:pt x="38" y="343"/>
                    </a:lnTo>
                    <a:lnTo>
                      <a:pt x="36" y="343"/>
                    </a:lnTo>
                    <a:lnTo>
                      <a:pt x="36" y="342"/>
                    </a:lnTo>
                    <a:lnTo>
                      <a:pt x="36" y="340"/>
                    </a:lnTo>
                    <a:lnTo>
                      <a:pt x="34" y="340"/>
                    </a:lnTo>
                    <a:lnTo>
                      <a:pt x="34" y="342"/>
                    </a:lnTo>
                    <a:lnTo>
                      <a:pt x="34" y="343"/>
                    </a:lnTo>
                    <a:lnTo>
                      <a:pt x="36" y="343"/>
                    </a:lnTo>
                    <a:lnTo>
                      <a:pt x="34" y="343"/>
                    </a:lnTo>
                    <a:lnTo>
                      <a:pt x="32" y="343"/>
                    </a:lnTo>
                    <a:lnTo>
                      <a:pt x="32" y="342"/>
                    </a:lnTo>
                    <a:lnTo>
                      <a:pt x="32" y="343"/>
                    </a:lnTo>
                    <a:lnTo>
                      <a:pt x="31" y="343"/>
                    </a:lnTo>
                    <a:lnTo>
                      <a:pt x="31" y="345"/>
                    </a:lnTo>
                    <a:lnTo>
                      <a:pt x="29" y="347"/>
                    </a:lnTo>
                    <a:lnTo>
                      <a:pt x="27" y="347"/>
                    </a:lnTo>
                    <a:lnTo>
                      <a:pt x="25" y="347"/>
                    </a:lnTo>
                    <a:lnTo>
                      <a:pt x="25" y="345"/>
                    </a:lnTo>
                    <a:lnTo>
                      <a:pt x="23" y="347"/>
                    </a:lnTo>
                    <a:lnTo>
                      <a:pt x="23" y="349"/>
                    </a:lnTo>
                    <a:lnTo>
                      <a:pt x="21" y="347"/>
                    </a:lnTo>
                    <a:lnTo>
                      <a:pt x="19" y="347"/>
                    </a:lnTo>
                    <a:lnTo>
                      <a:pt x="19" y="349"/>
                    </a:lnTo>
                    <a:lnTo>
                      <a:pt x="19" y="351"/>
                    </a:lnTo>
                    <a:lnTo>
                      <a:pt x="17" y="351"/>
                    </a:lnTo>
                    <a:lnTo>
                      <a:pt x="15" y="351"/>
                    </a:lnTo>
                    <a:lnTo>
                      <a:pt x="15" y="349"/>
                    </a:lnTo>
                    <a:lnTo>
                      <a:pt x="13" y="349"/>
                    </a:lnTo>
                    <a:lnTo>
                      <a:pt x="13" y="347"/>
                    </a:lnTo>
                    <a:lnTo>
                      <a:pt x="11" y="347"/>
                    </a:lnTo>
                    <a:lnTo>
                      <a:pt x="11" y="349"/>
                    </a:lnTo>
                    <a:lnTo>
                      <a:pt x="11" y="347"/>
                    </a:lnTo>
                    <a:lnTo>
                      <a:pt x="9" y="347"/>
                    </a:lnTo>
                    <a:lnTo>
                      <a:pt x="8" y="347"/>
                    </a:lnTo>
                    <a:lnTo>
                      <a:pt x="8" y="349"/>
                    </a:lnTo>
                    <a:lnTo>
                      <a:pt x="8" y="351"/>
                    </a:lnTo>
                    <a:lnTo>
                      <a:pt x="8" y="353"/>
                    </a:lnTo>
                    <a:lnTo>
                      <a:pt x="6" y="353"/>
                    </a:lnTo>
                    <a:lnTo>
                      <a:pt x="4" y="353"/>
                    </a:lnTo>
                    <a:lnTo>
                      <a:pt x="4" y="351"/>
                    </a:lnTo>
                    <a:lnTo>
                      <a:pt x="4" y="349"/>
                    </a:lnTo>
                    <a:lnTo>
                      <a:pt x="2" y="349"/>
                    </a:lnTo>
                    <a:lnTo>
                      <a:pt x="2" y="347"/>
                    </a:lnTo>
                    <a:lnTo>
                      <a:pt x="0" y="347"/>
                    </a:lnTo>
                    <a:lnTo>
                      <a:pt x="0" y="345"/>
                    </a:lnTo>
                    <a:lnTo>
                      <a:pt x="0" y="343"/>
                    </a:lnTo>
                    <a:lnTo>
                      <a:pt x="2" y="343"/>
                    </a:lnTo>
                    <a:lnTo>
                      <a:pt x="2" y="342"/>
                    </a:lnTo>
                    <a:lnTo>
                      <a:pt x="4" y="340"/>
                    </a:lnTo>
                    <a:lnTo>
                      <a:pt x="4" y="338"/>
                    </a:lnTo>
                    <a:lnTo>
                      <a:pt x="4" y="336"/>
                    </a:lnTo>
                    <a:lnTo>
                      <a:pt x="4" y="334"/>
                    </a:lnTo>
                    <a:lnTo>
                      <a:pt x="4" y="332"/>
                    </a:lnTo>
                    <a:lnTo>
                      <a:pt x="4" y="330"/>
                    </a:lnTo>
                    <a:lnTo>
                      <a:pt x="4" y="328"/>
                    </a:lnTo>
                    <a:lnTo>
                      <a:pt x="4" y="326"/>
                    </a:lnTo>
                    <a:lnTo>
                      <a:pt x="6" y="326"/>
                    </a:lnTo>
                    <a:lnTo>
                      <a:pt x="6" y="324"/>
                    </a:lnTo>
                    <a:lnTo>
                      <a:pt x="6" y="322"/>
                    </a:lnTo>
                    <a:lnTo>
                      <a:pt x="6" y="320"/>
                    </a:lnTo>
                    <a:lnTo>
                      <a:pt x="8" y="320"/>
                    </a:lnTo>
                    <a:lnTo>
                      <a:pt x="8" y="319"/>
                    </a:lnTo>
                    <a:lnTo>
                      <a:pt x="8" y="317"/>
                    </a:lnTo>
                    <a:lnTo>
                      <a:pt x="9" y="315"/>
                    </a:lnTo>
                    <a:lnTo>
                      <a:pt x="11" y="313"/>
                    </a:lnTo>
                    <a:lnTo>
                      <a:pt x="13" y="313"/>
                    </a:lnTo>
                    <a:lnTo>
                      <a:pt x="15" y="313"/>
                    </a:lnTo>
                    <a:lnTo>
                      <a:pt x="17" y="313"/>
                    </a:lnTo>
                    <a:lnTo>
                      <a:pt x="19" y="313"/>
                    </a:lnTo>
                    <a:lnTo>
                      <a:pt x="19" y="311"/>
                    </a:lnTo>
                    <a:lnTo>
                      <a:pt x="21" y="311"/>
                    </a:lnTo>
                    <a:lnTo>
                      <a:pt x="21" y="309"/>
                    </a:lnTo>
                    <a:lnTo>
                      <a:pt x="21" y="307"/>
                    </a:lnTo>
                    <a:lnTo>
                      <a:pt x="19" y="305"/>
                    </a:lnTo>
                    <a:lnTo>
                      <a:pt x="19" y="303"/>
                    </a:lnTo>
                    <a:lnTo>
                      <a:pt x="17" y="303"/>
                    </a:lnTo>
                    <a:lnTo>
                      <a:pt x="17" y="301"/>
                    </a:lnTo>
                    <a:lnTo>
                      <a:pt x="17" y="299"/>
                    </a:lnTo>
                    <a:lnTo>
                      <a:pt x="15" y="299"/>
                    </a:lnTo>
                    <a:lnTo>
                      <a:pt x="15" y="297"/>
                    </a:lnTo>
                    <a:lnTo>
                      <a:pt x="15" y="295"/>
                    </a:lnTo>
                    <a:lnTo>
                      <a:pt x="13" y="294"/>
                    </a:lnTo>
                    <a:lnTo>
                      <a:pt x="13" y="292"/>
                    </a:lnTo>
                    <a:lnTo>
                      <a:pt x="13" y="290"/>
                    </a:lnTo>
                    <a:lnTo>
                      <a:pt x="15" y="290"/>
                    </a:lnTo>
                    <a:lnTo>
                      <a:pt x="17" y="288"/>
                    </a:lnTo>
                    <a:lnTo>
                      <a:pt x="19" y="288"/>
                    </a:lnTo>
                    <a:lnTo>
                      <a:pt x="21" y="288"/>
                    </a:lnTo>
                    <a:lnTo>
                      <a:pt x="23" y="288"/>
                    </a:lnTo>
                    <a:lnTo>
                      <a:pt x="25" y="288"/>
                    </a:lnTo>
                    <a:lnTo>
                      <a:pt x="27" y="288"/>
                    </a:lnTo>
                    <a:lnTo>
                      <a:pt x="27" y="286"/>
                    </a:lnTo>
                    <a:lnTo>
                      <a:pt x="27" y="284"/>
                    </a:lnTo>
                    <a:lnTo>
                      <a:pt x="27" y="282"/>
                    </a:lnTo>
                    <a:lnTo>
                      <a:pt x="27" y="280"/>
                    </a:lnTo>
                    <a:lnTo>
                      <a:pt x="27" y="278"/>
                    </a:lnTo>
                    <a:lnTo>
                      <a:pt x="27" y="276"/>
                    </a:lnTo>
                    <a:lnTo>
                      <a:pt x="27" y="274"/>
                    </a:lnTo>
                    <a:lnTo>
                      <a:pt x="27" y="272"/>
                    </a:lnTo>
                    <a:lnTo>
                      <a:pt x="25" y="272"/>
                    </a:lnTo>
                    <a:lnTo>
                      <a:pt x="25" y="270"/>
                    </a:lnTo>
                    <a:lnTo>
                      <a:pt x="27" y="270"/>
                    </a:lnTo>
                    <a:lnTo>
                      <a:pt x="27" y="269"/>
                    </a:lnTo>
                    <a:lnTo>
                      <a:pt x="25" y="269"/>
                    </a:lnTo>
                    <a:lnTo>
                      <a:pt x="25" y="270"/>
                    </a:lnTo>
                    <a:lnTo>
                      <a:pt x="25" y="269"/>
                    </a:lnTo>
                    <a:lnTo>
                      <a:pt x="25" y="267"/>
                    </a:lnTo>
                    <a:lnTo>
                      <a:pt x="27" y="265"/>
                    </a:lnTo>
                    <a:lnTo>
                      <a:pt x="29" y="265"/>
                    </a:lnTo>
                    <a:lnTo>
                      <a:pt x="29" y="263"/>
                    </a:lnTo>
                    <a:lnTo>
                      <a:pt x="27" y="263"/>
                    </a:lnTo>
                    <a:lnTo>
                      <a:pt x="25" y="261"/>
                    </a:lnTo>
                    <a:lnTo>
                      <a:pt x="23" y="261"/>
                    </a:lnTo>
                    <a:lnTo>
                      <a:pt x="21" y="261"/>
                    </a:lnTo>
                    <a:lnTo>
                      <a:pt x="21" y="259"/>
                    </a:lnTo>
                    <a:lnTo>
                      <a:pt x="19" y="259"/>
                    </a:lnTo>
                    <a:lnTo>
                      <a:pt x="19" y="257"/>
                    </a:lnTo>
                    <a:lnTo>
                      <a:pt x="17" y="257"/>
                    </a:lnTo>
                    <a:lnTo>
                      <a:pt x="17" y="255"/>
                    </a:lnTo>
                    <a:lnTo>
                      <a:pt x="15" y="253"/>
                    </a:lnTo>
                    <a:lnTo>
                      <a:pt x="15" y="251"/>
                    </a:lnTo>
                    <a:lnTo>
                      <a:pt x="13" y="251"/>
                    </a:lnTo>
                    <a:lnTo>
                      <a:pt x="13" y="249"/>
                    </a:lnTo>
                    <a:lnTo>
                      <a:pt x="15" y="249"/>
                    </a:lnTo>
                    <a:lnTo>
                      <a:pt x="15" y="247"/>
                    </a:lnTo>
                    <a:lnTo>
                      <a:pt x="15" y="246"/>
                    </a:lnTo>
                    <a:lnTo>
                      <a:pt x="17" y="244"/>
                    </a:lnTo>
                    <a:lnTo>
                      <a:pt x="17" y="242"/>
                    </a:lnTo>
                    <a:lnTo>
                      <a:pt x="19" y="240"/>
                    </a:lnTo>
                    <a:lnTo>
                      <a:pt x="21" y="240"/>
                    </a:lnTo>
                    <a:lnTo>
                      <a:pt x="21" y="238"/>
                    </a:lnTo>
                    <a:lnTo>
                      <a:pt x="21" y="236"/>
                    </a:lnTo>
                    <a:lnTo>
                      <a:pt x="23" y="236"/>
                    </a:lnTo>
                    <a:lnTo>
                      <a:pt x="23" y="234"/>
                    </a:lnTo>
                    <a:lnTo>
                      <a:pt x="23" y="232"/>
                    </a:lnTo>
                    <a:lnTo>
                      <a:pt x="23" y="230"/>
                    </a:lnTo>
                    <a:lnTo>
                      <a:pt x="23" y="228"/>
                    </a:lnTo>
                    <a:lnTo>
                      <a:pt x="25" y="228"/>
                    </a:lnTo>
                    <a:lnTo>
                      <a:pt x="25" y="226"/>
                    </a:lnTo>
                    <a:lnTo>
                      <a:pt x="25" y="224"/>
                    </a:lnTo>
                    <a:lnTo>
                      <a:pt x="27" y="224"/>
                    </a:lnTo>
                    <a:lnTo>
                      <a:pt x="27" y="222"/>
                    </a:lnTo>
                    <a:lnTo>
                      <a:pt x="29" y="222"/>
                    </a:lnTo>
                    <a:lnTo>
                      <a:pt x="29" y="221"/>
                    </a:lnTo>
                    <a:lnTo>
                      <a:pt x="31" y="221"/>
                    </a:lnTo>
                    <a:lnTo>
                      <a:pt x="31" y="219"/>
                    </a:lnTo>
                    <a:lnTo>
                      <a:pt x="32" y="217"/>
                    </a:lnTo>
                    <a:lnTo>
                      <a:pt x="32" y="215"/>
                    </a:lnTo>
                    <a:lnTo>
                      <a:pt x="32" y="213"/>
                    </a:lnTo>
                    <a:lnTo>
                      <a:pt x="34" y="213"/>
                    </a:lnTo>
                    <a:lnTo>
                      <a:pt x="34" y="211"/>
                    </a:lnTo>
                    <a:lnTo>
                      <a:pt x="36" y="211"/>
                    </a:lnTo>
                    <a:lnTo>
                      <a:pt x="36" y="213"/>
                    </a:lnTo>
                    <a:lnTo>
                      <a:pt x="36" y="215"/>
                    </a:lnTo>
                    <a:lnTo>
                      <a:pt x="38" y="215"/>
                    </a:lnTo>
                    <a:lnTo>
                      <a:pt x="38" y="217"/>
                    </a:lnTo>
                    <a:lnTo>
                      <a:pt x="38" y="219"/>
                    </a:lnTo>
                    <a:lnTo>
                      <a:pt x="38" y="221"/>
                    </a:lnTo>
                    <a:lnTo>
                      <a:pt x="40" y="221"/>
                    </a:lnTo>
                    <a:lnTo>
                      <a:pt x="40" y="222"/>
                    </a:lnTo>
                    <a:lnTo>
                      <a:pt x="42" y="222"/>
                    </a:lnTo>
                    <a:lnTo>
                      <a:pt x="40" y="222"/>
                    </a:lnTo>
                    <a:lnTo>
                      <a:pt x="40" y="224"/>
                    </a:lnTo>
                    <a:lnTo>
                      <a:pt x="42" y="224"/>
                    </a:lnTo>
                    <a:lnTo>
                      <a:pt x="40" y="224"/>
                    </a:lnTo>
                    <a:lnTo>
                      <a:pt x="42" y="224"/>
                    </a:lnTo>
                    <a:lnTo>
                      <a:pt x="42" y="226"/>
                    </a:lnTo>
                    <a:lnTo>
                      <a:pt x="44" y="226"/>
                    </a:lnTo>
                    <a:lnTo>
                      <a:pt x="46" y="226"/>
                    </a:lnTo>
                    <a:lnTo>
                      <a:pt x="44" y="226"/>
                    </a:lnTo>
                    <a:lnTo>
                      <a:pt x="46" y="226"/>
                    </a:lnTo>
                    <a:lnTo>
                      <a:pt x="46" y="228"/>
                    </a:lnTo>
                    <a:lnTo>
                      <a:pt x="48" y="228"/>
                    </a:lnTo>
                    <a:lnTo>
                      <a:pt x="48" y="230"/>
                    </a:lnTo>
                    <a:lnTo>
                      <a:pt x="50" y="230"/>
                    </a:lnTo>
                    <a:lnTo>
                      <a:pt x="50" y="228"/>
                    </a:lnTo>
                    <a:lnTo>
                      <a:pt x="52" y="228"/>
                    </a:lnTo>
                    <a:lnTo>
                      <a:pt x="52" y="230"/>
                    </a:lnTo>
                    <a:lnTo>
                      <a:pt x="52" y="232"/>
                    </a:lnTo>
                    <a:lnTo>
                      <a:pt x="50" y="232"/>
                    </a:lnTo>
                    <a:lnTo>
                      <a:pt x="52" y="232"/>
                    </a:lnTo>
                    <a:lnTo>
                      <a:pt x="50" y="232"/>
                    </a:lnTo>
                    <a:lnTo>
                      <a:pt x="52" y="234"/>
                    </a:lnTo>
                    <a:lnTo>
                      <a:pt x="50" y="234"/>
                    </a:lnTo>
                    <a:lnTo>
                      <a:pt x="52" y="234"/>
                    </a:lnTo>
                    <a:lnTo>
                      <a:pt x="52" y="236"/>
                    </a:lnTo>
                    <a:lnTo>
                      <a:pt x="52" y="238"/>
                    </a:lnTo>
                    <a:lnTo>
                      <a:pt x="50" y="238"/>
                    </a:lnTo>
                    <a:lnTo>
                      <a:pt x="50" y="240"/>
                    </a:lnTo>
                    <a:lnTo>
                      <a:pt x="50" y="242"/>
                    </a:lnTo>
                    <a:lnTo>
                      <a:pt x="52" y="242"/>
                    </a:lnTo>
                    <a:lnTo>
                      <a:pt x="52" y="244"/>
                    </a:lnTo>
                    <a:lnTo>
                      <a:pt x="54" y="244"/>
                    </a:lnTo>
                    <a:lnTo>
                      <a:pt x="54" y="246"/>
                    </a:lnTo>
                    <a:lnTo>
                      <a:pt x="56" y="246"/>
                    </a:lnTo>
                    <a:lnTo>
                      <a:pt x="56" y="247"/>
                    </a:lnTo>
                    <a:lnTo>
                      <a:pt x="57" y="247"/>
                    </a:lnTo>
                    <a:lnTo>
                      <a:pt x="56" y="247"/>
                    </a:lnTo>
                    <a:lnTo>
                      <a:pt x="56" y="249"/>
                    </a:lnTo>
                    <a:lnTo>
                      <a:pt x="56" y="251"/>
                    </a:lnTo>
                    <a:lnTo>
                      <a:pt x="56" y="253"/>
                    </a:lnTo>
                    <a:lnTo>
                      <a:pt x="57" y="253"/>
                    </a:lnTo>
                    <a:lnTo>
                      <a:pt x="57" y="255"/>
                    </a:lnTo>
                    <a:lnTo>
                      <a:pt x="57" y="257"/>
                    </a:lnTo>
                    <a:lnTo>
                      <a:pt x="59" y="257"/>
                    </a:lnTo>
                    <a:lnTo>
                      <a:pt x="59" y="259"/>
                    </a:lnTo>
                    <a:lnTo>
                      <a:pt x="61" y="259"/>
                    </a:lnTo>
                    <a:lnTo>
                      <a:pt x="63" y="259"/>
                    </a:lnTo>
                    <a:lnTo>
                      <a:pt x="63" y="261"/>
                    </a:lnTo>
                    <a:lnTo>
                      <a:pt x="63" y="259"/>
                    </a:lnTo>
                    <a:lnTo>
                      <a:pt x="63" y="261"/>
                    </a:lnTo>
                    <a:lnTo>
                      <a:pt x="65" y="261"/>
                    </a:lnTo>
                    <a:lnTo>
                      <a:pt x="67" y="261"/>
                    </a:lnTo>
                    <a:lnTo>
                      <a:pt x="67" y="259"/>
                    </a:lnTo>
                    <a:lnTo>
                      <a:pt x="67" y="261"/>
                    </a:lnTo>
                    <a:lnTo>
                      <a:pt x="69" y="261"/>
                    </a:lnTo>
                    <a:lnTo>
                      <a:pt x="71" y="263"/>
                    </a:lnTo>
                    <a:lnTo>
                      <a:pt x="71" y="265"/>
                    </a:lnTo>
                    <a:lnTo>
                      <a:pt x="71" y="267"/>
                    </a:lnTo>
                    <a:lnTo>
                      <a:pt x="73" y="267"/>
                    </a:lnTo>
                    <a:lnTo>
                      <a:pt x="73" y="269"/>
                    </a:lnTo>
                    <a:lnTo>
                      <a:pt x="75" y="269"/>
                    </a:lnTo>
                    <a:lnTo>
                      <a:pt x="75" y="270"/>
                    </a:lnTo>
                    <a:lnTo>
                      <a:pt x="77" y="270"/>
                    </a:lnTo>
                    <a:lnTo>
                      <a:pt x="75" y="270"/>
                    </a:lnTo>
                    <a:lnTo>
                      <a:pt x="75" y="272"/>
                    </a:lnTo>
                    <a:lnTo>
                      <a:pt x="77" y="272"/>
                    </a:lnTo>
                    <a:lnTo>
                      <a:pt x="79" y="272"/>
                    </a:lnTo>
                    <a:lnTo>
                      <a:pt x="79" y="270"/>
                    </a:lnTo>
                    <a:lnTo>
                      <a:pt x="79" y="272"/>
                    </a:lnTo>
                    <a:lnTo>
                      <a:pt x="79" y="270"/>
                    </a:lnTo>
                    <a:lnTo>
                      <a:pt x="80" y="270"/>
                    </a:lnTo>
                    <a:lnTo>
                      <a:pt x="80" y="272"/>
                    </a:lnTo>
                    <a:lnTo>
                      <a:pt x="82" y="272"/>
                    </a:lnTo>
                    <a:lnTo>
                      <a:pt x="84" y="272"/>
                    </a:lnTo>
                    <a:lnTo>
                      <a:pt x="86" y="272"/>
                    </a:lnTo>
                    <a:lnTo>
                      <a:pt x="86" y="270"/>
                    </a:lnTo>
                    <a:lnTo>
                      <a:pt x="86" y="269"/>
                    </a:lnTo>
                    <a:lnTo>
                      <a:pt x="86" y="267"/>
                    </a:lnTo>
                    <a:lnTo>
                      <a:pt x="88" y="267"/>
                    </a:lnTo>
                    <a:lnTo>
                      <a:pt x="90" y="267"/>
                    </a:lnTo>
                    <a:lnTo>
                      <a:pt x="90" y="265"/>
                    </a:lnTo>
                    <a:lnTo>
                      <a:pt x="92" y="265"/>
                    </a:lnTo>
                    <a:lnTo>
                      <a:pt x="94" y="265"/>
                    </a:lnTo>
                    <a:lnTo>
                      <a:pt x="94" y="263"/>
                    </a:lnTo>
                    <a:lnTo>
                      <a:pt x="96" y="263"/>
                    </a:lnTo>
                    <a:lnTo>
                      <a:pt x="96" y="265"/>
                    </a:lnTo>
                    <a:lnTo>
                      <a:pt x="96" y="263"/>
                    </a:lnTo>
                    <a:lnTo>
                      <a:pt x="96" y="261"/>
                    </a:lnTo>
                    <a:lnTo>
                      <a:pt x="98" y="261"/>
                    </a:lnTo>
                    <a:lnTo>
                      <a:pt x="100" y="261"/>
                    </a:lnTo>
                    <a:lnTo>
                      <a:pt x="100" y="263"/>
                    </a:lnTo>
                    <a:lnTo>
                      <a:pt x="102" y="263"/>
                    </a:lnTo>
                    <a:lnTo>
                      <a:pt x="102" y="261"/>
                    </a:lnTo>
                    <a:lnTo>
                      <a:pt x="102" y="263"/>
                    </a:lnTo>
                    <a:lnTo>
                      <a:pt x="104" y="263"/>
                    </a:lnTo>
                    <a:lnTo>
                      <a:pt x="104" y="261"/>
                    </a:lnTo>
                    <a:lnTo>
                      <a:pt x="104" y="263"/>
                    </a:lnTo>
                    <a:lnTo>
                      <a:pt x="104" y="265"/>
                    </a:lnTo>
                    <a:lnTo>
                      <a:pt x="104" y="263"/>
                    </a:lnTo>
                    <a:lnTo>
                      <a:pt x="105" y="263"/>
                    </a:lnTo>
                    <a:lnTo>
                      <a:pt x="105" y="265"/>
                    </a:lnTo>
                    <a:lnTo>
                      <a:pt x="107" y="265"/>
                    </a:lnTo>
                    <a:lnTo>
                      <a:pt x="109" y="267"/>
                    </a:lnTo>
                    <a:lnTo>
                      <a:pt x="107" y="269"/>
                    </a:lnTo>
                    <a:lnTo>
                      <a:pt x="107" y="270"/>
                    </a:lnTo>
                    <a:lnTo>
                      <a:pt x="107" y="269"/>
                    </a:lnTo>
                    <a:lnTo>
                      <a:pt x="107" y="270"/>
                    </a:lnTo>
                    <a:lnTo>
                      <a:pt x="107" y="272"/>
                    </a:lnTo>
                    <a:lnTo>
                      <a:pt x="107" y="274"/>
                    </a:lnTo>
                    <a:lnTo>
                      <a:pt x="107" y="276"/>
                    </a:lnTo>
                    <a:lnTo>
                      <a:pt x="109" y="276"/>
                    </a:lnTo>
                    <a:lnTo>
                      <a:pt x="109" y="278"/>
                    </a:lnTo>
                    <a:lnTo>
                      <a:pt x="107" y="278"/>
                    </a:lnTo>
                    <a:lnTo>
                      <a:pt x="107" y="280"/>
                    </a:lnTo>
                    <a:lnTo>
                      <a:pt x="109" y="280"/>
                    </a:lnTo>
                    <a:lnTo>
                      <a:pt x="109" y="282"/>
                    </a:lnTo>
                    <a:lnTo>
                      <a:pt x="111" y="282"/>
                    </a:lnTo>
                    <a:lnTo>
                      <a:pt x="111" y="284"/>
                    </a:lnTo>
                    <a:lnTo>
                      <a:pt x="111" y="286"/>
                    </a:lnTo>
                    <a:lnTo>
                      <a:pt x="113" y="286"/>
                    </a:lnTo>
                    <a:lnTo>
                      <a:pt x="113" y="288"/>
                    </a:lnTo>
                    <a:lnTo>
                      <a:pt x="115" y="288"/>
                    </a:lnTo>
                    <a:lnTo>
                      <a:pt x="115" y="290"/>
                    </a:lnTo>
                    <a:lnTo>
                      <a:pt x="117" y="290"/>
                    </a:lnTo>
                    <a:lnTo>
                      <a:pt x="117" y="292"/>
                    </a:lnTo>
                    <a:lnTo>
                      <a:pt x="119" y="292"/>
                    </a:lnTo>
                    <a:lnTo>
                      <a:pt x="117" y="292"/>
                    </a:lnTo>
                    <a:lnTo>
                      <a:pt x="117" y="294"/>
                    </a:lnTo>
                    <a:lnTo>
                      <a:pt x="117" y="295"/>
                    </a:lnTo>
                    <a:lnTo>
                      <a:pt x="115" y="295"/>
                    </a:lnTo>
                    <a:lnTo>
                      <a:pt x="115" y="297"/>
                    </a:lnTo>
                    <a:lnTo>
                      <a:pt x="113" y="297"/>
                    </a:lnTo>
                    <a:lnTo>
                      <a:pt x="113" y="299"/>
                    </a:lnTo>
                    <a:lnTo>
                      <a:pt x="113" y="301"/>
                    </a:lnTo>
                    <a:lnTo>
                      <a:pt x="115" y="301"/>
                    </a:lnTo>
                    <a:lnTo>
                      <a:pt x="117" y="301"/>
                    </a:lnTo>
                    <a:lnTo>
                      <a:pt x="117" y="303"/>
                    </a:lnTo>
                    <a:lnTo>
                      <a:pt x="117" y="305"/>
                    </a:lnTo>
                    <a:lnTo>
                      <a:pt x="117" y="307"/>
                    </a:lnTo>
                    <a:lnTo>
                      <a:pt x="115" y="307"/>
                    </a:lnTo>
                    <a:lnTo>
                      <a:pt x="117" y="307"/>
                    </a:lnTo>
                    <a:lnTo>
                      <a:pt x="115" y="307"/>
                    </a:lnTo>
                    <a:lnTo>
                      <a:pt x="115" y="309"/>
                    </a:lnTo>
                    <a:lnTo>
                      <a:pt x="113" y="311"/>
                    </a:lnTo>
                    <a:lnTo>
                      <a:pt x="111" y="311"/>
                    </a:lnTo>
                    <a:lnTo>
                      <a:pt x="111" y="313"/>
                    </a:lnTo>
                    <a:lnTo>
                      <a:pt x="109" y="313"/>
                    </a:lnTo>
                    <a:lnTo>
                      <a:pt x="109" y="315"/>
                    </a:lnTo>
                    <a:lnTo>
                      <a:pt x="107" y="315"/>
                    </a:lnTo>
                    <a:lnTo>
                      <a:pt x="107" y="317"/>
                    </a:lnTo>
                    <a:lnTo>
                      <a:pt x="105" y="317"/>
                    </a:lnTo>
                    <a:lnTo>
                      <a:pt x="105" y="319"/>
                    </a:lnTo>
                    <a:lnTo>
                      <a:pt x="104" y="319"/>
                    </a:lnTo>
                    <a:lnTo>
                      <a:pt x="104" y="320"/>
                    </a:lnTo>
                    <a:lnTo>
                      <a:pt x="104" y="322"/>
                    </a:lnTo>
                    <a:lnTo>
                      <a:pt x="104" y="324"/>
                    </a:lnTo>
                    <a:lnTo>
                      <a:pt x="105" y="324"/>
                    </a:lnTo>
                    <a:lnTo>
                      <a:pt x="105" y="326"/>
                    </a:lnTo>
                    <a:lnTo>
                      <a:pt x="105" y="328"/>
                    </a:lnTo>
                    <a:lnTo>
                      <a:pt x="107" y="328"/>
                    </a:lnTo>
                    <a:lnTo>
                      <a:pt x="109" y="328"/>
                    </a:lnTo>
                    <a:lnTo>
                      <a:pt x="111" y="328"/>
                    </a:lnTo>
                    <a:lnTo>
                      <a:pt x="113" y="328"/>
                    </a:lnTo>
                    <a:lnTo>
                      <a:pt x="115" y="328"/>
                    </a:lnTo>
                    <a:lnTo>
                      <a:pt x="117" y="328"/>
                    </a:lnTo>
                    <a:lnTo>
                      <a:pt x="117" y="326"/>
                    </a:lnTo>
                    <a:lnTo>
                      <a:pt x="117" y="324"/>
                    </a:lnTo>
                    <a:lnTo>
                      <a:pt x="119" y="324"/>
                    </a:lnTo>
                    <a:lnTo>
                      <a:pt x="119" y="322"/>
                    </a:lnTo>
                    <a:lnTo>
                      <a:pt x="119" y="324"/>
                    </a:lnTo>
                    <a:lnTo>
                      <a:pt x="121" y="324"/>
                    </a:lnTo>
                    <a:lnTo>
                      <a:pt x="121" y="322"/>
                    </a:lnTo>
                    <a:lnTo>
                      <a:pt x="119" y="322"/>
                    </a:lnTo>
                    <a:lnTo>
                      <a:pt x="121" y="322"/>
                    </a:lnTo>
                    <a:lnTo>
                      <a:pt x="123" y="322"/>
                    </a:lnTo>
                    <a:lnTo>
                      <a:pt x="125" y="322"/>
                    </a:lnTo>
                    <a:lnTo>
                      <a:pt x="125" y="320"/>
                    </a:lnTo>
                    <a:lnTo>
                      <a:pt x="127" y="320"/>
                    </a:lnTo>
                    <a:lnTo>
                      <a:pt x="125" y="320"/>
                    </a:lnTo>
                    <a:lnTo>
                      <a:pt x="127" y="320"/>
                    </a:lnTo>
                    <a:lnTo>
                      <a:pt x="127" y="319"/>
                    </a:lnTo>
                    <a:lnTo>
                      <a:pt x="125" y="319"/>
                    </a:lnTo>
                    <a:lnTo>
                      <a:pt x="125" y="317"/>
                    </a:lnTo>
                    <a:lnTo>
                      <a:pt x="127" y="315"/>
                    </a:lnTo>
                    <a:lnTo>
                      <a:pt x="127" y="313"/>
                    </a:lnTo>
                    <a:lnTo>
                      <a:pt x="127" y="311"/>
                    </a:lnTo>
                    <a:lnTo>
                      <a:pt x="128" y="311"/>
                    </a:lnTo>
                    <a:lnTo>
                      <a:pt x="127" y="311"/>
                    </a:lnTo>
                    <a:lnTo>
                      <a:pt x="128" y="311"/>
                    </a:lnTo>
                    <a:lnTo>
                      <a:pt x="128" y="309"/>
                    </a:lnTo>
                    <a:lnTo>
                      <a:pt x="128" y="307"/>
                    </a:lnTo>
                    <a:lnTo>
                      <a:pt x="130" y="307"/>
                    </a:lnTo>
                    <a:lnTo>
                      <a:pt x="130" y="309"/>
                    </a:lnTo>
                    <a:lnTo>
                      <a:pt x="132" y="309"/>
                    </a:lnTo>
                    <a:lnTo>
                      <a:pt x="132" y="311"/>
                    </a:lnTo>
                    <a:lnTo>
                      <a:pt x="134" y="311"/>
                    </a:lnTo>
                    <a:lnTo>
                      <a:pt x="136" y="313"/>
                    </a:lnTo>
                    <a:lnTo>
                      <a:pt x="138" y="313"/>
                    </a:lnTo>
                    <a:lnTo>
                      <a:pt x="140" y="313"/>
                    </a:lnTo>
                    <a:lnTo>
                      <a:pt x="140" y="315"/>
                    </a:lnTo>
                    <a:lnTo>
                      <a:pt x="140" y="317"/>
                    </a:lnTo>
                    <a:lnTo>
                      <a:pt x="142" y="317"/>
                    </a:lnTo>
                    <a:lnTo>
                      <a:pt x="144" y="317"/>
                    </a:lnTo>
                    <a:lnTo>
                      <a:pt x="146" y="317"/>
                    </a:lnTo>
                    <a:lnTo>
                      <a:pt x="148" y="317"/>
                    </a:lnTo>
                    <a:lnTo>
                      <a:pt x="150" y="317"/>
                    </a:lnTo>
                    <a:lnTo>
                      <a:pt x="150" y="315"/>
                    </a:lnTo>
                    <a:lnTo>
                      <a:pt x="150" y="317"/>
                    </a:lnTo>
                    <a:lnTo>
                      <a:pt x="152" y="317"/>
                    </a:lnTo>
                    <a:lnTo>
                      <a:pt x="152" y="319"/>
                    </a:lnTo>
                    <a:lnTo>
                      <a:pt x="150" y="319"/>
                    </a:lnTo>
                    <a:lnTo>
                      <a:pt x="152" y="319"/>
                    </a:lnTo>
                    <a:lnTo>
                      <a:pt x="152" y="320"/>
                    </a:lnTo>
                    <a:lnTo>
                      <a:pt x="153" y="320"/>
                    </a:lnTo>
                    <a:lnTo>
                      <a:pt x="153" y="322"/>
                    </a:lnTo>
                    <a:lnTo>
                      <a:pt x="153" y="324"/>
                    </a:lnTo>
                    <a:lnTo>
                      <a:pt x="153" y="326"/>
                    </a:lnTo>
                    <a:lnTo>
                      <a:pt x="155" y="324"/>
                    </a:lnTo>
                    <a:lnTo>
                      <a:pt x="155" y="326"/>
                    </a:lnTo>
                    <a:lnTo>
                      <a:pt x="155" y="328"/>
                    </a:lnTo>
                    <a:lnTo>
                      <a:pt x="157" y="328"/>
                    </a:lnTo>
                    <a:lnTo>
                      <a:pt x="155" y="328"/>
                    </a:lnTo>
                    <a:lnTo>
                      <a:pt x="155" y="330"/>
                    </a:lnTo>
                    <a:lnTo>
                      <a:pt x="155" y="332"/>
                    </a:lnTo>
                    <a:lnTo>
                      <a:pt x="157" y="332"/>
                    </a:lnTo>
                    <a:lnTo>
                      <a:pt x="159" y="332"/>
                    </a:lnTo>
                    <a:lnTo>
                      <a:pt x="161" y="332"/>
                    </a:lnTo>
                    <a:lnTo>
                      <a:pt x="163" y="332"/>
                    </a:lnTo>
                    <a:lnTo>
                      <a:pt x="165" y="332"/>
                    </a:lnTo>
                    <a:lnTo>
                      <a:pt x="167" y="332"/>
                    </a:lnTo>
                    <a:lnTo>
                      <a:pt x="167" y="334"/>
                    </a:lnTo>
                    <a:lnTo>
                      <a:pt x="169" y="334"/>
                    </a:lnTo>
                    <a:lnTo>
                      <a:pt x="171" y="334"/>
                    </a:lnTo>
                    <a:lnTo>
                      <a:pt x="171" y="336"/>
                    </a:lnTo>
                    <a:lnTo>
                      <a:pt x="171" y="338"/>
                    </a:lnTo>
                    <a:lnTo>
                      <a:pt x="171" y="340"/>
                    </a:lnTo>
                    <a:lnTo>
                      <a:pt x="173" y="340"/>
                    </a:lnTo>
                    <a:lnTo>
                      <a:pt x="173" y="342"/>
                    </a:lnTo>
                    <a:lnTo>
                      <a:pt x="173" y="343"/>
                    </a:lnTo>
                    <a:lnTo>
                      <a:pt x="175" y="343"/>
                    </a:lnTo>
                    <a:lnTo>
                      <a:pt x="175" y="345"/>
                    </a:lnTo>
                    <a:lnTo>
                      <a:pt x="175" y="347"/>
                    </a:lnTo>
                    <a:lnTo>
                      <a:pt x="175" y="349"/>
                    </a:lnTo>
                    <a:lnTo>
                      <a:pt x="176" y="349"/>
                    </a:lnTo>
                    <a:lnTo>
                      <a:pt x="176" y="351"/>
                    </a:lnTo>
                    <a:lnTo>
                      <a:pt x="178" y="351"/>
                    </a:lnTo>
                    <a:lnTo>
                      <a:pt x="178" y="353"/>
                    </a:lnTo>
                    <a:lnTo>
                      <a:pt x="178" y="355"/>
                    </a:lnTo>
                    <a:lnTo>
                      <a:pt x="180" y="355"/>
                    </a:lnTo>
                    <a:lnTo>
                      <a:pt x="180" y="357"/>
                    </a:lnTo>
                    <a:lnTo>
                      <a:pt x="182" y="357"/>
                    </a:lnTo>
                    <a:lnTo>
                      <a:pt x="184" y="357"/>
                    </a:lnTo>
                    <a:lnTo>
                      <a:pt x="184" y="355"/>
                    </a:lnTo>
                    <a:lnTo>
                      <a:pt x="186" y="355"/>
                    </a:lnTo>
                    <a:lnTo>
                      <a:pt x="186" y="353"/>
                    </a:lnTo>
                    <a:lnTo>
                      <a:pt x="188" y="353"/>
                    </a:lnTo>
                    <a:lnTo>
                      <a:pt x="190" y="353"/>
                    </a:lnTo>
                    <a:lnTo>
                      <a:pt x="192" y="353"/>
                    </a:lnTo>
                    <a:lnTo>
                      <a:pt x="194" y="353"/>
                    </a:lnTo>
                    <a:lnTo>
                      <a:pt x="196" y="353"/>
                    </a:lnTo>
                    <a:lnTo>
                      <a:pt x="198" y="351"/>
                    </a:lnTo>
                    <a:lnTo>
                      <a:pt x="198" y="353"/>
                    </a:lnTo>
                    <a:lnTo>
                      <a:pt x="199" y="353"/>
                    </a:lnTo>
                    <a:lnTo>
                      <a:pt x="201" y="353"/>
                    </a:lnTo>
                    <a:lnTo>
                      <a:pt x="203" y="353"/>
                    </a:lnTo>
                    <a:lnTo>
                      <a:pt x="205" y="353"/>
                    </a:lnTo>
                    <a:lnTo>
                      <a:pt x="207" y="353"/>
                    </a:lnTo>
                    <a:lnTo>
                      <a:pt x="209" y="353"/>
                    </a:lnTo>
                    <a:lnTo>
                      <a:pt x="211" y="353"/>
                    </a:lnTo>
                    <a:lnTo>
                      <a:pt x="213" y="353"/>
                    </a:lnTo>
                    <a:lnTo>
                      <a:pt x="213" y="355"/>
                    </a:lnTo>
                    <a:lnTo>
                      <a:pt x="211" y="355"/>
                    </a:lnTo>
                    <a:lnTo>
                      <a:pt x="211" y="357"/>
                    </a:lnTo>
                    <a:lnTo>
                      <a:pt x="211" y="359"/>
                    </a:lnTo>
                    <a:lnTo>
                      <a:pt x="213" y="359"/>
                    </a:lnTo>
                    <a:lnTo>
                      <a:pt x="215" y="359"/>
                    </a:lnTo>
                    <a:lnTo>
                      <a:pt x="215" y="357"/>
                    </a:lnTo>
                    <a:lnTo>
                      <a:pt x="217" y="357"/>
                    </a:lnTo>
                    <a:lnTo>
                      <a:pt x="217" y="355"/>
                    </a:lnTo>
                    <a:lnTo>
                      <a:pt x="219" y="355"/>
                    </a:lnTo>
                    <a:lnTo>
                      <a:pt x="219" y="353"/>
                    </a:lnTo>
                    <a:lnTo>
                      <a:pt x="221" y="353"/>
                    </a:lnTo>
                    <a:lnTo>
                      <a:pt x="223" y="353"/>
                    </a:lnTo>
                    <a:lnTo>
                      <a:pt x="224" y="353"/>
                    </a:lnTo>
                    <a:lnTo>
                      <a:pt x="226" y="353"/>
                    </a:lnTo>
                    <a:lnTo>
                      <a:pt x="226" y="355"/>
                    </a:lnTo>
                    <a:lnTo>
                      <a:pt x="226" y="357"/>
                    </a:lnTo>
                    <a:lnTo>
                      <a:pt x="226" y="359"/>
                    </a:lnTo>
                    <a:lnTo>
                      <a:pt x="228" y="359"/>
                    </a:lnTo>
                    <a:lnTo>
                      <a:pt x="228" y="357"/>
                    </a:lnTo>
                    <a:lnTo>
                      <a:pt x="230" y="357"/>
                    </a:lnTo>
                    <a:lnTo>
                      <a:pt x="230" y="355"/>
                    </a:lnTo>
                    <a:lnTo>
                      <a:pt x="232" y="355"/>
                    </a:lnTo>
                    <a:lnTo>
                      <a:pt x="234" y="355"/>
                    </a:lnTo>
                    <a:lnTo>
                      <a:pt x="234" y="353"/>
                    </a:lnTo>
                    <a:lnTo>
                      <a:pt x="234" y="351"/>
                    </a:lnTo>
                    <a:lnTo>
                      <a:pt x="236" y="351"/>
                    </a:lnTo>
                    <a:lnTo>
                      <a:pt x="236" y="349"/>
                    </a:lnTo>
                    <a:lnTo>
                      <a:pt x="238" y="349"/>
                    </a:lnTo>
                    <a:lnTo>
                      <a:pt x="238" y="347"/>
                    </a:lnTo>
                    <a:lnTo>
                      <a:pt x="238" y="345"/>
                    </a:lnTo>
                    <a:lnTo>
                      <a:pt x="240" y="345"/>
                    </a:lnTo>
                    <a:lnTo>
                      <a:pt x="240" y="343"/>
                    </a:lnTo>
                    <a:lnTo>
                      <a:pt x="242" y="343"/>
                    </a:lnTo>
                    <a:lnTo>
                      <a:pt x="244" y="343"/>
                    </a:lnTo>
                    <a:lnTo>
                      <a:pt x="244" y="345"/>
                    </a:lnTo>
                    <a:lnTo>
                      <a:pt x="246" y="345"/>
                    </a:lnTo>
                    <a:lnTo>
                      <a:pt x="246" y="343"/>
                    </a:lnTo>
                    <a:lnTo>
                      <a:pt x="246" y="345"/>
                    </a:lnTo>
                    <a:lnTo>
                      <a:pt x="246" y="343"/>
                    </a:lnTo>
                    <a:lnTo>
                      <a:pt x="247" y="343"/>
                    </a:lnTo>
                    <a:lnTo>
                      <a:pt x="249" y="343"/>
                    </a:lnTo>
                    <a:lnTo>
                      <a:pt x="249" y="345"/>
                    </a:lnTo>
                    <a:lnTo>
                      <a:pt x="249" y="343"/>
                    </a:lnTo>
                    <a:lnTo>
                      <a:pt x="251" y="343"/>
                    </a:lnTo>
                    <a:lnTo>
                      <a:pt x="253" y="343"/>
                    </a:lnTo>
                    <a:lnTo>
                      <a:pt x="253" y="342"/>
                    </a:lnTo>
                    <a:lnTo>
                      <a:pt x="255" y="342"/>
                    </a:lnTo>
                    <a:lnTo>
                      <a:pt x="255" y="343"/>
                    </a:lnTo>
                    <a:lnTo>
                      <a:pt x="257" y="343"/>
                    </a:lnTo>
                    <a:lnTo>
                      <a:pt x="257" y="345"/>
                    </a:lnTo>
                    <a:lnTo>
                      <a:pt x="259" y="345"/>
                    </a:lnTo>
                    <a:lnTo>
                      <a:pt x="259" y="347"/>
                    </a:lnTo>
                    <a:lnTo>
                      <a:pt x="261" y="347"/>
                    </a:lnTo>
                    <a:lnTo>
                      <a:pt x="261" y="349"/>
                    </a:lnTo>
                    <a:lnTo>
                      <a:pt x="263" y="349"/>
                    </a:lnTo>
                    <a:lnTo>
                      <a:pt x="265" y="349"/>
                    </a:lnTo>
                    <a:lnTo>
                      <a:pt x="265" y="351"/>
                    </a:lnTo>
                    <a:lnTo>
                      <a:pt x="267" y="351"/>
                    </a:lnTo>
                    <a:lnTo>
                      <a:pt x="267" y="353"/>
                    </a:lnTo>
                    <a:lnTo>
                      <a:pt x="267" y="355"/>
                    </a:lnTo>
                    <a:lnTo>
                      <a:pt x="267" y="357"/>
                    </a:lnTo>
                    <a:lnTo>
                      <a:pt x="269" y="357"/>
                    </a:lnTo>
                    <a:lnTo>
                      <a:pt x="269" y="359"/>
                    </a:lnTo>
                    <a:lnTo>
                      <a:pt x="271" y="359"/>
                    </a:lnTo>
                    <a:lnTo>
                      <a:pt x="272" y="359"/>
                    </a:lnTo>
                    <a:lnTo>
                      <a:pt x="272" y="357"/>
                    </a:lnTo>
                    <a:lnTo>
                      <a:pt x="274" y="357"/>
                    </a:lnTo>
                    <a:lnTo>
                      <a:pt x="274" y="355"/>
                    </a:lnTo>
                    <a:lnTo>
                      <a:pt x="274" y="353"/>
                    </a:lnTo>
                    <a:lnTo>
                      <a:pt x="276" y="353"/>
                    </a:lnTo>
                    <a:lnTo>
                      <a:pt x="276" y="351"/>
                    </a:lnTo>
                    <a:lnTo>
                      <a:pt x="276" y="349"/>
                    </a:lnTo>
                    <a:lnTo>
                      <a:pt x="276" y="347"/>
                    </a:lnTo>
                    <a:lnTo>
                      <a:pt x="276" y="345"/>
                    </a:lnTo>
                    <a:lnTo>
                      <a:pt x="278" y="345"/>
                    </a:lnTo>
                    <a:lnTo>
                      <a:pt x="278" y="343"/>
                    </a:lnTo>
                    <a:lnTo>
                      <a:pt x="278" y="342"/>
                    </a:lnTo>
                    <a:lnTo>
                      <a:pt x="276" y="342"/>
                    </a:lnTo>
                    <a:lnTo>
                      <a:pt x="276" y="340"/>
                    </a:lnTo>
                    <a:lnTo>
                      <a:pt x="276" y="338"/>
                    </a:lnTo>
                    <a:lnTo>
                      <a:pt x="278" y="336"/>
                    </a:lnTo>
                    <a:lnTo>
                      <a:pt x="278" y="334"/>
                    </a:lnTo>
                    <a:lnTo>
                      <a:pt x="278" y="332"/>
                    </a:lnTo>
                    <a:lnTo>
                      <a:pt x="278" y="330"/>
                    </a:lnTo>
                    <a:lnTo>
                      <a:pt x="280" y="330"/>
                    </a:lnTo>
                    <a:lnTo>
                      <a:pt x="280" y="328"/>
                    </a:lnTo>
                    <a:lnTo>
                      <a:pt x="280" y="326"/>
                    </a:lnTo>
                    <a:lnTo>
                      <a:pt x="282" y="326"/>
                    </a:lnTo>
                    <a:lnTo>
                      <a:pt x="282" y="324"/>
                    </a:lnTo>
                    <a:lnTo>
                      <a:pt x="282" y="322"/>
                    </a:lnTo>
                    <a:lnTo>
                      <a:pt x="284" y="320"/>
                    </a:lnTo>
                    <a:lnTo>
                      <a:pt x="284" y="319"/>
                    </a:lnTo>
                    <a:lnTo>
                      <a:pt x="284" y="317"/>
                    </a:lnTo>
                    <a:lnTo>
                      <a:pt x="282" y="315"/>
                    </a:lnTo>
                    <a:lnTo>
                      <a:pt x="280" y="313"/>
                    </a:lnTo>
                    <a:lnTo>
                      <a:pt x="278" y="313"/>
                    </a:lnTo>
                    <a:lnTo>
                      <a:pt x="276" y="311"/>
                    </a:lnTo>
                    <a:lnTo>
                      <a:pt x="276" y="309"/>
                    </a:lnTo>
                    <a:lnTo>
                      <a:pt x="276" y="307"/>
                    </a:lnTo>
                    <a:lnTo>
                      <a:pt x="274" y="307"/>
                    </a:lnTo>
                    <a:lnTo>
                      <a:pt x="276" y="307"/>
                    </a:lnTo>
                    <a:lnTo>
                      <a:pt x="276" y="305"/>
                    </a:lnTo>
                    <a:lnTo>
                      <a:pt x="278" y="305"/>
                    </a:lnTo>
                    <a:lnTo>
                      <a:pt x="278" y="303"/>
                    </a:lnTo>
                    <a:lnTo>
                      <a:pt x="280" y="303"/>
                    </a:lnTo>
                    <a:lnTo>
                      <a:pt x="280" y="301"/>
                    </a:lnTo>
                    <a:lnTo>
                      <a:pt x="282" y="301"/>
                    </a:lnTo>
                    <a:lnTo>
                      <a:pt x="282" y="299"/>
                    </a:lnTo>
                    <a:lnTo>
                      <a:pt x="284" y="299"/>
                    </a:lnTo>
                    <a:lnTo>
                      <a:pt x="284" y="297"/>
                    </a:lnTo>
                    <a:lnTo>
                      <a:pt x="284" y="295"/>
                    </a:lnTo>
                    <a:lnTo>
                      <a:pt x="286" y="295"/>
                    </a:lnTo>
                    <a:lnTo>
                      <a:pt x="286" y="294"/>
                    </a:lnTo>
                    <a:lnTo>
                      <a:pt x="286" y="292"/>
                    </a:lnTo>
                    <a:lnTo>
                      <a:pt x="286" y="290"/>
                    </a:lnTo>
                    <a:lnTo>
                      <a:pt x="286" y="288"/>
                    </a:lnTo>
                    <a:lnTo>
                      <a:pt x="286" y="286"/>
                    </a:lnTo>
                    <a:lnTo>
                      <a:pt x="288" y="286"/>
                    </a:lnTo>
                    <a:lnTo>
                      <a:pt x="288" y="284"/>
                    </a:lnTo>
                    <a:lnTo>
                      <a:pt x="288" y="282"/>
                    </a:lnTo>
                    <a:lnTo>
                      <a:pt x="288" y="280"/>
                    </a:lnTo>
                    <a:lnTo>
                      <a:pt x="290" y="280"/>
                    </a:lnTo>
                    <a:lnTo>
                      <a:pt x="290" y="278"/>
                    </a:lnTo>
                    <a:lnTo>
                      <a:pt x="292" y="278"/>
                    </a:lnTo>
                    <a:lnTo>
                      <a:pt x="294" y="278"/>
                    </a:lnTo>
                    <a:lnTo>
                      <a:pt x="294" y="276"/>
                    </a:lnTo>
                    <a:lnTo>
                      <a:pt x="295" y="276"/>
                    </a:lnTo>
                    <a:lnTo>
                      <a:pt x="295" y="274"/>
                    </a:lnTo>
                    <a:lnTo>
                      <a:pt x="297" y="274"/>
                    </a:lnTo>
                    <a:lnTo>
                      <a:pt x="299" y="274"/>
                    </a:lnTo>
                    <a:lnTo>
                      <a:pt x="299" y="272"/>
                    </a:lnTo>
                    <a:lnTo>
                      <a:pt x="301" y="272"/>
                    </a:lnTo>
                    <a:lnTo>
                      <a:pt x="301" y="270"/>
                    </a:lnTo>
                    <a:lnTo>
                      <a:pt x="301" y="269"/>
                    </a:lnTo>
                    <a:lnTo>
                      <a:pt x="303" y="270"/>
                    </a:lnTo>
                    <a:lnTo>
                      <a:pt x="303" y="269"/>
                    </a:lnTo>
                    <a:lnTo>
                      <a:pt x="303" y="267"/>
                    </a:lnTo>
                    <a:lnTo>
                      <a:pt x="305" y="267"/>
                    </a:lnTo>
                    <a:lnTo>
                      <a:pt x="303" y="267"/>
                    </a:lnTo>
                    <a:lnTo>
                      <a:pt x="303" y="265"/>
                    </a:lnTo>
                    <a:lnTo>
                      <a:pt x="303" y="263"/>
                    </a:lnTo>
                    <a:lnTo>
                      <a:pt x="305" y="263"/>
                    </a:lnTo>
                    <a:lnTo>
                      <a:pt x="305" y="261"/>
                    </a:lnTo>
                    <a:lnTo>
                      <a:pt x="305" y="259"/>
                    </a:lnTo>
                    <a:lnTo>
                      <a:pt x="307" y="259"/>
                    </a:lnTo>
                    <a:lnTo>
                      <a:pt x="307" y="257"/>
                    </a:lnTo>
                    <a:lnTo>
                      <a:pt x="307" y="255"/>
                    </a:lnTo>
                    <a:lnTo>
                      <a:pt x="309" y="255"/>
                    </a:lnTo>
                    <a:lnTo>
                      <a:pt x="311" y="255"/>
                    </a:lnTo>
                    <a:lnTo>
                      <a:pt x="311" y="253"/>
                    </a:lnTo>
                    <a:lnTo>
                      <a:pt x="311" y="255"/>
                    </a:lnTo>
                    <a:lnTo>
                      <a:pt x="313" y="255"/>
                    </a:lnTo>
                    <a:lnTo>
                      <a:pt x="315" y="255"/>
                    </a:lnTo>
                    <a:lnTo>
                      <a:pt x="315" y="257"/>
                    </a:lnTo>
                    <a:lnTo>
                      <a:pt x="317" y="257"/>
                    </a:lnTo>
                    <a:lnTo>
                      <a:pt x="319" y="257"/>
                    </a:lnTo>
                    <a:lnTo>
                      <a:pt x="319" y="259"/>
                    </a:lnTo>
                    <a:lnTo>
                      <a:pt x="320" y="259"/>
                    </a:lnTo>
                    <a:lnTo>
                      <a:pt x="322" y="259"/>
                    </a:lnTo>
                    <a:lnTo>
                      <a:pt x="322" y="261"/>
                    </a:lnTo>
                    <a:lnTo>
                      <a:pt x="324" y="261"/>
                    </a:lnTo>
                    <a:lnTo>
                      <a:pt x="324" y="263"/>
                    </a:lnTo>
                    <a:lnTo>
                      <a:pt x="326" y="263"/>
                    </a:lnTo>
                    <a:lnTo>
                      <a:pt x="328" y="263"/>
                    </a:lnTo>
                    <a:lnTo>
                      <a:pt x="328" y="265"/>
                    </a:lnTo>
                    <a:lnTo>
                      <a:pt x="330" y="265"/>
                    </a:lnTo>
                    <a:lnTo>
                      <a:pt x="332" y="263"/>
                    </a:lnTo>
                    <a:lnTo>
                      <a:pt x="334" y="263"/>
                    </a:lnTo>
                    <a:lnTo>
                      <a:pt x="334" y="265"/>
                    </a:lnTo>
                    <a:lnTo>
                      <a:pt x="332" y="265"/>
                    </a:lnTo>
                    <a:lnTo>
                      <a:pt x="334" y="265"/>
                    </a:lnTo>
                    <a:lnTo>
                      <a:pt x="334" y="267"/>
                    </a:lnTo>
                    <a:lnTo>
                      <a:pt x="336" y="267"/>
                    </a:lnTo>
                    <a:lnTo>
                      <a:pt x="336" y="269"/>
                    </a:lnTo>
                    <a:lnTo>
                      <a:pt x="338" y="270"/>
                    </a:lnTo>
                    <a:lnTo>
                      <a:pt x="338" y="272"/>
                    </a:lnTo>
                    <a:lnTo>
                      <a:pt x="340" y="272"/>
                    </a:lnTo>
                    <a:lnTo>
                      <a:pt x="340" y="274"/>
                    </a:lnTo>
                    <a:lnTo>
                      <a:pt x="342" y="274"/>
                    </a:lnTo>
                    <a:lnTo>
                      <a:pt x="342" y="276"/>
                    </a:lnTo>
                    <a:lnTo>
                      <a:pt x="342" y="278"/>
                    </a:lnTo>
                    <a:lnTo>
                      <a:pt x="343" y="278"/>
                    </a:lnTo>
                    <a:lnTo>
                      <a:pt x="343" y="280"/>
                    </a:lnTo>
                    <a:lnTo>
                      <a:pt x="345" y="280"/>
                    </a:lnTo>
                    <a:lnTo>
                      <a:pt x="343" y="280"/>
                    </a:lnTo>
                    <a:lnTo>
                      <a:pt x="345" y="280"/>
                    </a:lnTo>
                    <a:lnTo>
                      <a:pt x="345" y="282"/>
                    </a:lnTo>
                    <a:lnTo>
                      <a:pt x="345" y="280"/>
                    </a:lnTo>
                    <a:lnTo>
                      <a:pt x="345" y="282"/>
                    </a:lnTo>
                    <a:lnTo>
                      <a:pt x="345" y="284"/>
                    </a:lnTo>
                    <a:lnTo>
                      <a:pt x="345" y="286"/>
                    </a:lnTo>
                    <a:lnTo>
                      <a:pt x="345" y="288"/>
                    </a:lnTo>
                    <a:lnTo>
                      <a:pt x="343" y="288"/>
                    </a:lnTo>
                    <a:lnTo>
                      <a:pt x="345" y="288"/>
                    </a:lnTo>
                    <a:lnTo>
                      <a:pt x="343" y="288"/>
                    </a:lnTo>
                    <a:lnTo>
                      <a:pt x="343" y="290"/>
                    </a:lnTo>
                    <a:lnTo>
                      <a:pt x="345" y="290"/>
                    </a:lnTo>
                    <a:lnTo>
                      <a:pt x="343" y="290"/>
                    </a:lnTo>
                    <a:lnTo>
                      <a:pt x="343" y="292"/>
                    </a:lnTo>
                    <a:lnTo>
                      <a:pt x="345" y="292"/>
                    </a:lnTo>
                    <a:lnTo>
                      <a:pt x="343" y="292"/>
                    </a:lnTo>
                    <a:lnTo>
                      <a:pt x="343" y="294"/>
                    </a:lnTo>
                    <a:lnTo>
                      <a:pt x="343" y="295"/>
                    </a:lnTo>
                    <a:lnTo>
                      <a:pt x="342" y="295"/>
                    </a:lnTo>
                    <a:lnTo>
                      <a:pt x="342" y="297"/>
                    </a:lnTo>
                    <a:lnTo>
                      <a:pt x="342" y="299"/>
                    </a:lnTo>
                    <a:lnTo>
                      <a:pt x="342" y="301"/>
                    </a:lnTo>
                    <a:lnTo>
                      <a:pt x="340" y="301"/>
                    </a:lnTo>
                    <a:lnTo>
                      <a:pt x="340" y="303"/>
                    </a:lnTo>
                    <a:lnTo>
                      <a:pt x="340" y="301"/>
                    </a:lnTo>
                    <a:lnTo>
                      <a:pt x="340" y="303"/>
                    </a:lnTo>
                    <a:lnTo>
                      <a:pt x="340" y="301"/>
                    </a:lnTo>
                    <a:lnTo>
                      <a:pt x="340" y="303"/>
                    </a:lnTo>
                    <a:lnTo>
                      <a:pt x="338" y="303"/>
                    </a:lnTo>
                    <a:lnTo>
                      <a:pt x="338" y="305"/>
                    </a:lnTo>
                    <a:lnTo>
                      <a:pt x="340" y="305"/>
                    </a:lnTo>
                    <a:lnTo>
                      <a:pt x="338" y="305"/>
                    </a:lnTo>
                    <a:lnTo>
                      <a:pt x="338" y="307"/>
                    </a:lnTo>
                    <a:lnTo>
                      <a:pt x="338" y="309"/>
                    </a:lnTo>
                    <a:lnTo>
                      <a:pt x="336" y="309"/>
                    </a:lnTo>
                    <a:lnTo>
                      <a:pt x="336" y="311"/>
                    </a:lnTo>
                    <a:lnTo>
                      <a:pt x="336" y="313"/>
                    </a:lnTo>
                    <a:lnTo>
                      <a:pt x="334" y="313"/>
                    </a:lnTo>
                    <a:lnTo>
                      <a:pt x="332" y="313"/>
                    </a:lnTo>
                    <a:lnTo>
                      <a:pt x="332" y="311"/>
                    </a:lnTo>
                    <a:lnTo>
                      <a:pt x="330" y="311"/>
                    </a:lnTo>
                    <a:lnTo>
                      <a:pt x="328" y="309"/>
                    </a:lnTo>
                    <a:lnTo>
                      <a:pt x="328" y="307"/>
                    </a:lnTo>
                    <a:lnTo>
                      <a:pt x="328" y="309"/>
                    </a:lnTo>
                    <a:lnTo>
                      <a:pt x="326" y="309"/>
                    </a:lnTo>
                    <a:lnTo>
                      <a:pt x="326" y="311"/>
                    </a:lnTo>
                    <a:lnTo>
                      <a:pt x="326" y="313"/>
                    </a:lnTo>
                    <a:lnTo>
                      <a:pt x="324" y="313"/>
                    </a:lnTo>
                    <a:lnTo>
                      <a:pt x="324" y="315"/>
                    </a:lnTo>
                    <a:lnTo>
                      <a:pt x="324" y="313"/>
                    </a:lnTo>
                    <a:lnTo>
                      <a:pt x="322" y="313"/>
                    </a:lnTo>
                    <a:lnTo>
                      <a:pt x="322" y="315"/>
                    </a:lnTo>
                    <a:lnTo>
                      <a:pt x="324" y="315"/>
                    </a:lnTo>
                    <a:lnTo>
                      <a:pt x="324" y="317"/>
                    </a:lnTo>
                    <a:lnTo>
                      <a:pt x="324" y="319"/>
                    </a:lnTo>
                    <a:lnTo>
                      <a:pt x="324" y="320"/>
                    </a:lnTo>
                    <a:lnTo>
                      <a:pt x="322" y="320"/>
                    </a:lnTo>
                    <a:lnTo>
                      <a:pt x="322" y="322"/>
                    </a:lnTo>
                    <a:lnTo>
                      <a:pt x="322" y="324"/>
                    </a:lnTo>
                    <a:lnTo>
                      <a:pt x="320" y="324"/>
                    </a:lnTo>
                    <a:lnTo>
                      <a:pt x="320" y="326"/>
                    </a:lnTo>
                    <a:lnTo>
                      <a:pt x="320" y="328"/>
                    </a:lnTo>
                    <a:lnTo>
                      <a:pt x="319" y="328"/>
                    </a:lnTo>
                    <a:lnTo>
                      <a:pt x="319" y="330"/>
                    </a:lnTo>
                    <a:lnTo>
                      <a:pt x="319" y="332"/>
                    </a:lnTo>
                    <a:lnTo>
                      <a:pt x="320" y="332"/>
                    </a:lnTo>
                    <a:lnTo>
                      <a:pt x="320" y="334"/>
                    </a:lnTo>
                    <a:lnTo>
                      <a:pt x="322" y="334"/>
                    </a:lnTo>
                    <a:lnTo>
                      <a:pt x="324" y="334"/>
                    </a:lnTo>
                    <a:lnTo>
                      <a:pt x="324" y="336"/>
                    </a:lnTo>
                    <a:lnTo>
                      <a:pt x="326" y="336"/>
                    </a:lnTo>
                    <a:lnTo>
                      <a:pt x="326" y="338"/>
                    </a:lnTo>
                    <a:lnTo>
                      <a:pt x="328" y="338"/>
                    </a:lnTo>
                    <a:lnTo>
                      <a:pt x="330" y="338"/>
                    </a:lnTo>
                    <a:lnTo>
                      <a:pt x="330" y="340"/>
                    </a:lnTo>
                    <a:lnTo>
                      <a:pt x="330" y="342"/>
                    </a:lnTo>
                    <a:lnTo>
                      <a:pt x="330" y="343"/>
                    </a:lnTo>
                    <a:lnTo>
                      <a:pt x="330" y="345"/>
                    </a:lnTo>
                    <a:lnTo>
                      <a:pt x="332" y="345"/>
                    </a:lnTo>
                    <a:lnTo>
                      <a:pt x="334" y="345"/>
                    </a:lnTo>
                    <a:lnTo>
                      <a:pt x="336" y="347"/>
                    </a:lnTo>
                    <a:lnTo>
                      <a:pt x="338" y="347"/>
                    </a:lnTo>
                    <a:lnTo>
                      <a:pt x="340" y="347"/>
                    </a:lnTo>
                    <a:lnTo>
                      <a:pt x="340" y="349"/>
                    </a:lnTo>
                    <a:lnTo>
                      <a:pt x="342" y="349"/>
                    </a:lnTo>
                    <a:lnTo>
                      <a:pt x="342" y="347"/>
                    </a:lnTo>
                    <a:lnTo>
                      <a:pt x="343" y="347"/>
                    </a:lnTo>
                    <a:lnTo>
                      <a:pt x="343" y="345"/>
                    </a:lnTo>
                    <a:lnTo>
                      <a:pt x="343" y="343"/>
                    </a:lnTo>
                    <a:lnTo>
                      <a:pt x="345" y="342"/>
                    </a:lnTo>
                    <a:lnTo>
                      <a:pt x="345" y="340"/>
                    </a:lnTo>
                    <a:lnTo>
                      <a:pt x="347" y="340"/>
                    </a:lnTo>
                    <a:lnTo>
                      <a:pt x="347" y="338"/>
                    </a:lnTo>
                    <a:lnTo>
                      <a:pt x="349" y="338"/>
                    </a:lnTo>
                    <a:lnTo>
                      <a:pt x="349" y="336"/>
                    </a:lnTo>
                    <a:lnTo>
                      <a:pt x="349" y="334"/>
                    </a:lnTo>
                    <a:lnTo>
                      <a:pt x="349" y="332"/>
                    </a:lnTo>
                    <a:lnTo>
                      <a:pt x="351" y="332"/>
                    </a:lnTo>
                    <a:lnTo>
                      <a:pt x="351" y="330"/>
                    </a:lnTo>
                    <a:lnTo>
                      <a:pt x="351" y="328"/>
                    </a:lnTo>
                    <a:lnTo>
                      <a:pt x="351" y="326"/>
                    </a:lnTo>
                    <a:lnTo>
                      <a:pt x="353" y="324"/>
                    </a:lnTo>
                    <a:lnTo>
                      <a:pt x="355" y="324"/>
                    </a:lnTo>
                    <a:lnTo>
                      <a:pt x="357" y="324"/>
                    </a:lnTo>
                    <a:lnTo>
                      <a:pt x="359" y="324"/>
                    </a:lnTo>
                    <a:lnTo>
                      <a:pt x="361" y="324"/>
                    </a:lnTo>
                    <a:lnTo>
                      <a:pt x="363" y="324"/>
                    </a:lnTo>
                    <a:lnTo>
                      <a:pt x="365" y="324"/>
                    </a:lnTo>
                    <a:lnTo>
                      <a:pt x="367" y="322"/>
                    </a:lnTo>
                    <a:lnTo>
                      <a:pt x="368" y="322"/>
                    </a:lnTo>
                    <a:lnTo>
                      <a:pt x="370" y="322"/>
                    </a:lnTo>
                    <a:lnTo>
                      <a:pt x="370" y="320"/>
                    </a:lnTo>
                    <a:lnTo>
                      <a:pt x="370" y="319"/>
                    </a:lnTo>
                    <a:lnTo>
                      <a:pt x="370" y="317"/>
                    </a:lnTo>
                    <a:lnTo>
                      <a:pt x="370" y="315"/>
                    </a:lnTo>
                    <a:lnTo>
                      <a:pt x="372" y="315"/>
                    </a:lnTo>
                    <a:lnTo>
                      <a:pt x="372" y="313"/>
                    </a:lnTo>
                    <a:lnTo>
                      <a:pt x="374" y="313"/>
                    </a:lnTo>
                    <a:lnTo>
                      <a:pt x="374" y="311"/>
                    </a:lnTo>
                    <a:lnTo>
                      <a:pt x="374" y="309"/>
                    </a:lnTo>
                    <a:lnTo>
                      <a:pt x="376" y="309"/>
                    </a:lnTo>
                    <a:lnTo>
                      <a:pt x="376" y="307"/>
                    </a:lnTo>
                    <a:lnTo>
                      <a:pt x="376" y="305"/>
                    </a:lnTo>
                    <a:lnTo>
                      <a:pt x="378" y="305"/>
                    </a:lnTo>
                    <a:lnTo>
                      <a:pt x="378" y="303"/>
                    </a:lnTo>
                    <a:lnTo>
                      <a:pt x="380" y="303"/>
                    </a:lnTo>
                    <a:lnTo>
                      <a:pt x="382" y="303"/>
                    </a:lnTo>
                    <a:lnTo>
                      <a:pt x="382" y="301"/>
                    </a:lnTo>
                    <a:lnTo>
                      <a:pt x="382" y="299"/>
                    </a:lnTo>
                    <a:lnTo>
                      <a:pt x="384" y="299"/>
                    </a:lnTo>
                    <a:lnTo>
                      <a:pt x="384" y="297"/>
                    </a:lnTo>
                    <a:lnTo>
                      <a:pt x="386" y="297"/>
                    </a:lnTo>
                    <a:lnTo>
                      <a:pt x="386" y="295"/>
                    </a:lnTo>
                    <a:lnTo>
                      <a:pt x="386" y="294"/>
                    </a:lnTo>
                    <a:lnTo>
                      <a:pt x="388" y="294"/>
                    </a:lnTo>
                    <a:lnTo>
                      <a:pt x="386" y="292"/>
                    </a:lnTo>
                    <a:lnTo>
                      <a:pt x="386" y="290"/>
                    </a:lnTo>
                    <a:lnTo>
                      <a:pt x="386" y="288"/>
                    </a:lnTo>
                    <a:lnTo>
                      <a:pt x="388" y="288"/>
                    </a:lnTo>
                    <a:lnTo>
                      <a:pt x="388" y="286"/>
                    </a:lnTo>
                    <a:lnTo>
                      <a:pt x="390" y="286"/>
                    </a:lnTo>
                    <a:lnTo>
                      <a:pt x="390" y="284"/>
                    </a:lnTo>
                    <a:lnTo>
                      <a:pt x="391" y="282"/>
                    </a:lnTo>
                    <a:lnTo>
                      <a:pt x="393" y="282"/>
                    </a:lnTo>
                    <a:lnTo>
                      <a:pt x="395" y="284"/>
                    </a:lnTo>
                    <a:lnTo>
                      <a:pt x="397" y="284"/>
                    </a:lnTo>
                    <a:lnTo>
                      <a:pt x="399" y="284"/>
                    </a:lnTo>
                    <a:lnTo>
                      <a:pt x="399" y="286"/>
                    </a:lnTo>
                    <a:lnTo>
                      <a:pt x="401" y="286"/>
                    </a:lnTo>
                    <a:lnTo>
                      <a:pt x="401" y="288"/>
                    </a:lnTo>
                    <a:lnTo>
                      <a:pt x="403" y="288"/>
                    </a:lnTo>
                    <a:lnTo>
                      <a:pt x="403" y="290"/>
                    </a:lnTo>
                    <a:lnTo>
                      <a:pt x="403" y="292"/>
                    </a:lnTo>
                    <a:lnTo>
                      <a:pt x="405" y="292"/>
                    </a:lnTo>
                    <a:lnTo>
                      <a:pt x="405" y="294"/>
                    </a:lnTo>
                    <a:lnTo>
                      <a:pt x="407" y="294"/>
                    </a:lnTo>
                    <a:lnTo>
                      <a:pt x="409" y="294"/>
                    </a:lnTo>
                    <a:lnTo>
                      <a:pt x="411" y="294"/>
                    </a:lnTo>
                    <a:lnTo>
                      <a:pt x="413" y="294"/>
                    </a:lnTo>
                    <a:lnTo>
                      <a:pt x="415" y="294"/>
                    </a:lnTo>
                    <a:lnTo>
                      <a:pt x="416" y="294"/>
                    </a:lnTo>
                    <a:lnTo>
                      <a:pt x="418" y="292"/>
                    </a:lnTo>
                    <a:lnTo>
                      <a:pt x="420" y="292"/>
                    </a:lnTo>
                    <a:lnTo>
                      <a:pt x="422" y="292"/>
                    </a:lnTo>
                    <a:lnTo>
                      <a:pt x="422" y="294"/>
                    </a:lnTo>
                    <a:lnTo>
                      <a:pt x="424" y="294"/>
                    </a:lnTo>
                    <a:lnTo>
                      <a:pt x="424" y="295"/>
                    </a:lnTo>
                    <a:lnTo>
                      <a:pt x="426" y="294"/>
                    </a:lnTo>
                    <a:lnTo>
                      <a:pt x="426" y="292"/>
                    </a:lnTo>
                    <a:lnTo>
                      <a:pt x="428" y="292"/>
                    </a:lnTo>
                    <a:lnTo>
                      <a:pt x="428" y="290"/>
                    </a:lnTo>
                    <a:lnTo>
                      <a:pt x="430" y="290"/>
                    </a:lnTo>
                    <a:lnTo>
                      <a:pt x="430" y="288"/>
                    </a:lnTo>
                    <a:lnTo>
                      <a:pt x="432" y="288"/>
                    </a:lnTo>
                    <a:lnTo>
                      <a:pt x="434" y="288"/>
                    </a:lnTo>
                    <a:lnTo>
                      <a:pt x="434" y="290"/>
                    </a:lnTo>
                    <a:lnTo>
                      <a:pt x="436" y="290"/>
                    </a:lnTo>
                    <a:lnTo>
                      <a:pt x="438" y="290"/>
                    </a:lnTo>
                    <a:lnTo>
                      <a:pt x="439" y="290"/>
                    </a:lnTo>
                    <a:lnTo>
                      <a:pt x="439" y="292"/>
                    </a:lnTo>
                    <a:lnTo>
                      <a:pt x="441" y="292"/>
                    </a:lnTo>
                    <a:lnTo>
                      <a:pt x="443" y="292"/>
                    </a:lnTo>
                    <a:lnTo>
                      <a:pt x="443" y="290"/>
                    </a:lnTo>
                    <a:lnTo>
                      <a:pt x="443" y="288"/>
                    </a:lnTo>
                    <a:lnTo>
                      <a:pt x="445" y="288"/>
                    </a:lnTo>
                    <a:lnTo>
                      <a:pt x="445" y="286"/>
                    </a:lnTo>
                    <a:lnTo>
                      <a:pt x="447" y="286"/>
                    </a:lnTo>
                    <a:lnTo>
                      <a:pt x="447" y="282"/>
                    </a:lnTo>
                    <a:lnTo>
                      <a:pt x="449" y="282"/>
                    </a:lnTo>
                    <a:lnTo>
                      <a:pt x="449" y="280"/>
                    </a:lnTo>
                    <a:lnTo>
                      <a:pt x="451" y="278"/>
                    </a:lnTo>
                    <a:lnTo>
                      <a:pt x="453" y="278"/>
                    </a:lnTo>
                    <a:lnTo>
                      <a:pt x="453" y="276"/>
                    </a:lnTo>
                    <a:lnTo>
                      <a:pt x="455" y="276"/>
                    </a:lnTo>
                    <a:lnTo>
                      <a:pt x="455" y="274"/>
                    </a:lnTo>
                    <a:lnTo>
                      <a:pt x="455" y="272"/>
                    </a:lnTo>
                    <a:lnTo>
                      <a:pt x="455" y="270"/>
                    </a:lnTo>
                    <a:lnTo>
                      <a:pt x="457" y="270"/>
                    </a:lnTo>
                    <a:lnTo>
                      <a:pt x="457" y="269"/>
                    </a:lnTo>
                    <a:lnTo>
                      <a:pt x="457" y="267"/>
                    </a:lnTo>
                    <a:lnTo>
                      <a:pt x="457" y="265"/>
                    </a:lnTo>
                    <a:lnTo>
                      <a:pt x="459" y="265"/>
                    </a:lnTo>
                    <a:lnTo>
                      <a:pt x="459" y="263"/>
                    </a:lnTo>
                    <a:lnTo>
                      <a:pt x="461" y="261"/>
                    </a:lnTo>
                    <a:lnTo>
                      <a:pt x="463" y="259"/>
                    </a:lnTo>
                    <a:lnTo>
                      <a:pt x="464" y="259"/>
                    </a:lnTo>
                    <a:lnTo>
                      <a:pt x="464" y="257"/>
                    </a:lnTo>
                    <a:lnTo>
                      <a:pt x="464" y="255"/>
                    </a:lnTo>
                    <a:lnTo>
                      <a:pt x="466" y="255"/>
                    </a:lnTo>
                    <a:lnTo>
                      <a:pt x="466" y="253"/>
                    </a:lnTo>
                    <a:lnTo>
                      <a:pt x="468" y="253"/>
                    </a:lnTo>
                    <a:lnTo>
                      <a:pt x="470" y="253"/>
                    </a:lnTo>
                    <a:lnTo>
                      <a:pt x="470" y="251"/>
                    </a:lnTo>
                    <a:lnTo>
                      <a:pt x="472" y="251"/>
                    </a:lnTo>
                    <a:lnTo>
                      <a:pt x="472" y="249"/>
                    </a:lnTo>
                    <a:lnTo>
                      <a:pt x="474" y="249"/>
                    </a:lnTo>
                    <a:lnTo>
                      <a:pt x="476" y="249"/>
                    </a:lnTo>
                    <a:lnTo>
                      <a:pt x="478" y="249"/>
                    </a:lnTo>
                    <a:lnTo>
                      <a:pt x="478" y="247"/>
                    </a:lnTo>
                    <a:lnTo>
                      <a:pt x="480" y="247"/>
                    </a:lnTo>
                    <a:lnTo>
                      <a:pt x="480" y="246"/>
                    </a:lnTo>
                    <a:lnTo>
                      <a:pt x="478" y="246"/>
                    </a:lnTo>
                    <a:lnTo>
                      <a:pt x="478" y="244"/>
                    </a:lnTo>
                    <a:lnTo>
                      <a:pt x="480" y="244"/>
                    </a:lnTo>
                    <a:lnTo>
                      <a:pt x="482" y="244"/>
                    </a:lnTo>
                    <a:lnTo>
                      <a:pt x="484" y="244"/>
                    </a:lnTo>
                    <a:lnTo>
                      <a:pt x="486" y="244"/>
                    </a:lnTo>
                    <a:lnTo>
                      <a:pt x="487" y="244"/>
                    </a:lnTo>
                    <a:lnTo>
                      <a:pt x="489" y="244"/>
                    </a:lnTo>
                    <a:lnTo>
                      <a:pt x="489" y="242"/>
                    </a:lnTo>
                    <a:lnTo>
                      <a:pt x="491" y="242"/>
                    </a:lnTo>
                    <a:lnTo>
                      <a:pt x="491" y="240"/>
                    </a:lnTo>
                    <a:lnTo>
                      <a:pt x="491" y="238"/>
                    </a:lnTo>
                    <a:lnTo>
                      <a:pt x="491" y="236"/>
                    </a:lnTo>
                    <a:lnTo>
                      <a:pt x="491" y="234"/>
                    </a:lnTo>
                    <a:lnTo>
                      <a:pt x="493" y="234"/>
                    </a:lnTo>
                    <a:lnTo>
                      <a:pt x="493" y="232"/>
                    </a:lnTo>
                    <a:lnTo>
                      <a:pt x="495" y="230"/>
                    </a:lnTo>
                    <a:lnTo>
                      <a:pt x="495" y="228"/>
                    </a:lnTo>
                    <a:lnTo>
                      <a:pt x="495" y="226"/>
                    </a:lnTo>
                    <a:lnTo>
                      <a:pt x="497" y="226"/>
                    </a:lnTo>
                    <a:lnTo>
                      <a:pt x="497" y="224"/>
                    </a:lnTo>
                    <a:lnTo>
                      <a:pt x="499" y="224"/>
                    </a:lnTo>
                    <a:lnTo>
                      <a:pt x="501" y="224"/>
                    </a:lnTo>
                    <a:lnTo>
                      <a:pt x="503" y="224"/>
                    </a:lnTo>
                    <a:lnTo>
                      <a:pt x="503" y="226"/>
                    </a:lnTo>
                    <a:lnTo>
                      <a:pt x="505" y="226"/>
                    </a:lnTo>
                    <a:lnTo>
                      <a:pt x="505" y="224"/>
                    </a:lnTo>
                    <a:lnTo>
                      <a:pt x="507" y="224"/>
                    </a:lnTo>
                    <a:lnTo>
                      <a:pt x="507" y="222"/>
                    </a:lnTo>
                    <a:lnTo>
                      <a:pt x="509" y="221"/>
                    </a:lnTo>
                    <a:lnTo>
                      <a:pt x="511" y="221"/>
                    </a:lnTo>
                    <a:lnTo>
                      <a:pt x="512" y="221"/>
                    </a:lnTo>
                    <a:lnTo>
                      <a:pt x="512" y="219"/>
                    </a:lnTo>
                    <a:lnTo>
                      <a:pt x="511" y="219"/>
                    </a:lnTo>
                    <a:lnTo>
                      <a:pt x="511" y="217"/>
                    </a:lnTo>
                    <a:lnTo>
                      <a:pt x="511" y="215"/>
                    </a:lnTo>
                    <a:lnTo>
                      <a:pt x="512" y="215"/>
                    </a:lnTo>
                    <a:lnTo>
                      <a:pt x="512" y="213"/>
                    </a:lnTo>
                    <a:lnTo>
                      <a:pt x="512" y="211"/>
                    </a:lnTo>
                    <a:lnTo>
                      <a:pt x="512" y="209"/>
                    </a:lnTo>
                    <a:lnTo>
                      <a:pt x="512" y="207"/>
                    </a:lnTo>
                    <a:lnTo>
                      <a:pt x="512" y="205"/>
                    </a:lnTo>
                    <a:lnTo>
                      <a:pt x="514" y="205"/>
                    </a:lnTo>
                    <a:lnTo>
                      <a:pt x="514" y="203"/>
                    </a:lnTo>
                    <a:lnTo>
                      <a:pt x="516" y="203"/>
                    </a:lnTo>
                    <a:lnTo>
                      <a:pt x="518" y="203"/>
                    </a:lnTo>
                    <a:lnTo>
                      <a:pt x="518" y="201"/>
                    </a:lnTo>
                    <a:lnTo>
                      <a:pt x="516" y="201"/>
                    </a:lnTo>
                    <a:lnTo>
                      <a:pt x="516" y="199"/>
                    </a:lnTo>
                    <a:lnTo>
                      <a:pt x="516" y="198"/>
                    </a:lnTo>
                    <a:lnTo>
                      <a:pt x="514" y="198"/>
                    </a:lnTo>
                    <a:lnTo>
                      <a:pt x="512" y="198"/>
                    </a:lnTo>
                    <a:lnTo>
                      <a:pt x="512" y="196"/>
                    </a:lnTo>
                    <a:lnTo>
                      <a:pt x="511" y="196"/>
                    </a:lnTo>
                    <a:lnTo>
                      <a:pt x="511" y="194"/>
                    </a:lnTo>
                    <a:lnTo>
                      <a:pt x="511" y="192"/>
                    </a:lnTo>
                    <a:lnTo>
                      <a:pt x="511" y="190"/>
                    </a:lnTo>
                    <a:lnTo>
                      <a:pt x="512" y="190"/>
                    </a:lnTo>
                    <a:lnTo>
                      <a:pt x="512" y="188"/>
                    </a:lnTo>
                    <a:lnTo>
                      <a:pt x="514" y="188"/>
                    </a:lnTo>
                    <a:lnTo>
                      <a:pt x="516" y="188"/>
                    </a:lnTo>
                    <a:lnTo>
                      <a:pt x="516" y="186"/>
                    </a:lnTo>
                    <a:lnTo>
                      <a:pt x="516" y="184"/>
                    </a:lnTo>
                    <a:lnTo>
                      <a:pt x="516" y="182"/>
                    </a:lnTo>
                    <a:lnTo>
                      <a:pt x="518" y="182"/>
                    </a:lnTo>
                    <a:lnTo>
                      <a:pt x="516" y="182"/>
                    </a:lnTo>
                    <a:lnTo>
                      <a:pt x="518" y="182"/>
                    </a:lnTo>
                    <a:lnTo>
                      <a:pt x="516" y="182"/>
                    </a:lnTo>
                    <a:lnTo>
                      <a:pt x="516" y="180"/>
                    </a:lnTo>
                    <a:lnTo>
                      <a:pt x="514" y="180"/>
                    </a:lnTo>
                    <a:lnTo>
                      <a:pt x="514" y="178"/>
                    </a:lnTo>
                    <a:lnTo>
                      <a:pt x="514" y="176"/>
                    </a:lnTo>
                    <a:lnTo>
                      <a:pt x="514" y="174"/>
                    </a:lnTo>
                    <a:lnTo>
                      <a:pt x="514" y="173"/>
                    </a:lnTo>
                    <a:lnTo>
                      <a:pt x="514" y="171"/>
                    </a:lnTo>
                    <a:lnTo>
                      <a:pt x="514" y="169"/>
                    </a:lnTo>
                    <a:lnTo>
                      <a:pt x="514" y="167"/>
                    </a:lnTo>
                    <a:lnTo>
                      <a:pt x="514" y="165"/>
                    </a:lnTo>
                    <a:lnTo>
                      <a:pt x="514" y="163"/>
                    </a:lnTo>
                    <a:lnTo>
                      <a:pt x="516" y="163"/>
                    </a:lnTo>
                    <a:lnTo>
                      <a:pt x="516" y="161"/>
                    </a:lnTo>
                    <a:lnTo>
                      <a:pt x="518" y="161"/>
                    </a:lnTo>
                    <a:lnTo>
                      <a:pt x="516" y="159"/>
                    </a:lnTo>
                    <a:lnTo>
                      <a:pt x="516" y="157"/>
                    </a:lnTo>
                    <a:lnTo>
                      <a:pt x="514" y="157"/>
                    </a:lnTo>
                    <a:lnTo>
                      <a:pt x="514" y="155"/>
                    </a:lnTo>
                    <a:lnTo>
                      <a:pt x="514" y="153"/>
                    </a:lnTo>
                    <a:lnTo>
                      <a:pt x="514" y="151"/>
                    </a:lnTo>
                    <a:lnTo>
                      <a:pt x="514" y="150"/>
                    </a:lnTo>
                    <a:lnTo>
                      <a:pt x="514" y="151"/>
                    </a:lnTo>
                    <a:lnTo>
                      <a:pt x="512" y="151"/>
                    </a:lnTo>
                    <a:lnTo>
                      <a:pt x="512" y="150"/>
                    </a:lnTo>
                    <a:lnTo>
                      <a:pt x="511" y="150"/>
                    </a:lnTo>
                    <a:lnTo>
                      <a:pt x="509" y="150"/>
                    </a:lnTo>
                    <a:lnTo>
                      <a:pt x="507" y="150"/>
                    </a:lnTo>
                    <a:lnTo>
                      <a:pt x="507" y="148"/>
                    </a:lnTo>
                    <a:lnTo>
                      <a:pt x="505" y="148"/>
                    </a:lnTo>
                    <a:lnTo>
                      <a:pt x="505" y="146"/>
                    </a:lnTo>
                    <a:lnTo>
                      <a:pt x="505" y="144"/>
                    </a:lnTo>
                    <a:lnTo>
                      <a:pt x="505" y="142"/>
                    </a:lnTo>
                    <a:lnTo>
                      <a:pt x="503" y="142"/>
                    </a:lnTo>
                    <a:lnTo>
                      <a:pt x="503" y="140"/>
                    </a:lnTo>
                    <a:lnTo>
                      <a:pt x="501" y="140"/>
                    </a:lnTo>
                    <a:lnTo>
                      <a:pt x="499" y="140"/>
                    </a:lnTo>
                    <a:lnTo>
                      <a:pt x="497" y="140"/>
                    </a:lnTo>
                    <a:lnTo>
                      <a:pt x="495" y="140"/>
                    </a:lnTo>
                    <a:lnTo>
                      <a:pt x="495" y="138"/>
                    </a:lnTo>
                    <a:lnTo>
                      <a:pt x="495" y="136"/>
                    </a:lnTo>
                    <a:lnTo>
                      <a:pt x="495" y="134"/>
                    </a:lnTo>
                    <a:lnTo>
                      <a:pt x="495" y="132"/>
                    </a:lnTo>
                    <a:lnTo>
                      <a:pt x="497" y="132"/>
                    </a:lnTo>
                    <a:lnTo>
                      <a:pt x="497" y="130"/>
                    </a:lnTo>
                    <a:lnTo>
                      <a:pt x="499" y="130"/>
                    </a:lnTo>
                    <a:lnTo>
                      <a:pt x="501" y="130"/>
                    </a:lnTo>
                    <a:lnTo>
                      <a:pt x="501" y="128"/>
                    </a:lnTo>
                    <a:lnTo>
                      <a:pt x="503" y="126"/>
                    </a:lnTo>
                    <a:lnTo>
                      <a:pt x="503" y="128"/>
                    </a:lnTo>
                    <a:lnTo>
                      <a:pt x="505" y="128"/>
                    </a:lnTo>
                    <a:lnTo>
                      <a:pt x="505" y="126"/>
                    </a:lnTo>
                    <a:lnTo>
                      <a:pt x="507" y="126"/>
                    </a:lnTo>
                    <a:lnTo>
                      <a:pt x="509" y="126"/>
                    </a:lnTo>
                    <a:lnTo>
                      <a:pt x="509" y="128"/>
                    </a:lnTo>
                    <a:lnTo>
                      <a:pt x="509" y="130"/>
                    </a:lnTo>
                    <a:lnTo>
                      <a:pt x="511" y="130"/>
                    </a:lnTo>
                    <a:lnTo>
                      <a:pt x="512" y="130"/>
                    </a:lnTo>
                    <a:lnTo>
                      <a:pt x="512" y="132"/>
                    </a:lnTo>
                    <a:lnTo>
                      <a:pt x="512" y="134"/>
                    </a:lnTo>
                    <a:lnTo>
                      <a:pt x="512" y="132"/>
                    </a:lnTo>
                    <a:lnTo>
                      <a:pt x="512" y="134"/>
                    </a:lnTo>
                    <a:lnTo>
                      <a:pt x="514" y="134"/>
                    </a:lnTo>
                    <a:lnTo>
                      <a:pt x="516" y="134"/>
                    </a:lnTo>
                    <a:lnTo>
                      <a:pt x="518" y="134"/>
                    </a:lnTo>
                    <a:lnTo>
                      <a:pt x="518" y="136"/>
                    </a:lnTo>
                    <a:lnTo>
                      <a:pt x="520" y="136"/>
                    </a:lnTo>
                    <a:lnTo>
                      <a:pt x="520" y="138"/>
                    </a:lnTo>
                    <a:lnTo>
                      <a:pt x="522" y="138"/>
                    </a:lnTo>
                    <a:lnTo>
                      <a:pt x="522" y="140"/>
                    </a:lnTo>
                    <a:lnTo>
                      <a:pt x="524" y="140"/>
                    </a:lnTo>
                    <a:lnTo>
                      <a:pt x="522" y="140"/>
                    </a:lnTo>
                    <a:lnTo>
                      <a:pt x="524" y="142"/>
                    </a:lnTo>
                    <a:lnTo>
                      <a:pt x="526" y="142"/>
                    </a:lnTo>
                    <a:lnTo>
                      <a:pt x="524" y="142"/>
                    </a:lnTo>
                    <a:lnTo>
                      <a:pt x="524" y="144"/>
                    </a:lnTo>
                    <a:lnTo>
                      <a:pt x="526" y="144"/>
                    </a:lnTo>
                    <a:lnTo>
                      <a:pt x="526" y="146"/>
                    </a:lnTo>
                    <a:lnTo>
                      <a:pt x="526" y="148"/>
                    </a:lnTo>
                    <a:lnTo>
                      <a:pt x="528" y="148"/>
                    </a:lnTo>
                    <a:lnTo>
                      <a:pt x="528" y="150"/>
                    </a:lnTo>
                    <a:lnTo>
                      <a:pt x="530" y="151"/>
                    </a:lnTo>
                    <a:lnTo>
                      <a:pt x="530" y="153"/>
                    </a:lnTo>
                    <a:lnTo>
                      <a:pt x="530" y="155"/>
                    </a:lnTo>
                    <a:lnTo>
                      <a:pt x="530" y="157"/>
                    </a:lnTo>
                    <a:lnTo>
                      <a:pt x="532" y="157"/>
                    </a:lnTo>
                    <a:lnTo>
                      <a:pt x="532" y="159"/>
                    </a:lnTo>
                    <a:lnTo>
                      <a:pt x="534" y="161"/>
                    </a:lnTo>
                    <a:lnTo>
                      <a:pt x="534" y="163"/>
                    </a:lnTo>
                    <a:lnTo>
                      <a:pt x="535" y="163"/>
                    </a:lnTo>
                    <a:lnTo>
                      <a:pt x="535" y="165"/>
                    </a:lnTo>
                    <a:lnTo>
                      <a:pt x="537" y="165"/>
                    </a:lnTo>
                    <a:lnTo>
                      <a:pt x="539" y="165"/>
                    </a:lnTo>
                    <a:lnTo>
                      <a:pt x="541" y="165"/>
                    </a:lnTo>
                    <a:lnTo>
                      <a:pt x="543" y="165"/>
                    </a:lnTo>
                    <a:lnTo>
                      <a:pt x="545" y="165"/>
                    </a:lnTo>
                    <a:lnTo>
                      <a:pt x="545" y="163"/>
                    </a:lnTo>
                    <a:lnTo>
                      <a:pt x="547" y="163"/>
                    </a:lnTo>
                    <a:lnTo>
                      <a:pt x="549" y="163"/>
                    </a:lnTo>
                    <a:lnTo>
                      <a:pt x="549" y="161"/>
                    </a:lnTo>
                    <a:lnTo>
                      <a:pt x="549" y="163"/>
                    </a:lnTo>
                    <a:lnTo>
                      <a:pt x="549" y="161"/>
                    </a:lnTo>
                    <a:lnTo>
                      <a:pt x="551" y="161"/>
                    </a:lnTo>
                    <a:lnTo>
                      <a:pt x="551" y="159"/>
                    </a:lnTo>
                    <a:lnTo>
                      <a:pt x="553" y="159"/>
                    </a:lnTo>
                    <a:lnTo>
                      <a:pt x="553" y="157"/>
                    </a:lnTo>
                    <a:lnTo>
                      <a:pt x="553" y="155"/>
                    </a:lnTo>
                    <a:lnTo>
                      <a:pt x="555" y="155"/>
                    </a:lnTo>
                    <a:lnTo>
                      <a:pt x="557" y="155"/>
                    </a:lnTo>
                    <a:lnTo>
                      <a:pt x="557" y="153"/>
                    </a:lnTo>
                    <a:lnTo>
                      <a:pt x="559" y="153"/>
                    </a:lnTo>
                    <a:lnTo>
                      <a:pt x="560" y="153"/>
                    </a:lnTo>
                    <a:lnTo>
                      <a:pt x="560" y="151"/>
                    </a:lnTo>
                    <a:lnTo>
                      <a:pt x="562" y="151"/>
                    </a:lnTo>
                    <a:lnTo>
                      <a:pt x="564" y="151"/>
                    </a:lnTo>
                    <a:lnTo>
                      <a:pt x="566" y="151"/>
                    </a:lnTo>
                    <a:lnTo>
                      <a:pt x="568" y="151"/>
                    </a:lnTo>
                    <a:lnTo>
                      <a:pt x="566" y="151"/>
                    </a:lnTo>
                    <a:lnTo>
                      <a:pt x="568" y="151"/>
                    </a:lnTo>
                    <a:lnTo>
                      <a:pt x="568" y="150"/>
                    </a:lnTo>
                    <a:lnTo>
                      <a:pt x="566" y="150"/>
                    </a:lnTo>
                    <a:lnTo>
                      <a:pt x="566" y="148"/>
                    </a:lnTo>
                    <a:lnTo>
                      <a:pt x="564" y="146"/>
                    </a:lnTo>
                    <a:lnTo>
                      <a:pt x="566" y="146"/>
                    </a:lnTo>
                    <a:lnTo>
                      <a:pt x="566" y="144"/>
                    </a:lnTo>
                    <a:lnTo>
                      <a:pt x="564" y="144"/>
                    </a:lnTo>
                    <a:lnTo>
                      <a:pt x="564" y="142"/>
                    </a:lnTo>
                    <a:lnTo>
                      <a:pt x="566" y="140"/>
                    </a:lnTo>
                    <a:lnTo>
                      <a:pt x="566" y="138"/>
                    </a:lnTo>
                    <a:lnTo>
                      <a:pt x="568" y="138"/>
                    </a:lnTo>
                    <a:lnTo>
                      <a:pt x="568" y="136"/>
                    </a:lnTo>
                    <a:lnTo>
                      <a:pt x="568" y="134"/>
                    </a:lnTo>
                    <a:lnTo>
                      <a:pt x="566" y="134"/>
                    </a:lnTo>
                    <a:lnTo>
                      <a:pt x="566" y="132"/>
                    </a:lnTo>
                    <a:lnTo>
                      <a:pt x="566" y="130"/>
                    </a:lnTo>
                    <a:lnTo>
                      <a:pt x="566" y="128"/>
                    </a:lnTo>
                    <a:lnTo>
                      <a:pt x="566" y="126"/>
                    </a:lnTo>
                    <a:lnTo>
                      <a:pt x="566" y="125"/>
                    </a:lnTo>
                    <a:lnTo>
                      <a:pt x="568" y="125"/>
                    </a:lnTo>
                    <a:lnTo>
                      <a:pt x="570" y="125"/>
                    </a:lnTo>
                    <a:lnTo>
                      <a:pt x="570" y="123"/>
                    </a:lnTo>
                    <a:lnTo>
                      <a:pt x="572" y="123"/>
                    </a:lnTo>
                    <a:lnTo>
                      <a:pt x="572" y="121"/>
                    </a:lnTo>
                    <a:lnTo>
                      <a:pt x="572" y="119"/>
                    </a:lnTo>
                    <a:lnTo>
                      <a:pt x="572" y="117"/>
                    </a:lnTo>
                    <a:lnTo>
                      <a:pt x="574" y="115"/>
                    </a:lnTo>
                    <a:lnTo>
                      <a:pt x="576" y="113"/>
                    </a:lnTo>
                    <a:lnTo>
                      <a:pt x="578" y="113"/>
                    </a:lnTo>
                    <a:lnTo>
                      <a:pt x="578" y="111"/>
                    </a:lnTo>
                    <a:lnTo>
                      <a:pt x="580" y="109"/>
                    </a:lnTo>
                    <a:lnTo>
                      <a:pt x="580" y="107"/>
                    </a:lnTo>
                    <a:lnTo>
                      <a:pt x="582" y="107"/>
                    </a:lnTo>
                    <a:lnTo>
                      <a:pt x="582" y="105"/>
                    </a:lnTo>
                    <a:lnTo>
                      <a:pt x="582" y="103"/>
                    </a:lnTo>
                    <a:lnTo>
                      <a:pt x="582" y="102"/>
                    </a:lnTo>
                    <a:lnTo>
                      <a:pt x="580" y="102"/>
                    </a:lnTo>
                    <a:lnTo>
                      <a:pt x="580" y="100"/>
                    </a:lnTo>
                    <a:lnTo>
                      <a:pt x="580" y="98"/>
                    </a:lnTo>
                    <a:lnTo>
                      <a:pt x="582" y="98"/>
                    </a:lnTo>
                    <a:lnTo>
                      <a:pt x="582" y="96"/>
                    </a:lnTo>
                    <a:lnTo>
                      <a:pt x="582" y="94"/>
                    </a:lnTo>
                    <a:lnTo>
                      <a:pt x="582" y="92"/>
                    </a:lnTo>
                    <a:lnTo>
                      <a:pt x="580" y="92"/>
                    </a:lnTo>
                    <a:lnTo>
                      <a:pt x="580" y="90"/>
                    </a:lnTo>
                    <a:lnTo>
                      <a:pt x="578" y="88"/>
                    </a:lnTo>
                    <a:lnTo>
                      <a:pt x="578" y="86"/>
                    </a:lnTo>
                    <a:lnTo>
                      <a:pt x="580" y="84"/>
                    </a:lnTo>
                    <a:lnTo>
                      <a:pt x="580" y="82"/>
                    </a:lnTo>
                    <a:lnTo>
                      <a:pt x="580" y="80"/>
                    </a:lnTo>
                    <a:lnTo>
                      <a:pt x="580" y="78"/>
                    </a:lnTo>
                    <a:lnTo>
                      <a:pt x="580" y="77"/>
                    </a:lnTo>
                    <a:lnTo>
                      <a:pt x="578" y="77"/>
                    </a:lnTo>
                    <a:lnTo>
                      <a:pt x="578" y="78"/>
                    </a:lnTo>
                    <a:lnTo>
                      <a:pt x="578" y="77"/>
                    </a:lnTo>
                    <a:lnTo>
                      <a:pt x="578" y="75"/>
                    </a:lnTo>
                    <a:lnTo>
                      <a:pt x="578" y="73"/>
                    </a:lnTo>
                    <a:lnTo>
                      <a:pt x="578" y="71"/>
                    </a:lnTo>
                    <a:lnTo>
                      <a:pt x="578" y="69"/>
                    </a:lnTo>
                    <a:lnTo>
                      <a:pt x="580" y="69"/>
                    </a:lnTo>
                    <a:lnTo>
                      <a:pt x="580" y="67"/>
                    </a:lnTo>
                    <a:lnTo>
                      <a:pt x="582" y="67"/>
                    </a:lnTo>
                    <a:lnTo>
                      <a:pt x="582" y="65"/>
                    </a:lnTo>
                    <a:lnTo>
                      <a:pt x="582" y="63"/>
                    </a:lnTo>
                    <a:lnTo>
                      <a:pt x="582" y="61"/>
                    </a:lnTo>
                    <a:lnTo>
                      <a:pt x="583" y="59"/>
                    </a:lnTo>
                    <a:lnTo>
                      <a:pt x="583" y="57"/>
                    </a:lnTo>
                    <a:lnTo>
                      <a:pt x="582" y="57"/>
                    </a:lnTo>
                    <a:lnTo>
                      <a:pt x="582" y="55"/>
                    </a:lnTo>
                    <a:lnTo>
                      <a:pt x="580" y="54"/>
                    </a:lnTo>
                    <a:lnTo>
                      <a:pt x="580" y="52"/>
                    </a:lnTo>
                    <a:lnTo>
                      <a:pt x="580" y="50"/>
                    </a:lnTo>
                    <a:lnTo>
                      <a:pt x="578" y="50"/>
                    </a:lnTo>
                    <a:lnTo>
                      <a:pt x="576" y="50"/>
                    </a:lnTo>
                    <a:lnTo>
                      <a:pt x="576" y="48"/>
                    </a:lnTo>
                    <a:lnTo>
                      <a:pt x="576" y="46"/>
                    </a:lnTo>
                    <a:lnTo>
                      <a:pt x="578" y="46"/>
                    </a:lnTo>
                    <a:lnTo>
                      <a:pt x="578" y="44"/>
                    </a:lnTo>
                    <a:lnTo>
                      <a:pt x="578" y="42"/>
                    </a:lnTo>
                    <a:lnTo>
                      <a:pt x="578" y="40"/>
                    </a:lnTo>
                    <a:lnTo>
                      <a:pt x="576" y="40"/>
                    </a:lnTo>
                    <a:lnTo>
                      <a:pt x="578" y="40"/>
                    </a:lnTo>
                    <a:lnTo>
                      <a:pt x="578" y="38"/>
                    </a:lnTo>
                    <a:lnTo>
                      <a:pt x="578" y="36"/>
                    </a:lnTo>
                    <a:lnTo>
                      <a:pt x="580" y="36"/>
                    </a:lnTo>
                    <a:lnTo>
                      <a:pt x="580" y="34"/>
                    </a:lnTo>
                    <a:lnTo>
                      <a:pt x="580" y="36"/>
                    </a:lnTo>
                    <a:lnTo>
                      <a:pt x="582" y="36"/>
                    </a:lnTo>
                    <a:lnTo>
                      <a:pt x="582" y="38"/>
                    </a:lnTo>
                    <a:lnTo>
                      <a:pt x="583" y="38"/>
                    </a:lnTo>
                    <a:lnTo>
                      <a:pt x="585" y="40"/>
                    </a:lnTo>
                    <a:lnTo>
                      <a:pt x="585" y="42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89" y="44"/>
                    </a:lnTo>
                    <a:lnTo>
                      <a:pt x="591" y="44"/>
                    </a:lnTo>
                    <a:lnTo>
                      <a:pt x="593" y="44"/>
                    </a:lnTo>
                    <a:lnTo>
                      <a:pt x="593" y="46"/>
                    </a:lnTo>
                    <a:lnTo>
                      <a:pt x="595" y="46"/>
                    </a:lnTo>
                    <a:lnTo>
                      <a:pt x="597" y="46"/>
                    </a:lnTo>
                    <a:lnTo>
                      <a:pt x="599" y="48"/>
                    </a:lnTo>
                    <a:lnTo>
                      <a:pt x="601" y="48"/>
                    </a:lnTo>
                    <a:lnTo>
                      <a:pt x="603" y="50"/>
                    </a:lnTo>
                    <a:lnTo>
                      <a:pt x="603" y="48"/>
                    </a:lnTo>
                    <a:lnTo>
                      <a:pt x="603" y="50"/>
                    </a:lnTo>
                    <a:lnTo>
                      <a:pt x="605" y="50"/>
                    </a:lnTo>
                    <a:lnTo>
                      <a:pt x="607" y="50"/>
                    </a:lnTo>
                    <a:lnTo>
                      <a:pt x="607" y="48"/>
                    </a:lnTo>
                    <a:lnTo>
                      <a:pt x="608" y="48"/>
                    </a:lnTo>
                    <a:lnTo>
                      <a:pt x="607" y="48"/>
                    </a:lnTo>
                    <a:lnTo>
                      <a:pt x="608" y="48"/>
                    </a:lnTo>
                    <a:lnTo>
                      <a:pt x="608" y="46"/>
                    </a:lnTo>
                    <a:lnTo>
                      <a:pt x="610" y="46"/>
                    </a:lnTo>
                    <a:lnTo>
                      <a:pt x="610" y="44"/>
                    </a:lnTo>
                    <a:lnTo>
                      <a:pt x="612" y="44"/>
                    </a:lnTo>
                    <a:lnTo>
                      <a:pt x="614" y="44"/>
                    </a:lnTo>
                    <a:lnTo>
                      <a:pt x="616" y="44"/>
                    </a:lnTo>
                    <a:lnTo>
                      <a:pt x="616" y="42"/>
                    </a:lnTo>
                    <a:lnTo>
                      <a:pt x="618" y="42"/>
                    </a:lnTo>
                    <a:lnTo>
                      <a:pt x="618" y="40"/>
                    </a:lnTo>
                    <a:lnTo>
                      <a:pt x="620" y="40"/>
                    </a:lnTo>
                    <a:lnTo>
                      <a:pt x="620" y="38"/>
                    </a:lnTo>
                    <a:lnTo>
                      <a:pt x="622" y="38"/>
                    </a:lnTo>
                    <a:lnTo>
                      <a:pt x="622" y="36"/>
                    </a:lnTo>
                    <a:lnTo>
                      <a:pt x="624" y="36"/>
                    </a:lnTo>
                    <a:lnTo>
                      <a:pt x="624" y="34"/>
                    </a:lnTo>
                    <a:lnTo>
                      <a:pt x="626" y="34"/>
                    </a:lnTo>
                    <a:lnTo>
                      <a:pt x="626" y="32"/>
                    </a:lnTo>
                    <a:lnTo>
                      <a:pt x="628" y="32"/>
                    </a:lnTo>
                    <a:lnTo>
                      <a:pt x="628" y="30"/>
                    </a:lnTo>
                    <a:lnTo>
                      <a:pt x="628" y="29"/>
                    </a:lnTo>
                    <a:lnTo>
                      <a:pt x="628" y="27"/>
                    </a:lnTo>
                    <a:lnTo>
                      <a:pt x="630" y="27"/>
                    </a:lnTo>
                    <a:lnTo>
                      <a:pt x="630" y="25"/>
                    </a:lnTo>
                    <a:lnTo>
                      <a:pt x="630" y="23"/>
                    </a:lnTo>
                    <a:lnTo>
                      <a:pt x="630" y="21"/>
                    </a:lnTo>
                    <a:lnTo>
                      <a:pt x="631" y="21"/>
                    </a:lnTo>
                    <a:lnTo>
                      <a:pt x="631" y="19"/>
                    </a:lnTo>
                    <a:lnTo>
                      <a:pt x="631" y="17"/>
                    </a:lnTo>
                    <a:lnTo>
                      <a:pt x="631" y="15"/>
                    </a:lnTo>
                    <a:lnTo>
                      <a:pt x="633" y="15"/>
                    </a:lnTo>
                    <a:lnTo>
                      <a:pt x="633" y="13"/>
                    </a:lnTo>
                    <a:lnTo>
                      <a:pt x="635" y="13"/>
                    </a:lnTo>
                    <a:lnTo>
                      <a:pt x="635" y="11"/>
                    </a:lnTo>
                    <a:lnTo>
                      <a:pt x="637" y="11"/>
                    </a:lnTo>
                    <a:lnTo>
                      <a:pt x="639" y="11"/>
                    </a:lnTo>
                    <a:lnTo>
                      <a:pt x="641" y="11"/>
                    </a:lnTo>
                    <a:lnTo>
                      <a:pt x="641" y="13"/>
                    </a:lnTo>
                    <a:lnTo>
                      <a:pt x="643" y="13"/>
                    </a:lnTo>
                    <a:lnTo>
                      <a:pt x="643" y="15"/>
                    </a:lnTo>
                    <a:lnTo>
                      <a:pt x="643" y="17"/>
                    </a:lnTo>
                    <a:lnTo>
                      <a:pt x="641" y="17"/>
                    </a:lnTo>
                    <a:lnTo>
                      <a:pt x="641" y="19"/>
                    </a:lnTo>
                    <a:lnTo>
                      <a:pt x="643" y="19"/>
                    </a:lnTo>
                    <a:lnTo>
                      <a:pt x="643" y="21"/>
                    </a:lnTo>
                    <a:lnTo>
                      <a:pt x="645" y="21"/>
                    </a:lnTo>
                    <a:lnTo>
                      <a:pt x="647" y="21"/>
                    </a:lnTo>
                    <a:lnTo>
                      <a:pt x="647" y="19"/>
                    </a:lnTo>
                    <a:lnTo>
                      <a:pt x="649" y="19"/>
                    </a:lnTo>
                    <a:lnTo>
                      <a:pt x="651" y="19"/>
                    </a:lnTo>
                    <a:lnTo>
                      <a:pt x="651" y="17"/>
                    </a:lnTo>
                    <a:lnTo>
                      <a:pt x="653" y="17"/>
                    </a:lnTo>
                    <a:lnTo>
                      <a:pt x="653" y="15"/>
                    </a:lnTo>
                    <a:lnTo>
                      <a:pt x="653" y="13"/>
                    </a:lnTo>
                    <a:lnTo>
                      <a:pt x="655" y="13"/>
                    </a:lnTo>
                    <a:lnTo>
                      <a:pt x="656" y="13"/>
                    </a:lnTo>
                    <a:lnTo>
                      <a:pt x="656" y="11"/>
                    </a:lnTo>
                    <a:lnTo>
                      <a:pt x="655" y="11"/>
                    </a:lnTo>
                    <a:lnTo>
                      <a:pt x="655" y="9"/>
                    </a:lnTo>
                    <a:lnTo>
                      <a:pt x="655" y="7"/>
                    </a:lnTo>
                    <a:lnTo>
                      <a:pt x="656" y="7"/>
                    </a:lnTo>
                    <a:lnTo>
                      <a:pt x="656" y="6"/>
                    </a:lnTo>
                    <a:lnTo>
                      <a:pt x="656" y="4"/>
                    </a:lnTo>
                    <a:lnTo>
                      <a:pt x="658" y="4"/>
                    </a:lnTo>
                    <a:lnTo>
                      <a:pt x="658" y="2"/>
                    </a:lnTo>
                    <a:lnTo>
                      <a:pt x="660" y="2"/>
                    </a:lnTo>
                    <a:lnTo>
                      <a:pt x="660" y="0"/>
                    </a:lnTo>
                    <a:lnTo>
                      <a:pt x="662" y="0"/>
                    </a:lnTo>
                    <a:lnTo>
                      <a:pt x="664" y="0"/>
                    </a:lnTo>
                    <a:lnTo>
                      <a:pt x="664" y="2"/>
                    </a:lnTo>
                    <a:lnTo>
                      <a:pt x="666" y="2"/>
                    </a:lnTo>
                    <a:lnTo>
                      <a:pt x="668" y="2"/>
                    </a:lnTo>
                    <a:lnTo>
                      <a:pt x="668" y="4"/>
                    </a:lnTo>
                    <a:lnTo>
                      <a:pt x="668" y="6"/>
                    </a:lnTo>
                    <a:lnTo>
                      <a:pt x="670" y="6"/>
                    </a:lnTo>
                    <a:lnTo>
                      <a:pt x="672" y="6"/>
                    </a:lnTo>
                    <a:lnTo>
                      <a:pt x="674" y="6"/>
                    </a:lnTo>
                    <a:lnTo>
                      <a:pt x="676" y="6"/>
                    </a:lnTo>
                    <a:lnTo>
                      <a:pt x="678" y="6"/>
                    </a:lnTo>
                    <a:lnTo>
                      <a:pt x="679" y="6"/>
                    </a:lnTo>
                    <a:lnTo>
                      <a:pt x="681" y="6"/>
                    </a:lnTo>
                    <a:lnTo>
                      <a:pt x="683" y="6"/>
                    </a:lnTo>
                    <a:lnTo>
                      <a:pt x="683" y="4"/>
                    </a:lnTo>
                    <a:lnTo>
                      <a:pt x="685" y="4"/>
                    </a:lnTo>
                    <a:lnTo>
                      <a:pt x="687" y="4"/>
                    </a:lnTo>
                    <a:lnTo>
                      <a:pt x="687" y="2"/>
                    </a:lnTo>
                    <a:lnTo>
                      <a:pt x="689" y="2"/>
                    </a:lnTo>
                    <a:lnTo>
                      <a:pt x="691" y="4"/>
                    </a:lnTo>
                    <a:lnTo>
                      <a:pt x="693" y="4"/>
                    </a:lnTo>
                    <a:lnTo>
                      <a:pt x="695" y="4"/>
                    </a:lnTo>
                    <a:lnTo>
                      <a:pt x="697" y="4"/>
                    </a:lnTo>
                    <a:lnTo>
                      <a:pt x="697" y="6"/>
                    </a:lnTo>
                    <a:lnTo>
                      <a:pt x="699" y="6"/>
                    </a:lnTo>
                    <a:lnTo>
                      <a:pt x="699" y="7"/>
                    </a:lnTo>
                    <a:lnTo>
                      <a:pt x="701" y="7"/>
                    </a:lnTo>
                    <a:lnTo>
                      <a:pt x="703" y="9"/>
                    </a:lnTo>
                    <a:lnTo>
                      <a:pt x="704" y="9"/>
                    </a:lnTo>
                    <a:lnTo>
                      <a:pt x="704" y="11"/>
                    </a:lnTo>
                    <a:lnTo>
                      <a:pt x="706" y="11"/>
                    </a:lnTo>
                    <a:lnTo>
                      <a:pt x="708" y="11"/>
                    </a:lnTo>
                    <a:lnTo>
                      <a:pt x="710" y="11"/>
                    </a:lnTo>
                    <a:lnTo>
                      <a:pt x="712" y="11"/>
                    </a:lnTo>
                    <a:lnTo>
                      <a:pt x="714" y="11"/>
                    </a:lnTo>
                    <a:lnTo>
                      <a:pt x="716" y="11"/>
                    </a:lnTo>
                    <a:lnTo>
                      <a:pt x="718" y="11"/>
                    </a:lnTo>
                    <a:lnTo>
                      <a:pt x="720" y="11"/>
                    </a:lnTo>
                    <a:lnTo>
                      <a:pt x="722" y="11"/>
                    </a:lnTo>
                    <a:lnTo>
                      <a:pt x="724" y="11"/>
                    </a:lnTo>
                    <a:lnTo>
                      <a:pt x="722" y="11"/>
                    </a:lnTo>
                    <a:lnTo>
                      <a:pt x="722" y="13"/>
                    </a:lnTo>
                    <a:lnTo>
                      <a:pt x="722" y="15"/>
                    </a:lnTo>
                    <a:lnTo>
                      <a:pt x="720" y="15"/>
                    </a:lnTo>
                    <a:lnTo>
                      <a:pt x="722" y="15"/>
                    </a:lnTo>
                    <a:lnTo>
                      <a:pt x="720" y="15"/>
                    </a:lnTo>
                    <a:lnTo>
                      <a:pt x="720" y="17"/>
                    </a:lnTo>
                    <a:lnTo>
                      <a:pt x="720" y="19"/>
                    </a:lnTo>
                    <a:lnTo>
                      <a:pt x="718" y="19"/>
                    </a:lnTo>
                    <a:lnTo>
                      <a:pt x="718" y="21"/>
                    </a:lnTo>
                    <a:lnTo>
                      <a:pt x="716" y="21"/>
                    </a:lnTo>
                    <a:lnTo>
                      <a:pt x="716" y="23"/>
                    </a:lnTo>
                    <a:lnTo>
                      <a:pt x="716" y="25"/>
                    </a:lnTo>
                    <a:lnTo>
                      <a:pt x="716" y="27"/>
                    </a:lnTo>
                    <a:lnTo>
                      <a:pt x="714" y="27"/>
                    </a:lnTo>
                    <a:lnTo>
                      <a:pt x="714" y="29"/>
                    </a:lnTo>
                    <a:lnTo>
                      <a:pt x="714" y="30"/>
                    </a:lnTo>
                    <a:lnTo>
                      <a:pt x="712" y="32"/>
                    </a:lnTo>
                    <a:lnTo>
                      <a:pt x="712" y="34"/>
                    </a:lnTo>
                    <a:lnTo>
                      <a:pt x="712" y="36"/>
                    </a:lnTo>
                    <a:lnTo>
                      <a:pt x="710" y="36"/>
                    </a:lnTo>
                    <a:lnTo>
                      <a:pt x="710" y="38"/>
                    </a:lnTo>
                    <a:lnTo>
                      <a:pt x="710" y="40"/>
                    </a:lnTo>
                    <a:lnTo>
                      <a:pt x="710" y="42"/>
                    </a:lnTo>
                    <a:lnTo>
                      <a:pt x="708" y="42"/>
                    </a:lnTo>
                    <a:lnTo>
                      <a:pt x="708" y="44"/>
                    </a:lnTo>
                    <a:lnTo>
                      <a:pt x="708" y="46"/>
                    </a:lnTo>
                    <a:lnTo>
                      <a:pt x="706" y="46"/>
                    </a:lnTo>
                    <a:lnTo>
                      <a:pt x="706" y="48"/>
                    </a:lnTo>
                    <a:lnTo>
                      <a:pt x="706" y="50"/>
                    </a:lnTo>
                    <a:lnTo>
                      <a:pt x="704" y="50"/>
                    </a:lnTo>
                    <a:lnTo>
                      <a:pt x="704" y="52"/>
                    </a:lnTo>
                    <a:lnTo>
                      <a:pt x="704" y="54"/>
                    </a:lnTo>
                    <a:lnTo>
                      <a:pt x="704" y="55"/>
                    </a:lnTo>
                    <a:lnTo>
                      <a:pt x="703" y="55"/>
                    </a:lnTo>
                    <a:lnTo>
                      <a:pt x="703" y="57"/>
                    </a:lnTo>
                    <a:lnTo>
                      <a:pt x="703" y="59"/>
                    </a:lnTo>
                    <a:lnTo>
                      <a:pt x="701" y="59"/>
                    </a:lnTo>
                    <a:lnTo>
                      <a:pt x="701" y="61"/>
                    </a:lnTo>
                    <a:lnTo>
                      <a:pt x="701" y="63"/>
                    </a:lnTo>
                    <a:lnTo>
                      <a:pt x="701" y="65"/>
                    </a:lnTo>
                    <a:lnTo>
                      <a:pt x="701" y="67"/>
                    </a:lnTo>
                    <a:lnTo>
                      <a:pt x="701" y="69"/>
                    </a:lnTo>
                    <a:lnTo>
                      <a:pt x="699" y="69"/>
                    </a:lnTo>
                    <a:lnTo>
                      <a:pt x="699" y="71"/>
                    </a:lnTo>
                    <a:lnTo>
                      <a:pt x="699" y="73"/>
                    </a:lnTo>
                    <a:lnTo>
                      <a:pt x="697" y="73"/>
                    </a:lnTo>
                    <a:lnTo>
                      <a:pt x="697" y="75"/>
                    </a:lnTo>
                    <a:lnTo>
                      <a:pt x="697" y="77"/>
                    </a:lnTo>
                    <a:lnTo>
                      <a:pt x="695" y="77"/>
                    </a:lnTo>
                    <a:lnTo>
                      <a:pt x="693" y="77"/>
                    </a:lnTo>
                    <a:lnTo>
                      <a:pt x="693" y="78"/>
                    </a:lnTo>
                    <a:lnTo>
                      <a:pt x="691" y="78"/>
                    </a:lnTo>
                    <a:lnTo>
                      <a:pt x="691" y="80"/>
                    </a:lnTo>
                    <a:lnTo>
                      <a:pt x="689" y="80"/>
                    </a:lnTo>
                    <a:lnTo>
                      <a:pt x="687" y="80"/>
                    </a:lnTo>
                    <a:lnTo>
                      <a:pt x="685" y="80"/>
                    </a:lnTo>
                    <a:lnTo>
                      <a:pt x="685" y="82"/>
                    </a:lnTo>
                    <a:lnTo>
                      <a:pt x="683" y="82"/>
                    </a:lnTo>
                    <a:lnTo>
                      <a:pt x="683" y="84"/>
                    </a:lnTo>
                    <a:lnTo>
                      <a:pt x="685" y="84"/>
                    </a:lnTo>
                    <a:lnTo>
                      <a:pt x="685" y="86"/>
                    </a:lnTo>
                    <a:lnTo>
                      <a:pt x="685" y="88"/>
                    </a:lnTo>
                    <a:lnTo>
                      <a:pt x="683" y="88"/>
                    </a:lnTo>
                    <a:lnTo>
                      <a:pt x="683" y="90"/>
                    </a:lnTo>
                    <a:lnTo>
                      <a:pt x="681" y="90"/>
                    </a:lnTo>
                    <a:lnTo>
                      <a:pt x="681" y="92"/>
                    </a:lnTo>
                    <a:lnTo>
                      <a:pt x="681" y="94"/>
                    </a:lnTo>
                    <a:lnTo>
                      <a:pt x="681" y="96"/>
                    </a:lnTo>
                    <a:lnTo>
                      <a:pt x="681" y="98"/>
                    </a:lnTo>
                    <a:lnTo>
                      <a:pt x="679" y="100"/>
                    </a:lnTo>
                    <a:lnTo>
                      <a:pt x="679" y="102"/>
                    </a:lnTo>
                    <a:lnTo>
                      <a:pt x="679" y="103"/>
                    </a:lnTo>
                    <a:lnTo>
                      <a:pt x="679" y="105"/>
                    </a:lnTo>
                    <a:lnTo>
                      <a:pt x="679" y="107"/>
                    </a:lnTo>
                    <a:lnTo>
                      <a:pt x="678" y="109"/>
                    </a:lnTo>
                    <a:lnTo>
                      <a:pt x="678" y="111"/>
                    </a:lnTo>
                    <a:lnTo>
                      <a:pt x="678" y="113"/>
                    </a:lnTo>
                    <a:lnTo>
                      <a:pt x="678" y="115"/>
                    </a:lnTo>
                    <a:lnTo>
                      <a:pt x="678" y="117"/>
                    </a:lnTo>
                    <a:lnTo>
                      <a:pt x="679" y="119"/>
                    </a:lnTo>
                    <a:lnTo>
                      <a:pt x="679" y="121"/>
                    </a:lnTo>
                    <a:lnTo>
                      <a:pt x="679" y="123"/>
                    </a:lnTo>
                    <a:lnTo>
                      <a:pt x="678" y="126"/>
                    </a:lnTo>
                    <a:lnTo>
                      <a:pt x="678" y="128"/>
                    </a:lnTo>
                    <a:lnTo>
                      <a:pt x="678" y="130"/>
                    </a:lnTo>
                    <a:lnTo>
                      <a:pt x="678" y="132"/>
                    </a:lnTo>
                    <a:lnTo>
                      <a:pt x="678" y="134"/>
                    </a:lnTo>
                    <a:lnTo>
                      <a:pt x="678" y="136"/>
                    </a:lnTo>
                    <a:lnTo>
                      <a:pt x="678" y="138"/>
                    </a:lnTo>
                    <a:lnTo>
                      <a:pt x="678" y="140"/>
                    </a:lnTo>
                    <a:lnTo>
                      <a:pt x="676" y="140"/>
                    </a:lnTo>
                    <a:lnTo>
                      <a:pt x="676" y="142"/>
                    </a:lnTo>
                    <a:lnTo>
                      <a:pt x="674" y="144"/>
                    </a:lnTo>
                    <a:lnTo>
                      <a:pt x="674" y="146"/>
                    </a:lnTo>
                    <a:lnTo>
                      <a:pt x="672" y="146"/>
                    </a:lnTo>
                    <a:lnTo>
                      <a:pt x="670" y="148"/>
                    </a:lnTo>
                    <a:lnTo>
                      <a:pt x="668" y="148"/>
                    </a:lnTo>
                    <a:lnTo>
                      <a:pt x="668" y="146"/>
                    </a:lnTo>
                    <a:lnTo>
                      <a:pt x="668" y="148"/>
                    </a:lnTo>
                    <a:lnTo>
                      <a:pt x="666" y="148"/>
                    </a:lnTo>
                    <a:lnTo>
                      <a:pt x="664" y="148"/>
                    </a:lnTo>
                    <a:lnTo>
                      <a:pt x="664" y="150"/>
                    </a:lnTo>
                    <a:lnTo>
                      <a:pt x="664" y="151"/>
                    </a:lnTo>
                    <a:lnTo>
                      <a:pt x="664" y="153"/>
                    </a:lnTo>
                    <a:lnTo>
                      <a:pt x="664" y="155"/>
                    </a:lnTo>
                    <a:lnTo>
                      <a:pt x="664" y="157"/>
                    </a:lnTo>
                    <a:lnTo>
                      <a:pt x="662" y="159"/>
                    </a:lnTo>
                    <a:lnTo>
                      <a:pt x="660" y="157"/>
                    </a:lnTo>
                    <a:lnTo>
                      <a:pt x="658" y="157"/>
                    </a:lnTo>
                    <a:lnTo>
                      <a:pt x="656" y="157"/>
                    </a:lnTo>
                    <a:lnTo>
                      <a:pt x="655" y="157"/>
                    </a:lnTo>
                    <a:lnTo>
                      <a:pt x="653" y="157"/>
                    </a:lnTo>
                    <a:lnTo>
                      <a:pt x="653" y="159"/>
                    </a:lnTo>
                    <a:lnTo>
                      <a:pt x="653" y="161"/>
                    </a:lnTo>
                    <a:lnTo>
                      <a:pt x="653" y="163"/>
                    </a:lnTo>
                    <a:lnTo>
                      <a:pt x="653" y="165"/>
                    </a:lnTo>
                    <a:lnTo>
                      <a:pt x="651" y="167"/>
                    </a:lnTo>
                    <a:lnTo>
                      <a:pt x="649" y="169"/>
                    </a:lnTo>
                    <a:lnTo>
                      <a:pt x="647" y="169"/>
                    </a:lnTo>
                    <a:lnTo>
                      <a:pt x="645" y="169"/>
                    </a:lnTo>
                    <a:lnTo>
                      <a:pt x="645" y="167"/>
                    </a:lnTo>
                    <a:lnTo>
                      <a:pt x="643" y="167"/>
                    </a:lnTo>
                    <a:lnTo>
                      <a:pt x="643" y="165"/>
                    </a:lnTo>
                    <a:lnTo>
                      <a:pt x="641" y="165"/>
                    </a:lnTo>
                    <a:lnTo>
                      <a:pt x="641" y="167"/>
                    </a:lnTo>
                    <a:lnTo>
                      <a:pt x="639" y="167"/>
                    </a:lnTo>
                    <a:lnTo>
                      <a:pt x="639" y="169"/>
                    </a:lnTo>
                    <a:lnTo>
                      <a:pt x="637" y="169"/>
                    </a:lnTo>
                    <a:lnTo>
                      <a:pt x="635" y="169"/>
                    </a:lnTo>
                    <a:lnTo>
                      <a:pt x="635" y="171"/>
                    </a:lnTo>
                    <a:lnTo>
                      <a:pt x="635" y="173"/>
                    </a:lnTo>
                    <a:lnTo>
                      <a:pt x="635" y="174"/>
                    </a:lnTo>
                    <a:lnTo>
                      <a:pt x="633" y="174"/>
                    </a:lnTo>
                    <a:lnTo>
                      <a:pt x="635" y="176"/>
                    </a:lnTo>
                    <a:lnTo>
                      <a:pt x="635" y="178"/>
                    </a:lnTo>
                    <a:lnTo>
                      <a:pt x="635" y="180"/>
                    </a:lnTo>
                    <a:lnTo>
                      <a:pt x="633" y="180"/>
                    </a:lnTo>
                    <a:lnTo>
                      <a:pt x="633" y="182"/>
                    </a:lnTo>
                    <a:lnTo>
                      <a:pt x="631" y="182"/>
                    </a:lnTo>
                    <a:lnTo>
                      <a:pt x="631" y="184"/>
                    </a:lnTo>
                    <a:lnTo>
                      <a:pt x="630" y="184"/>
                    </a:lnTo>
                    <a:lnTo>
                      <a:pt x="630" y="186"/>
                    </a:lnTo>
                    <a:lnTo>
                      <a:pt x="628" y="186"/>
                    </a:lnTo>
                    <a:lnTo>
                      <a:pt x="626" y="186"/>
                    </a:lnTo>
                    <a:lnTo>
                      <a:pt x="626" y="188"/>
                    </a:lnTo>
                    <a:lnTo>
                      <a:pt x="626" y="190"/>
                    </a:lnTo>
                    <a:lnTo>
                      <a:pt x="626" y="192"/>
                    </a:lnTo>
                    <a:lnTo>
                      <a:pt x="626" y="194"/>
                    </a:lnTo>
                    <a:lnTo>
                      <a:pt x="624" y="194"/>
                    </a:lnTo>
                    <a:lnTo>
                      <a:pt x="624" y="196"/>
                    </a:lnTo>
                    <a:lnTo>
                      <a:pt x="622" y="196"/>
                    </a:lnTo>
                    <a:lnTo>
                      <a:pt x="622" y="198"/>
                    </a:lnTo>
                    <a:lnTo>
                      <a:pt x="620" y="198"/>
                    </a:lnTo>
                    <a:lnTo>
                      <a:pt x="618" y="198"/>
                    </a:lnTo>
                    <a:lnTo>
                      <a:pt x="618" y="199"/>
                    </a:lnTo>
                    <a:lnTo>
                      <a:pt x="616" y="199"/>
                    </a:lnTo>
                    <a:lnTo>
                      <a:pt x="614" y="199"/>
                    </a:lnTo>
                    <a:lnTo>
                      <a:pt x="614" y="201"/>
                    </a:lnTo>
                    <a:lnTo>
                      <a:pt x="612" y="201"/>
                    </a:lnTo>
                    <a:lnTo>
                      <a:pt x="610" y="201"/>
                    </a:lnTo>
                    <a:lnTo>
                      <a:pt x="610" y="203"/>
                    </a:lnTo>
                    <a:lnTo>
                      <a:pt x="608" y="203"/>
                    </a:lnTo>
                    <a:lnTo>
                      <a:pt x="608" y="205"/>
                    </a:lnTo>
                    <a:lnTo>
                      <a:pt x="607" y="205"/>
                    </a:lnTo>
                    <a:lnTo>
                      <a:pt x="607" y="207"/>
                    </a:lnTo>
                    <a:lnTo>
                      <a:pt x="605" y="209"/>
                    </a:lnTo>
                    <a:lnTo>
                      <a:pt x="607" y="209"/>
                    </a:lnTo>
                    <a:lnTo>
                      <a:pt x="607" y="211"/>
                    </a:lnTo>
                    <a:lnTo>
                      <a:pt x="607" y="213"/>
                    </a:lnTo>
                    <a:lnTo>
                      <a:pt x="607" y="215"/>
                    </a:lnTo>
                    <a:lnTo>
                      <a:pt x="607" y="217"/>
                    </a:lnTo>
                    <a:lnTo>
                      <a:pt x="605" y="217"/>
                    </a:lnTo>
                    <a:lnTo>
                      <a:pt x="605" y="219"/>
                    </a:lnTo>
                    <a:lnTo>
                      <a:pt x="605" y="221"/>
                    </a:lnTo>
                    <a:lnTo>
                      <a:pt x="605" y="222"/>
                    </a:lnTo>
                    <a:lnTo>
                      <a:pt x="605" y="224"/>
                    </a:lnTo>
                    <a:lnTo>
                      <a:pt x="605" y="226"/>
                    </a:lnTo>
                    <a:lnTo>
                      <a:pt x="603" y="226"/>
                    </a:lnTo>
                    <a:lnTo>
                      <a:pt x="603" y="228"/>
                    </a:lnTo>
                    <a:lnTo>
                      <a:pt x="601" y="230"/>
                    </a:lnTo>
                    <a:lnTo>
                      <a:pt x="601" y="232"/>
                    </a:lnTo>
                    <a:lnTo>
                      <a:pt x="603" y="232"/>
                    </a:lnTo>
                    <a:lnTo>
                      <a:pt x="603" y="230"/>
                    </a:lnTo>
                    <a:lnTo>
                      <a:pt x="605" y="230"/>
                    </a:lnTo>
                    <a:lnTo>
                      <a:pt x="605" y="232"/>
                    </a:lnTo>
                    <a:lnTo>
                      <a:pt x="607" y="232"/>
                    </a:lnTo>
                    <a:lnTo>
                      <a:pt x="607" y="234"/>
                    </a:lnTo>
                    <a:lnTo>
                      <a:pt x="607" y="236"/>
                    </a:lnTo>
                    <a:lnTo>
                      <a:pt x="607" y="238"/>
                    </a:lnTo>
                    <a:lnTo>
                      <a:pt x="608" y="238"/>
                    </a:lnTo>
                    <a:lnTo>
                      <a:pt x="608" y="240"/>
                    </a:lnTo>
                    <a:lnTo>
                      <a:pt x="610" y="240"/>
                    </a:lnTo>
                    <a:lnTo>
                      <a:pt x="610" y="242"/>
                    </a:lnTo>
                    <a:lnTo>
                      <a:pt x="612" y="242"/>
                    </a:lnTo>
                    <a:lnTo>
                      <a:pt x="612" y="244"/>
                    </a:lnTo>
                    <a:lnTo>
                      <a:pt x="610" y="244"/>
                    </a:lnTo>
                    <a:lnTo>
                      <a:pt x="610" y="246"/>
                    </a:lnTo>
                    <a:lnTo>
                      <a:pt x="608" y="246"/>
                    </a:lnTo>
                    <a:lnTo>
                      <a:pt x="608" y="247"/>
                    </a:lnTo>
                    <a:lnTo>
                      <a:pt x="607" y="247"/>
                    </a:lnTo>
                    <a:lnTo>
                      <a:pt x="607" y="249"/>
                    </a:lnTo>
                    <a:lnTo>
                      <a:pt x="608" y="249"/>
                    </a:lnTo>
                    <a:lnTo>
                      <a:pt x="608" y="251"/>
                    </a:lnTo>
                    <a:lnTo>
                      <a:pt x="610" y="251"/>
                    </a:lnTo>
                    <a:lnTo>
                      <a:pt x="610" y="253"/>
                    </a:lnTo>
                    <a:lnTo>
                      <a:pt x="612" y="253"/>
                    </a:lnTo>
                    <a:lnTo>
                      <a:pt x="612" y="255"/>
                    </a:lnTo>
                    <a:lnTo>
                      <a:pt x="614" y="255"/>
                    </a:lnTo>
                    <a:lnTo>
                      <a:pt x="616" y="255"/>
                    </a:lnTo>
                    <a:lnTo>
                      <a:pt x="618" y="255"/>
                    </a:lnTo>
                    <a:lnTo>
                      <a:pt x="620" y="255"/>
                    </a:lnTo>
                    <a:lnTo>
                      <a:pt x="620" y="257"/>
                    </a:lnTo>
                    <a:lnTo>
                      <a:pt x="622" y="257"/>
                    </a:lnTo>
                    <a:lnTo>
                      <a:pt x="624" y="257"/>
                    </a:lnTo>
                    <a:lnTo>
                      <a:pt x="624" y="259"/>
                    </a:lnTo>
                    <a:lnTo>
                      <a:pt x="626" y="259"/>
                    </a:lnTo>
                    <a:lnTo>
                      <a:pt x="626" y="261"/>
                    </a:lnTo>
                    <a:lnTo>
                      <a:pt x="626" y="263"/>
                    </a:lnTo>
                    <a:lnTo>
                      <a:pt x="626" y="265"/>
                    </a:lnTo>
                    <a:lnTo>
                      <a:pt x="624" y="265"/>
                    </a:lnTo>
                    <a:lnTo>
                      <a:pt x="622" y="265"/>
                    </a:lnTo>
                    <a:lnTo>
                      <a:pt x="622" y="267"/>
                    </a:lnTo>
                    <a:lnTo>
                      <a:pt x="620" y="267"/>
                    </a:lnTo>
                    <a:lnTo>
                      <a:pt x="618" y="267"/>
                    </a:lnTo>
                    <a:lnTo>
                      <a:pt x="618" y="269"/>
                    </a:lnTo>
                    <a:lnTo>
                      <a:pt x="616" y="269"/>
                    </a:lnTo>
                    <a:lnTo>
                      <a:pt x="616" y="270"/>
                    </a:lnTo>
                    <a:lnTo>
                      <a:pt x="616" y="269"/>
                    </a:lnTo>
                    <a:lnTo>
                      <a:pt x="614" y="270"/>
                    </a:lnTo>
                    <a:lnTo>
                      <a:pt x="614" y="272"/>
                    </a:lnTo>
                    <a:lnTo>
                      <a:pt x="614" y="274"/>
                    </a:lnTo>
                    <a:lnTo>
                      <a:pt x="616" y="276"/>
                    </a:lnTo>
                    <a:lnTo>
                      <a:pt x="614" y="276"/>
                    </a:lnTo>
                    <a:lnTo>
                      <a:pt x="616" y="276"/>
                    </a:lnTo>
                    <a:lnTo>
                      <a:pt x="616" y="278"/>
                    </a:lnTo>
                    <a:lnTo>
                      <a:pt x="616" y="280"/>
                    </a:lnTo>
                    <a:lnTo>
                      <a:pt x="616" y="282"/>
                    </a:lnTo>
                    <a:lnTo>
                      <a:pt x="616" y="284"/>
                    </a:lnTo>
                    <a:lnTo>
                      <a:pt x="616" y="286"/>
                    </a:lnTo>
                    <a:lnTo>
                      <a:pt x="614" y="286"/>
                    </a:lnTo>
                    <a:lnTo>
                      <a:pt x="616" y="286"/>
                    </a:lnTo>
                    <a:lnTo>
                      <a:pt x="614" y="286"/>
                    </a:lnTo>
                    <a:lnTo>
                      <a:pt x="614" y="288"/>
                    </a:lnTo>
                    <a:lnTo>
                      <a:pt x="614" y="290"/>
                    </a:lnTo>
                    <a:lnTo>
                      <a:pt x="612" y="290"/>
                    </a:lnTo>
                    <a:lnTo>
                      <a:pt x="612" y="292"/>
                    </a:lnTo>
                    <a:lnTo>
                      <a:pt x="612" y="294"/>
                    </a:lnTo>
                    <a:lnTo>
                      <a:pt x="612" y="295"/>
                    </a:lnTo>
                    <a:lnTo>
                      <a:pt x="610" y="295"/>
                    </a:lnTo>
                    <a:lnTo>
                      <a:pt x="610" y="297"/>
                    </a:lnTo>
                    <a:lnTo>
                      <a:pt x="608" y="297"/>
                    </a:lnTo>
                    <a:lnTo>
                      <a:pt x="608" y="299"/>
                    </a:lnTo>
                    <a:lnTo>
                      <a:pt x="610" y="299"/>
                    </a:lnTo>
                    <a:lnTo>
                      <a:pt x="608" y="299"/>
                    </a:lnTo>
                    <a:lnTo>
                      <a:pt x="608" y="301"/>
                    </a:lnTo>
                    <a:lnTo>
                      <a:pt x="608" y="303"/>
                    </a:lnTo>
                    <a:lnTo>
                      <a:pt x="608" y="305"/>
                    </a:lnTo>
                    <a:lnTo>
                      <a:pt x="608" y="307"/>
                    </a:lnTo>
                    <a:lnTo>
                      <a:pt x="610" y="307"/>
                    </a:lnTo>
                    <a:lnTo>
                      <a:pt x="610" y="309"/>
                    </a:lnTo>
                    <a:lnTo>
                      <a:pt x="608" y="309"/>
                    </a:lnTo>
                    <a:lnTo>
                      <a:pt x="607" y="309"/>
                    </a:lnTo>
                    <a:lnTo>
                      <a:pt x="607" y="307"/>
                    </a:lnTo>
                    <a:lnTo>
                      <a:pt x="607" y="309"/>
                    </a:lnTo>
                    <a:lnTo>
                      <a:pt x="607" y="307"/>
                    </a:lnTo>
                    <a:lnTo>
                      <a:pt x="607" y="309"/>
                    </a:lnTo>
                    <a:lnTo>
                      <a:pt x="605" y="309"/>
                    </a:lnTo>
                    <a:lnTo>
                      <a:pt x="603" y="309"/>
                    </a:lnTo>
                    <a:lnTo>
                      <a:pt x="601" y="309"/>
                    </a:lnTo>
                    <a:lnTo>
                      <a:pt x="601" y="307"/>
                    </a:lnTo>
                    <a:lnTo>
                      <a:pt x="601" y="309"/>
                    </a:lnTo>
                    <a:lnTo>
                      <a:pt x="599" y="309"/>
                    </a:lnTo>
                    <a:lnTo>
                      <a:pt x="597" y="309"/>
                    </a:lnTo>
                    <a:lnTo>
                      <a:pt x="597" y="311"/>
                    </a:lnTo>
                    <a:lnTo>
                      <a:pt x="595" y="311"/>
                    </a:lnTo>
                    <a:lnTo>
                      <a:pt x="595" y="313"/>
                    </a:lnTo>
                    <a:lnTo>
                      <a:pt x="593" y="313"/>
                    </a:lnTo>
                    <a:lnTo>
                      <a:pt x="591" y="313"/>
                    </a:lnTo>
                    <a:lnTo>
                      <a:pt x="591" y="315"/>
                    </a:lnTo>
                    <a:lnTo>
                      <a:pt x="591" y="317"/>
                    </a:lnTo>
                    <a:lnTo>
                      <a:pt x="589" y="317"/>
                    </a:lnTo>
                    <a:lnTo>
                      <a:pt x="589" y="319"/>
                    </a:lnTo>
                    <a:lnTo>
                      <a:pt x="589" y="320"/>
                    </a:lnTo>
                    <a:lnTo>
                      <a:pt x="589" y="322"/>
                    </a:lnTo>
                    <a:lnTo>
                      <a:pt x="591" y="322"/>
                    </a:lnTo>
                    <a:lnTo>
                      <a:pt x="593" y="322"/>
                    </a:lnTo>
                    <a:lnTo>
                      <a:pt x="595" y="322"/>
                    </a:lnTo>
                    <a:lnTo>
                      <a:pt x="597" y="322"/>
                    </a:lnTo>
                    <a:lnTo>
                      <a:pt x="597" y="324"/>
                    </a:lnTo>
                    <a:lnTo>
                      <a:pt x="599" y="324"/>
                    </a:lnTo>
                    <a:lnTo>
                      <a:pt x="601" y="324"/>
                    </a:lnTo>
                    <a:lnTo>
                      <a:pt x="603" y="324"/>
                    </a:lnTo>
                    <a:lnTo>
                      <a:pt x="603" y="326"/>
                    </a:lnTo>
                    <a:lnTo>
                      <a:pt x="605" y="326"/>
                    </a:lnTo>
                    <a:lnTo>
                      <a:pt x="605" y="328"/>
                    </a:lnTo>
                    <a:lnTo>
                      <a:pt x="607" y="328"/>
                    </a:lnTo>
                    <a:lnTo>
                      <a:pt x="607" y="330"/>
                    </a:lnTo>
                    <a:lnTo>
                      <a:pt x="608" y="330"/>
                    </a:lnTo>
                    <a:lnTo>
                      <a:pt x="610" y="330"/>
                    </a:lnTo>
                    <a:lnTo>
                      <a:pt x="610" y="332"/>
                    </a:lnTo>
                    <a:lnTo>
                      <a:pt x="612" y="332"/>
                    </a:lnTo>
                    <a:lnTo>
                      <a:pt x="614" y="332"/>
                    </a:lnTo>
                    <a:lnTo>
                      <a:pt x="616" y="332"/>
                    </a:lnTo>
                    <a:lnTo>
                      <a:pt x="618" y="332"/>
                    </a:lnTo>
                    <a:lnTo>
                      <a:pt x="618" y="334"/>
                    </a:lnTo>
                    <a:lnTo>
                      <a:pt x="620" y="334"/>
                    </a:lnTo>
                    <a:lnTo>
                      <a:pt x="622" y="334"/>
                    </a:lnTo>
                    <a:lnTo>
                      <a:pt x="624" y="334"/>
                    </a:lnTo>
                    <a:lnTo>
                      <a:pt x="624" y="336"/>
                    </a:lnTo>
                    <a:lnTo>
                      <a:pt x="626" y="336"/>
                    </a:lnTo>
                    <a:lnTo>
                      <a:pt x="626" y="338"/>
                    </a:lnTo>
                    <a:lnTo>
                      <a:pt x="628" y="338"/>
                    </a:lnTo>
                    <a:lnTo>
                      <a:pt x="628" y="340"/>
                    </a:lnTo>
                    <a:lnTo>
                      <a:pt x="630" y="340"/>
                    </a:lnTo>
                    <a:lnTo>
                      <a:pt x="630" y="342"/>
                    </a:lnTo>
                    <a:lnTo>
                      <a:pt x="631" y="342"/>
                    </a:lnTo>
                    <a:lnTo>
                      <a:pt x="631" y="343"/>
                    </a:lnTo>
                    <a:lnTo>
                      <a:pt x="633" y="343"/>
                    </a:lnTo>
                    <a:lnTo>
                      <a:pt x="631" y="343"/>
                    </a:lnTo>
                    <a:lnTo>
                      <a:pt x="631" y="345"/>
                    </a:lnTo>
                    <a:lnTo>
                      <a:pt x="631" y="347"/>
                    </a:lnTo>
                    <a:lnTo>
                      <a:pt x="633" y="347"/>
                    </a:lnTo>
                    <a:lnTo>
                      <a:pt x="633" y="349"/>
                    </a:lnTo>
                    <a:lnTo>
                      <a:pt x="635" y="349"/>
                    </a:lnTo>
                    <a:lnTo>
                      <a:pt x="635" y="347"/>
                    </a:lnTo>
                    <a:lnTo>
                      <a:pt x="635" y="349"/>
                    </a:lnTo>
                    <a:lnTo>
                      <a:pt x="635" y="347"/>
                    </a:lnTo>
                    <a:lnTo>
                      <a:pt x="635" y="349"/>
                    </a:lnTo>
                    <a:lnTo>
                      <a:pt x="637" y="349"/>
                    </a:lnTo>
                    <a:lnTo>
                      <a:pt x="637" y="351"/>
                    </a:lnTo>
                    <a:lnTo>
                      <a:pt x="639" y="351"/>
                    </a:lnTo>
                    <a:lnTo>
                      <a:pt x="639" y="353"/>
                    </a:lnTo>
                    <a:lnTo>
                      <a:pt x="637" y="353"/>
                    </a:lnTo>
                    <a:lnTo>
                      <a:pt x="639" y="353"/>
                    </a:lnTo>
                    <a:lnTo>
                      <a:pt x="639" y="355"/>
                    </a:lnTo>
                    <a:lnTo>
                      <a:pt x="639" y="353"/>
                    </a:lnTo>
                    <a:lnTo>
                      <a:pt x="639" y="355"/>
                    </a:lnTo>
                    <a:lnTo>
                      <a:pt x="639" y="353"/>
                    </a:lnTo>
                    <a:lnTo>
                      <a:pt x="639" y="355"/>
                    </a:lnTo>
                    <a:lnTo>
                      <a:pt x="641" y="355"/>
                    </a:lnTo>
                    <a:lnTo>
                      <a:pt x="639" y="355"/>
                    </a:lnTo>
                    <a:lnTo>
                      <a:pt x="641" y="355"/>
                    </a:lnTo>
                    <a:lnTo>
                      <a:pt x="641" y="357"/>
                    </a:lnTo>
                    <a:lnTo>
                      <a:pt x="641" y="359"/>
                    </a:lnTo>
                    <a:lnTo>
                      <a:pt x="643" y="359"/>
                    </a:lnTo>
                    <a:lnTo>
                      <a:pt x="643" y="361"/>
                    </a:lnTo>
                    <a:lnTo>
                      <a:pt x="645" y="361"/>
                    </a:lnTo>
                    <a:lnTo>
                      <a:pt x="645" y="363"/>
                    </a:lnTo>
                    <a:lnTo>
                      <a:pt x="645" y="365"/>
                    </a:lnTo>
                    <a:lnTo>
                      <a:pt x="643" y="365"/>
                    </a:lnTo>
                    <a:lnTo>
                      <a:pt x="643" y="367"/>
                    </a:lnTo>
                    <a:lnTo>
                      <a:pt x="643" y="368"/>
                    </a:lnTo>
                    <a:lnTo>
                      <a:pt x="641" y="370"/>
                    </a:lnTo>
                    <a:lnTo>
                      <a:pt x="639" y="370"/>
                    </a:lnTo>
                    <a:lnTo>
                      <a:pt x="639" y="368"/>
                    </a:lnTo>
                    <a:lnTo>
                      <a:pt x="637" y="368"/>
                    </a:lnTo>
                    <a:lnTo>
                      <a:pt x="635" y="368"/>
                    </a:lnTo>
                    <a:lnTo>
                      <a:pt x="635" y="370"/>
                    </a:lnTo>
                    <a:lnTo>
                      <a:pt x="635" y="372"/>
                    </a:lnTo>
                    <a:lnTo>
                      <a:pt x="635" y="374"/>
                    </a:lnTo>
                    <a:lnTo>
                      <a:pt x="637" y="374"/>
                    </a:lnTo>
                    <a:lnTo>
                      <a:pt x="637" y="376"/>
                    </a:lnTo>
                    <a:lnTo>
                      <a:pt x="637" y="378"/>
                    </a:lnTo>
                    <a:lnTo>
                      <a:pt x="635" y="378"/>
                    </a:lnTo>
                    <a:lnTo>
                      <a:pt x="635" y="380"/>
                    </a:lnTo>
                    <a:lnTo>
                      <a:pt x="635" y="382"/>
                    </a:lnTo>
                    <a:lnTo>
                      <a:pt x="637" y="382"/>
                    </a:lnTo>
                    <a:lnTo>
                      <a:pt x="637" y="384"/>
                    </a:lnTo>
                    <a:lnTo>
                      <a:pt x="635" y="384"/>
                    </a:lnTo>
                    <a:lnTo>
                      <a:pt x="635" y="386"/>
                    </a:lnTo>
                    <a:lnTo>
                      <a:pt x="633" y="386"/>
                    </a:lnTo>
                    <a:lnTo>
                      <a:pt x="631" y="386"/>
                    </a:lnTo>
                    <a:lnTo>
                      <a:pt x="631" y="388"/>
                    </a:lnTo>
                    <a:lnTo>
                      <a:pt x="630" y="388"/>
                    </a:lnTo>
                    <a:lnTo>
                      <a:pt x="631" y="390"/>
                    </a:lnTo>
                    <a:lnTo>
                      <a:pt x="631" y="391"/>
                    </a:lnTo>
                    <a:lnTo>
                      <a:pt x="631" y="393"/>
                    </a:lnTo>
                    <a:lnTo>
                      <a:pt x="631" y="395"/>
                    </a:lnTo>
                    <a:lnTo>
                      <a:pt x="631" y="397"/>
                    </a:lnTo>
                    <a:lnTo>
                      <a:pt x="631" y="399"/>
                    </a:lnTo>
                    <a:lnTo>
                      <a:pt x="630" y="399"/>
                    </a:lnTo>
                    <a:lnTo>
                      <a:pt x="630" y="401"/>
                    </a:lnTo>
                    <a:lnTo>
                      <a:pt x="631" y="401"/>
                    </a:lnTo>
                    <a:lnTo>
                      <a:pt x="630" y="403"/>
                    </a:lnTo>
                    <a:lnTo>
                      <a:pt x="630" y="405"/>
                    </a:lnTo>
                    <a:lnTo>
                      <a:pt x="631" y="407"/>
                    </a:lnTo>
                    <a:lnTo>
                      <a:pt x="631" y="409"/>
                    </a:lnTo>
                    <a:lnTo>
                      <a:pt x="630" y="409"/>
                    </a:lnTo>
                    <a:lnTo>
                      <a:pt x="630" y="411"/>
                    </a:lnTo>
                    <a:lnTo>
                      <a:pt x="630" y="413"/>
                    </a:lnTo>
                    <a:lnTo>
                      <a:pt x="630" y="415"/>
                    </a:lnTo>
                    <a:lnTo>
                      <a:pt x="628" y="415"/>
                    </a:lnTo>
                    <a:lnTo>
                      <a:pt x="628" y="416"/>
                    </a:lnTo>
                    <a:lnTo>
                      <a:pt x="626" y="416"/>
                    </a:lnTo>
                    <a:lnTo>
                      <a:pt x="624" y="416"/>
                    </a:lnTo>
                    <a:lnTo>
                      <a:pt x="624" y="415"/>
                    </a:lnTo>
                    <a:lnTo>
                      <a:pt x="622" y="415"/>
                    </a:lnTo>
                    <a:lnTo>
                      <a:pt x="620" y="415"/>
                    </a:lnTo>
                    <a:lnTo>
                      <a:pt x="620" y="413"/>
                    </a:lnTo>
                    <a:lnTo>
                      <a:pt x="618" y="411"/>
                    </a:lnTo>
                    <a:lnTo>
                      <a:pt x="616" y="411"/>
                    </a:lnTo>
                    <a:lnTo>
                      <a:pt x="616" y="409"/>
                    </a:lnTo>
                    <a:lnTo>
                      <a:pt x="616" y="407"/>
                    </a:lnTo>
                    <a:lnTo>
                      <a:pt x="614" y="407"/>
                    </a:lnTo>
                    <a:lnTo>
                      <a:pt x="612" y="405"/>
                    </a:lnTo>
                    <a:lnTo>
                      <a:pt x="612" y="403"/>
                    </a:lnTo>
                    <a:lnTo>
                      <a:pt x="610" y="403"/>
                    </a:lnTo>
                    <a:lnTo>
                      <a:pt x="610" y="401"/>
                    </a:lnTo>
                    <a:lnTo>
                      <a:pt x="610" y="399"/>
                    </a:lnTo>
                    <a:lnTo>
                      <a:pt x="608" y="399"/>
                    </a:lnTo>
                    <a:lnTo>
                      <a:pt x="608" y="397"/>
                    </a:lnTo>
                    <a:lnTo>
                      <a:pt x="607" y="397"/>
                    </a:lnTo>
                    <a:lnTo>
                      <a:pt x="605" y="397"/>
                    </a:lnTo>
                    <a:lnTo>
                      <a:pt x="603" y="397"/>
                    </a:lnTo>
                    <a:lnTo>
                      <a:pt x="601" y="397"/>
                    </a:lnTo>
                    <a:lnTo>
                      <a:pt x="601" y="399"/>
                    </a:lnTo>
                    <a:lnTo>
                      <a:pt x="599" y="399"/>
                    </a:lnTo>
                    <a:lnTo>
                      <a:pt x="599" y="401"/>
                    </a:lnTo>
                    <a:lnTo>
                      <a:pt x="599" y="403"/>
                    </a:lnTo>
                    <a:lnTo>
                      <a:pt x="597" y="403"/>
                    </a:lnTo>
                    <a:lnTo>
                      <a:pt x="597" y="405"/>
                    </a:lnTo>
                    <a:lnTo>
                      <a:pt x="595" y="405"/>
                    </a:lnTo>
                    <a:lnTo>
                      <a:pt x="595" y="407"/>
                    </a:lnTo>
                    <a:lnTo>
                      <a:pt x="595" y="409"/>
                    </a:lnTo>
                    <a:lnTo>
                      <a:pt x="593" y="409"/>
                    </a:lnTo>
                    <a:lnTo>
                      <a:pt x="593" y="411"/>
                    </a:lnTo>
                    <a:lnTo>
                      <a:pt x="591" y="411"/>
                    </a:lnTo>
                    <a:lnTo>
                      <a:pt x="591" y="413"/>
                    </a:lnTo>
                    <a:lnTo>
                      <a:pt x="589" y="413"/>
                    </a:lnTo>
                    <a:lnTo>
                      <a:pt x="589" y="415"/>
                    </a:lnTo>
                    <a:lnTo>
                      <a:pt x="587" y="415"/>
                    </a:lnTo>
                    <a:lnTo>
                      <a:pt x="587" y="416"/>
                    </a:lnTo>
                    <a:lnTo>
                      <a:pt x="585" y="416"/>
                    </a:lnTo>
                    <a:lnTo>
                      <a:pt x="585" y="418"/>
                    </a:lnTo>
                    <a:lnTo>
                      <a:pt x="583" y="418"/>
                    </a:lnTo>
                    <a:lnTo>
                      <a:pt x="582" y="418"/>
                    </a:lnTo>
                    <a:lnTo>
                      <a:pt x="582" y="420"/>
                    </a:lnTo>
                    <a:lnTo>
                      <a:pt x="582" y="422"/>
                    </a:lnTo>
                    <a:lnTo>
                      <a:pt x="580" y="424"/>
                    </a:lnTo>
                    <a:lnTo>
                      <a:pt x="580" y="426"/>
                    </a:lnTo>
                    <a:lnTo>
                      <a:pt x="580" y="428"/>
                    </a:lnTo>
                    <a:lnTo>
                      <a:pt x="578" y="430"/>
                    </a:lnTo>
                    <a:lnTo>
                      <a:pt x="578" y="432"/>
                    </a:lnTo>
                    <a:lnTo>
                      <a:pt x="576" y="432"/>
                    </a:lnTo>
                    <a:lnTo>
                      <a:pt x="574" y="432"/>
                    </a:lnTo>
                    <a:lnTo>
                      <a:pt x="574" y="434"/>
                    </a:lnTo>
                    <a:lnTo>
                      <a:pt x="572" y="434"/>
                    </a:lnTo>
                    <a:lnTo>
                      <a:pt x="570" y="436"/>
                    </a:lnTo>
                    <a:lnTo>
                      <a:pt x="570" y="438"/>
                    </a:lnTo>
                    <a:lnTo>
                      <a:pt x="568" y="438"/>
                    </a:lnTo>
                    <a:lnTo>
                      <a:pt x="568" y="439"/>
                    </a:lnTo>
                    <a:lnTo>
                      <a:pt x="566" y="439"/>
                    </a:lnTo>
                    <a:lnTo>
                      <a:pt x="566" y="441"/>
                    </a:lnTo>
                    <a:lnTo>
                      <a:pt x="564" y="441"/>
                    </a:lnTo>
                    <a:lnTo>
                      <a:pt x="564" y="443"/>
                    </a:lnTo>
                    <a:lnTo>
                      <a:pt x="562" y="443"/>
                    </a:lnTo>
                    <a:lnTo>
                      <a:pt x="560" y="443"/>
                    </a:lnTo>
                    <a:lnTo>
                      <a:pt x="560" y="445"/>
                    </a:lnTo>
                    <a:lnTo>
                      <a:pt x="559" y="445"/>
                    </a:lnTo>
                    <a:lnTo>
                      <a:pt x="557" y="445"/>
                    </a:lnTo>
                    <a:lnTo>
                      <a:pt x="557" y="447"/>
                    </a:lnTo>
                    <a:lnTo>
                      <a:pt x="559" y="447"/>
                    </a:lnTo>
                    <a:lnTo>
                      <a:pt x="559" y="449"/>
                    </a:lnTo>
                    <a:lnTo>
                      <a:pt x="560" y="449"/>
                    </a:lnTo>
                    <a:lnTo>
                      <a:pt x="560" y="451"/>
                    </a:lnTo>
                    <a:lnTo>
                      <a:pt x="559" y="453"/>
                    </a:lnTo>
                    <a:lnTo>
                      <a:pt x="559" y="455"/>
                    </a:lnTo>
                    <a:lnTo>
                      <a:pt x="557" y="455"/>
                    </a:lnTo>
                    <a:lnTo>
                      <a:pt x="555" y="455"/>
                    </a:lnTo>
                    <a:lnTo>
                      <a:pt x="555" y="453"/>
                    </a:lnTo>
                    <a:lnTo>
                      <a:pt x="553" y="453"/>
                    </a:lnTo>
                    <a:lnTo>
                      <a:pt x="553" y="455"/>
                    </a:lnTo>
                    <a:lnTo>
                      <a:pt x="551" y="455"/>
                    </a:lnTo>
                    <a:lnTo>
                      <a:pt x="549" y="455"/>
                    </a:lnTo>
                    <a:lnTo>
                      <a:pt x="547" y="455"/>
                    </a:lnTo>
                    <a:lnTo>
                      <a:pt x="545" y="457"/>
                    </a:lnTo>
                    <a:lnTo>
                      <a:pt x="543" y="457"/>
                    </a:lnTo>
                    <a:lnTo>
                      <a:pt x="543" y="459"/>
                    </a:lnTo>
                    <a:lnTo>
                      <a:pt x="541" y="459"/>
                    </a:lnTo>
                    <a:lnTo>
                      <a:pt x="541" y="461"/>
                    </a:lnTo>
                    <a:lnTo>
                      <a:pt x="539" y="461"/>
                    </a:lnTo>
                    <a:lnTo>
                      <a:pt x="539" y="463"/>
                    </a:lnTo>
                    <a:lnTo>
                      <a:pt x="539" y="464"/>
                    </a:lnTo>
                    <a:lnTo>
                      <a:pt x="537" y="466"/>
                    </a:lnTo>
                    <a:lnTo>
                      <a:pt x="537" y="468"/>
                    </a:lnTo>
                    <a:lnTo>
                      <a:pt x="535" y="468"/>
                    </a:lnTo>
                    <a:lnTo>
                      <a:pt x="534" y="468"/>
                    </a:lnTo>
                    <a:lnTo>
                      <a:pt x="534" y="470"/>
                    </a:lnTo>
                    <a:lnTo>
                      <a:pt x="532" y="470"/>
                    </a:lnTo>
                    <a:lnTo>
                      <a:pt x="532" y="472"/>
                    </a:lnTo>
                    <a:lnTo>
                      <a:pt x="530" y="472"/>
                    </a:lnTo>
                    <a:lnTo>
                      <a:pt x="530" y="474"/>
                    </a:lnTo>
                    <a:lnTo>
                      <a:pt x="528" y="474"/>
                    </a:lnTo>
                    <a:lnTo>
                      <a:pt x="526" y="474"/>
                    </a:lnTo>
                    <a:lnTo>
                      <a:pt x="526" y="476"/>
                    </a:lnTo>
                    <a:lnTo>
                      <a:pt x="524" y="476"/>
                    </a:lnTo>
                    <a:lnTo>
                      <a:pt x="524" y="474"/>
                    </a:lnTo>
                    <a:lnTo>
                      <a:pt x="522" y="474"/>
                    </a:lnTo>
                    <a:lnTo>
                      <a:pt x="524" y="474"/>
                    </a:lnTo>
                    <a:lnTo>
                      <a:pt x="522" y="474"/>
                    </a:lnTo>
                    <a:lnTo>
                      <a:pt x="520" y="474"/>
                    </a:lnTo>
                    <a:lnTo>
                      <a:pt x="520" y="472"/>
                    </a:lnTo>
                    <a:lnTo>
                      <a:pt x="520" y="470"/>
                    </a:lnTo>
                    <a:lnTo>
                      <a:pt x="520" y="468"/>
                    </a:lnTo>
                    <a:lnTo>
                      <a:pt x="520" y="466"/>
                    </a:lnTo>
                    <a:lnTo>
                      <a:pt x="518" y="464"/>
                    </a:lnTo>
                    <a:lnTo>
                      <a:pt x="516" y="464"/>
                    </a:lnTo>
                    <a:lnTo>
                      <a:pt x="514" y="464"/>
                    </a:lnTo>
                    <a:lnTo>
                      <a:pt x="514" y="463"/>
                    </a:lnTo>
                    <a:lnTo>
                      <a:pt x="512" y="463"/>
                    </a:lnTo>
                    <a:lnTo>
                      <a:pt x="512" y="461"/>
                    </a:lnTo>
                    <a:lnTo>
                      <a:pt x="511" y="461"/>
                    </a:lnTo>
                    <a:lnTo>
                      <a:pt x="509" y="461"/>
                    </a:lnTo>
                    <a:lnTo>
                      <a:pt x="509" y="459"/>
                    </a:lnTo>
                    <a:lnTo>
                      <a:pt x="509" y="457"/>
                    </a:lnTo>
                    <a:lnTo>
                      <a:pt x="507" y="457"/>
                    </a:lnTo>
                    <a:lnTo>
                      <a:pt x="507" y="455"/>
                    </a:lnTo>
                    <a:lnTo>
                      <a:pt x="505" y="455"/>
                    </a:lnTo>
                    <a:lnTo>
                      <a:pt x="505" y="453"/>
                    </a:lnTo>
                    <a:lnTo>
                      <a:pt x="505" y="451"/>
                    </a:lnTo>
                    <a:lnTo>
                      <a:pt x="503" y="451"/>
                    </a:lnTo>
                    <a:lnTo>
                      <a:pt x="503" y="449"/>
                    </a:lnTo>
                    <a:lnTo>
                      <a:pt x="501" y="449"/>
                    </a:lnTo>
                    <a:lnTo>
                      <a:pt x="499" y="449"/>
                    </a:lnTo>
                    <a:lnTo>
                      <a:pt x="499" y="447"/>
                    </a:lnTo>
                    <a:lnTo>
                      <a:pt x="497" y="447"/>
                    </a:lnTo>
                    <a:lnTo>
                      <a:pt x="495" y="447"/>
                    </a:lnTo>
                    <a:lnTo>
                      <a:pt x="493" y="449"/>
                    </a:lnTo>
                    <a:lnTo>
                      <a:pt x="493" y="451"/>
                    </a:lnTo>
                    <a:lnTo>
                      <a:pt x="491" y="451"/>
                    </a:lnTo>
                    <a:lnTo>
                      <a:pt x="489" y="451"/>
                    </a:lnTo>
                    <a:lnTo>
                      <a:pt x="489" y="453"/>
                    </a:lnTo>
                    <a:lnTo>
                      <a:pt x="487" y="453"/>
                    </a:lnTo>
                    <a:lnTo>
                      <a:pt x="487" y="455"/>
                    </a:lnTo>
                    <a:lnTo>
                      <a:pt x="486" y="455"/>
                    </a:lnTo>
                    <a:lnTo>
                      <a:pt x="486" y="457"/>
                    </a:lnTo>
                    <a:lnTo>
                      <a:pt x="484" y="457"/>
                    </a:lnTo>
                    <a:lnTo>
                      <a:pt x="484" y="459"/>
                    </a:lnTo>
                    <a:lnTo>
                      <a:pt x="482" y="459"/>
                    </a:lnTo>
                    <a:lnTo>
                      <a:pt x="482" y="461"/>
                    </a:lnTo>
                    <a:lnTo>
                      <a:pt x="480" y="461"/>
                    </a:lnTo>
                    <a:lnTo>
                      <a:pt x="480" y="463"/>
                    </a:lnTo>
                    <a:lnTo>
                      <a:pt x="478" y="464"/>
                    </a:lnTo>
                    <a:lnTo>
                      <a:pt x="476" y="464"/>
                    </a:lnTo>
                    <a:lnTo>
                      <a:pt x="476" y="466"/>
                    </a:lnTo>
                    <a:lnTo>
                      <a:pt x="474" y="466"/>
                    </a:lnTo>
                    <a:lnTo>
                      <a:pt x="472" y="466"/>
                    </a:lnTo>
                    <a:lnTo>
                      <a:pt x="472" y="468"/>
                    </a:lnTo>
                    <a:lnTo>
                      <a:pt x="472" y="470"/>
                    </a:lnTo>
                    <a:lnTo>
                      <a:pt x="472" y="472"/>
                    </a:lnTo>
                    <a:lnTo>
                      <a:pt x="474" y="472"/>
                    </a:lnTo>
                    <a:lnTo>
                      <a:pt x="472" y="472"/>
                    </a:lnTo>
                    <a:lnTo>
                      <a:pt x="472" y="474"/>
                    </a:lnTo>
                    <a:lnTo>
                      <a:pt x="472" y="476"/>
                    </a:lnTo>
                    <a:lnTo>
                      <a:pt x="470" y="476"/>
                    </a:lnTo>
                    <a:lnTo>
                      <a:pt x="470" y="478"/>
                    </a:lnTo>
                    <a:lnTo>
                      <a:pt x="470" y="480"/>
                    </a:lnTo>
                    <a:lnTo>
                      <a:pt x="468" y="480"/>
                    </a:lnTo>
                    <a:lnTo>
                      <a:pt x="466" y="480"/>
                    </a:lnTo>
                    <a:lnTo>
                      <a:pt x="464" y="480"/>
                    </a:lnTo>
                    <a:lnTo>
                      <a:pt x="463" y="480"/>
                    </a:lnTo>
                    <a:lnTo>
                      <a:pt x="463" y="482"/>
                    </a:lnTo>
                    <a:lnTo>
                      <a:pt x="463" y="484"/>
                    </a:lnTo>
                    <a:lnTo>
                      <a:pt x="461" y="484"/>
                    </a:lnTo>
                    <a:lnTo>
                      <a:pt x="459" y="484"/>
                    </a:lnTo>
                    <a:lnTo>
                      <a:pt x="459" y="486"/>
                    </a:lnTo>
                    <a:lnTo>
                      <a:pt x="457" y="486"/>
                    </a:lnTo>
                    <a:lnTo>
                      <a:pt x="459" y="486"/>
                    </a:lnTo>
                    <a:lnTo>
                      <a:pt x="459" y="487"/>
                    </a:lnTo>
                    <a:lnTo>
                      <a:pt x="459" y="489"/>
                    </a:lnTo>
                    <a:lnTo>
                      <a:pt x="461" y="489"/>
                    </a:lnTo>
                    <a:lnTo>
                      <a:pt x="461" y="491"/>
                    </a:lnTo>
                    <a:lnTo>
                      <a:pt x="463" y="491"/>
                    </a:lnTo>
                    <a:lnTo>
                      <a:pt x="463" y="493"/>
                    </a:lnTo>
                    <a:lnTo>
                      <a:pt x="463" y="495"/>
                    </a:lnTo>
                    <a:lnTo>
                      <a:pt x="461" y="495"/>
                    </a:lnTo>
                    <a:lnTo>
                      <a:pt x="461" y="497"/>
                    </a:lnTo>
                    <a:lnTo>
                      <a:pt x="459" y="497"/>
                    </a:lnTo>
                    <a:lnTo>
                      <a:pt x="459" y="499"/>
                    </a:lnTo>
                    <a:lnTo>
                      <a:pt x="459" y="501"/>
                    </a:lnTo>
                    <a:lnTo>
                      <a:pt x="459" y="503"/>
                    </a:lnTo>
                    <a:lnTo>
                      <a:pt x="457" y="503"/>
                    </a:lnTo>
                    <a:lnTo>
                      <a:pt x="457" y="505"/>
                    </a:lnTo>
                    <a:lnTo>
                      <a:pt x="455" y="505"/>
                    </a:lnTo>
                    <a:lnTo>
                      <a:pt x="455" y="507"/>
                    </a:lnTo>
                    <a:lnTo>
                      <a:pt x="455" y="509"/>
                    </a:lnTo>
                    <a:lnTo>
                      <a:pt x="453" y="509"/>
                    </a:lnTo>
                    <a:lnTo>
                      <a:pt x="453" y="511"/>
                    </a:lnTo>
                    <a:lnTo>
                      <a:pt x="453" y="512"/>
                    </a:lnTo>
                    <a:lnTo>
                      <a:pt x="455" y="512"/>
                    </a:lnTo>
                    <a:lnTo>
                      <a:pt x="455" y="514"/>
                    </a:lnTo>
                    <a:lnTo>
                      <a:pt x="457" y="514"/>
                    </a:lnTo>
                    <a:lnTo>
                      <a:pt x="457" y="516"/>
                    </a:lnTo>
                    <a:lnTo>
                      <a:pt x="459" y="516"/>
                    </a:lnTo>
                    <a:lnTo>
                      <a:pt x="461" y="516"/>
                    </a:lnTo>
                    <a:lnTo>
                      <a:pt x="461" y="518"/>
                    </a:lnTo>
                    <a:lnTo>
                      <a:pt x="463" y="518"/>
                    </a:lnTo>
                    <a:lnTo>
                      <a:pt x="463" y="520"/>
                    </a:lnTo>
                    <a:lnTo>
                      <a:pt x="463" y="522"/>
                    </a:lnTo>
                    <a:lnTo>
                      <a:pt x="464" y="522"/>
                    </a:lnTo>
                    <a:lnTo>
                      <a:pt x="464" y="524"/>
                    </a:lnTo>
                    <a:lnTo>
                      <a:pt x="466" y="522"/>
                    </a:lnTo>
                    <a:lnTo>
                      <a:pt x="468" y="522"/>
                    </a:lnTo>
                    <a:lnTo>
                      <a:pt x="470" y="522"/>
                    </a:lnTo>
                    <a:lnTo>
                      <a:pt x="470" y="524"/>
                    </a:lnTo>
                    <a:lnTo>
                      <a:pt x="470" y="526"/>
                    </a:lnTo>
                    <a:lnTo>
                      <a:pt x="470" y="528"/>
                    </a:lnTo>
                    <a:lnTo>
                      <a:pt x="470" y="530"/>
                    </a:lnTo>
                    <a:lnTo>
                      <a:pt x="470" y="532"/>
                    </a:lnTo>
                    <a:lnTo>
                      <a:pt x="468" y="532"/>
                    </a:lnTo>
                    <a:lnTo>
                      <a:pt x="468" y="534"/>
                    </a:lnTo>
                    <a:lnTo>
                      <a:pt x="466" y="534"/>
                    </a:lnTo>
                    <a:lnTo>
                      <a:pt x="466" y="535"/>
                    </a:lnTo>
                    <a:lnTo>
                      <a:pt x="464" y="535"/>
                    </a:lnTo>
                    <a:lnTo>
                      <a:pt x="464" y="537"/>
                    </a:lnTo>
                    <a:lnTo>
                      <a:pt x="464" y="539"/>
                    </a:lnTo>
                    <a:lnTo>
                      <a:pt x="464" y="541"/>
                    </a:lnTo>
                    <a:lnTo>
                      <a:pt x="463" y="541"/>
                    </a:lnTo>
                    <a:lnTo>
                      <a:pt x="463" y="543"/>
                    </a:lnTo>
                    <a:lnTo>
                      <a:pt x="461" y="543"/>
                    </a:lnTo>
                    <a:lnTo>
                      <a:pt x="461" y="545"/>
                    </a:lnTo>
                    <a:lnTo>
                      <a:pt x="459" y="545"/>
                    </a:lnTo>
                    <a:lnTo>
                      <a:pt x="459" y="547"/>
                    </a:lnTo>
                    <a:lnTo>
                      <a:pt x="457" y="547"/>
                    </a:lnTo>
                    <a:lnTo>
                      <a:pt x="457" y="549"/>
                    </a:lnTo>
                    <a:lnTo>
                      <a:pt x="457" y="551"/>
                    </a:lnTo>
                    <a:lnTo>
                      <a:pt x="455" y="551"/>
                    </a:lnTo>
                    <a:lnTo>
                      <a:pt x="455" y="553"/>
                    </a:lnTo>
                    <a:lnTo>
                      <a:pt x="453" y="553"/>
                    </a:lnTo>
                    <a:lnTo>
                      <a:pt x="453" y="555"/>
                    </a:lnTo>
                    <a:lnTo>
                      <a:pt x="453" y="557"/>
                    </a:lnTo>
                    <a:lnTo>
                      <a:pt x="451" y="557"/>
                    </a:lnTo>
                    <a:lnTo>
                      <a:pt x="451" y="555"/>
                    </a:lnTo>
                    <a:lnTo>
                      <a:pt x="449" y="555"/>
                    </a:lnTo>
                    <a:lnTo>
                      <a:pt x="449" y="553"/>
                    </a:lnTo>
                    <a:lnTo>
                      <a:pt x="447" y="553"/>
                    </a:lnTo>
                    <a:lnTo>
                      <a:pt x="447" y="551"/>
                    </a:lnTo>
                    <a:lnTo>
                      <a:pt x="445" y="551"/>
                    </a:lnTo>
                    <a:lnTo>
                      <a:pt x="443" y="551"/>
                    </a:lnTo>
                    <a:lnTo>
                      <a:pt x="443" y="549"/>
                    </a:lnTo>
                    <a:lnTo>
                      <a:pt x="443" y="551"/>
                    </a:lnTo>
                    <a:lnTo>
                      <a:pt x="443" y="549"/>
                    </a:lnTo>
                    <a:lnTo>
                      <a:pt x="441" y="549"/>
                    </a:lnTo>
                    <a:lnTo>
                      <a:pt x="439" y="549"/>
                    </a:lnTo>
                    <a:lnTo>
                      <a:pt x="441" y="549"/>
                    </a:lnTo>
                    <a:lnTo>
                      <a:pt x="439" y="551"/>
                    </a:lnTo>
                    <a:lnTo>
                      <a:pt x="439" y="553"/>
                    </a:lnTo>
                    <a:lnTo>
                      <a:pt x="438" y="553"/>
                    </a:lnTo>
                    <a:lnTo>
                      <a:pt x="438" y="555"/>
                    </a:lnTo>
                    <a:lnTo>
                      <a:pt x="438" y="557"/>
                    </a:lnTo>
                    <a:lnTo>
                      <a:pt x="438" y="559"/>
                    </a:lnTo>
                    <a:lnTo>
                      <a:pt x="436" y="559"/>
                    </a:lnTo>
                    <a:lnTo>
                      <a:pt x="436" y="560"/>
                    </a:lnTo>
                    <a:lnTo>
                      <a:pt x="436" y="562"/>
                    </a:lnTo>
                    <a:lnTo>
                      <a:pt x="436" y="564"/>
                    </a:lnTo>
                    <a:lnTo>
                      <a:pt x="434" y="564"/>
                    </a:lnTo>
                    <a:lnTo>
                      <a:pt x="434" y="566"/>
                    </a:lnTo>
                    <a:lnTo>
                      <a:pt x="434" y="568"/>
                    </a:lnTo>
                    <a:lnTo>
                      <a:pt x="432" y="568"/>
                    </a:lnTo>
                    <a:lnTo>
                      <a:pt x="432" y="570"/>
                    </a:lnTo>
                    <a:lnTo>
                      <a:pt x="432" y="572"/>
                    </a:lnTo>
                    <a:lnTo>
                      <a:pt x="432" y="574"/>
                    </a:lnTo>
                    <a:lnTo>
                      <a:pt x="432" y="576"/>
                    </a:lnTo>
                    <a:lnTo>
                      <a:pt x="434" y="576"/>
                    </a:lnTo>
                    <a:lnTo>
                      <a:pt x="434" y="578"/>
                    </a:lnTo>
                    <a:lnTo>
                      <a:pt x="434" y="580"/>
                    </a:lnTo>
                    <a:lnTo>
                      <a:pt x="434" y="582"/>
                    </a:lnTo>
                    <a:lnTo>
                      <a:pt x="434" y="583"/>
                    </a:lnTo>
                    <a:lnTo>
                      <a:pt x="432" y="583"/>
                    </a:lnTo>
                    <a:lnTo>
                      <a:pt x="432" y="585"/>
                    </a:lnTo>
                    <a:lnTo>
                      <a:pt x="432" y="587"/>
                    </a:lnTo>
                    <a:lnTo>
                      <a:pt x="430" y="587"/>
                    </a:lnTo>
                    <a:lnTo>
                      <a:pt x="430" y="589"/>
                    </a:lnTo>
                    <a:lnTo>
                      <a:pt x="430" y="591"/>
                    </a:lnTo>
                    <a:lnTo>
                      <a:pt x="428" y="591"/>
                    </a:lnTo>
                    <a:lnTo>
                      <a:pt x="428" y="593"/>
                    </a:lnTo>
                    <a:lnTo>
                      <a:pt x="428" y="595"/>
                    </a:lnTo>
                    <a:lnTo>
                      <a:pt x="426" y="595"/>
                    </a:lnTo>
                    <a:lnTo>
                      <a:pt x="426" y="597"/>
                    </a:lnTo>
                    <a:lnTo>
                      <a:pt x="426" y="599"/>
                    </a:lnTo>
                    <a:lnTo>
                      <a:pt x="424" y="599"/>
                    </a:lnTo>
                    <a:lnTo>
                      <a:pt x="424" y="601"/>
                    </a:lnTo>
                    <a:lnTo>
                      <a:pt x="426" y="601"/>
                    </a:lnTo>
                    <a:lnTo>
                      <a:pt x="426" y="603"/>
                    </a:lnTo>
                    <a:lnTo>
                      <a:pt x="426" y="605"/>
                    </a:lnTo>
                    <a:lnTo>
                      <a:pt x="428" y="605"/>
                    </a:lnTo>
                    <a:lnTo>
                      <a:pt x="428" y="607"/>
                    </a:lnTo>
                    <a:lnTo>
                      <a:pt x="430" y="607"/>
                    </a:lnTo>
                    <a:lnTo>
                      <a:pt x="430" y="608"/>
                    </a:lnTo>
                    <a:lnTo>
                      <a:pt x="430" y="610"/>
                    </a:lnTo>
                    <a:lnTo>
                      <a:pt x="432" y="610"/>
                    </a:lnTo>
                    <a:lnTo>
                      <a:pt x="432" y="612"/>
                    </a:lnTo>
                    <a:lnTo>
                      <a:pt x="434" y="614"/>
                    </a:lnTo>
                    <a:lnTo>
                      <a:pt x="434" y="616"/>
                    </a:lnTo>
                    <a:lnTo>
                      <a:pt x="432" y="616"/>
                    </a:lnTo>
                    <a:lnTo>
                      <a:pt x="434" y="616"/>
                    </a:lnTo>
                    <a:lnTo>
                      <a:pt x="434" y="618"/>
                    </a:lnTo>
                    <a:lnTo>
                      <a:pt x="432" y="618"/>
                    </a:lnTo>
                    <a:lnTo>
                      <a:pt x="432" y="620"/>
                    </a:lnTo>
                    <a:lnTo>
                      <a:pt x="430" y="620"/>
                    </a:lnTo>
                    <a:lnTo>
                      <a:pt x="428" y="620"/>
                    </a:lnTo>
                    <a:lnTo>
                      <a:pt x="428" y="618"/>
                    </a:lnTo>
                    <a:lnTo>
                      <a:pt x="426" y="618"/>
                    </a:lnTo>
                    <a:lnTo>
                      <a:pt x="426" y="620"/>
                    </a:lnTo>
                    <a:lnTo>
                      <a:pt x="426" y="622"/>
                    </a:lnTo>
                    <a:lnTo>
                      <a:pt x="424" y="622"/>
                    </a:lnTo>
                    <a:lnTo>
                      <a:pt x="424" y="624"/>
                    </a:lnTo>
                    <a:lnTo>
                      <a:pt x="426" y="624"/>
                    </a:lnTo>
                    <a:lnTo>
                      <a:pt x="426" y="626"/>
                    </a:lnTo>
                    <a:lnTo>
                      <a:pt x="424" y="626"/>
                    </a:lnTo>
                    <a:lnTo>
                      <a:pt x="424" y="628"/>
                    </a:lnTo>
                    <a:lnTo>
                      <a:pt x="424" y="630"/>
                    </a:lnTo>
                    <a:lnTo>
                      <a:pt x="422" y="632"/>
                    </a:lnTo>
                    <a:lnTo>
                      <a:pt x="422" y="633"/>
                    </a:lnTo>
                    <a:lnTo>
                      <a:pt x="422" y="635"/>
                    </a:lnTo>
                    <a:lnTo>
                      <a:pt x="420" y="635"/>
                    </a:lnTo>
                    <a:lnTo>
                      <a:pt x="420" y="637"/>
                    </a:lnTo>
                    <a:lnTo>
                      <a:pt x="418" y="637"/>
                    </a:lnTo>
                    <a:lnTo>
                      <a:pt x="418" y="639"/>
                    </a:lnTo>
                    <a:lnTo>
                      <a:pt x="418" y="641"/>
                    </a:lnTo>
                    <a:lnTo>
                      <a:pt x="416" y="641"/>
                    </a:lnTo>
                    <a:lnTo>
                      <a:pt x="416" y="639"/>
                    </a:lnTo>
                    <a:lnTo>
                      <a:pt x="415" y="639"/>
                    </a:lnTo>
                    <a:lnTo>
                      <a:pt x="415" y="637"/>
                    </a:lnTo>
                    <a:lnTo>
                      <a:pt x="413" y="637"/>
                    </a:lnTo>
                    <a:lnTo>
                      <a:pt x="413" y="639"/>
                    </a:lnTo>
                    <a:lnTo>
                      <a:pt x="411" y="639"/>
                    </a:lnTo>
                    <a:lnTo>
                      <a:pt x="409" y="639"/>
                    </a:lnTo>
                    <a:lnTo>
                      <a:pt x="409" y="641"/>
                    </a:lnTo>
                    <a:lnTo>
                      <a:pt x="407" y="641"/>
                    </a:lnTo>
                    <a:lnTo>
                      <a:pt x="405" y="641"/>
                    </a:lnTo>
                    <a:lnTo>
                      <a:pt x="403" y="641"/>
                    </a:lnTo>
                    <a:lnTo>
                      <a:pt x="403" y="639"/>
                    </a:lnTo>
                    <a:lnTo>
                      <a:pt x="401" y="639"/>
                    </a:lnTo>
                    <a:lnTo>
                      <a:pt x="399" y="639"/>
                    </a:lnTo>
                    <a:lnTo>
                      <a:pt x="397" y="639"/>
                    </a:lnTo>
                    <a:lnTo>
                      <a:pt x="397" y="637"/>
                    </a:lnTo>
                    <a:lnTo>
                      <a:pt x="395" y="637"/>
                    </a:lnTo>
                    <a:lnTo>
                      <a:pt x="393" y="637"/>
                    </a:lnTo>
                    <a:lnTo>
                      <a:pt x="391" y="635"/>
                    </a:lnTo>
                    <a:lnTo>
                      <a:pt x="390" y="635"/>
                    </a:lnTo>
                    <a:lnTo>
                      <a:pt x="388" y="635"/>
                    </a:lnTo>
                    <a:lnTo>
                      <a:pt x="386" y="635"/>
                    </a:lnTo>
                    <a:lnTo>
                      <a:pt x="386" y="633"/>
                    </a:lnTo>
                    <a:lnTo>
                      <a:pt x="384" y="633"/>
                    </a:lnTo>
                    <a:lnTo>
                      <a:pt x="384" y="632"/>
                    </a:lnTo>
                    <a:lnTo>
                      <a:pt x="382" y="632"/>
                    </a:lnTo>
                    <a:lnTo>
                      <a:pt x="382" y="630"/>
                    </a:lnTo>
                    <a:lnTo>
                      <a:pt x="384" y="630"/>
                    </a:lnTo>
                    <a:lnTo>
                      <a:pt x="384" y="628"/>
                    </a:lnTo>
                    <a:lnTo>
                      <a:pt x="384" y="626"/>
                    </a:lnTo>
                    <a:lnTo>
                      <a:pt x="386" y="626"/>
                    </a:lnTo>
                    <a:lnTo>
                      <a:pt x="386" y="624"/>
                    </a:lnTo>
                    <a:lnTo>
                      <a:pt x="388" y="622"/>
                    </a:lnTo>
                    <a:lnTo>
                      <a:pt x="386" y="622"/>
                    </a:lnTo>
                    <a:lnTo>
                      <a:pt x="386" y="620"/>
                    </a:lnTo>
                    <a:lnTo>
                      <a:pt x="384" y="620"/>
                    </a:lnTo>
                    <a:lnTo>
                      <a:pt x="382" y="620"/>
                    </a:lnTo>
                    <a:lnTo>
                      <a:pt x="380" y="620"/>
                    </a:lnTo>
                    <a:lnTo>
                      <a:pt x="378" y="620"/>
                    </a:lnTo>
                    <a:lnTo>
                      <a:pt x="376" y="620"/>
                    </a:lnTo>
                    <a:lnTo>
                      <a:pt x="378" y="620"/>
                    </a:lnTo>
                    <a:lnTo>
                      <a:pt x="376" y="620"/>
                    </a:lnTo>
                    <a:lnTo>
                      <a:pt x="374" y="620"/>
                    </a:lnTo>
                    <a:lnTo>
                      <a:pt x="374" y="618"/>
                    </a:lnTo>
                    <a:lnTo>
                      <a:pt x="372" y="620"/>
                    </a:lnTo>
                    <a:lnTo>
                      <a:pt x="370" y="622"/>
                    </a:lnTo>
                    <a:lnTo>
                      <a:pt x="370" y="624"/>
                    </a:lnTo>
                    <a:lnTo>
                      <a:pt x="368" y="624"/>
                    </a:lnTo>
                    <a:lnTo>
                      <a:pt x="367" y="624"/>
                    </a:lnTo>
                    <a:lnTo>
                      <a:pt x="367" y="622"/>
                    </a:lnTo>
                    <a:lnTo>
                      <a:pt x="365" y="622"/>
                    </a:lnTo>
                    <a:lnTo>
                      <a:pt x="363" y="622"/>
                    </a:lnTo>
                    <a:lnTo>
                      <a:pt x="363" y="620"/>
                    </a:lnTo>
                    <a:lnTo>
                      <a:pt x="363" y="618"/>
                    </a:lnTo>
                    <a:lnTo>
                      <a:pt x="363" y="616"/>
                    </a:lnTo>
                    <a:lnTo>
                      <a:pt x="363" y="614"/>
                    </a:lnTo>
                    <a:lnTo>
                      <a:pt x="363" y="612"/>
                    </a:lnTo>
                    <a:lnTo>
                      <a:pt x="361" y="612"/>
                    </a:lnTo>
                    <a:lnTo>
                      <a:pt x="363" y="612"/>
                    </a:lnTo>
                    <a:lnTo>
                      <a:pt x="363" y="610"/>
                    </a:lnTo>
                    <a:lnTo>
                      <a:pt x="361" y="610"/>
                    </a:lnTo>
                    <a:lnTo>
                      <a:pt x="359" y="610"/>
                    </a:lnTo>
                    <a:lnTo>
                      <a:pt x="359" y="608"/>
                    </a:lnTo>
                    <a:lnTo>
                      <a:pt x="359" y="607"/>
                    </a:lnTo>
                    <a:lnTo>
                      <a:pt x="357" y="607"/>
                    </a:lnTo>
                    <a:lnTo>
                      <a:pt x="355" y="607"/>
                    </a:lnTo>
                    <a:lnTo>
                      <a:pt x="355" y="605"/>
                    </a:lnTo>
                    <a:lnTo>
                      <a:pt x="353" y="605"/>
                    </a:lnTo>
                    <a:lnTo>
                      <a:pt x="351" y="605"/>
                    </a:lnTo>
                    <a:lnTo>
                      <a:pt x="349" y="605"/>
                    </a:lnTo>
                    <a:lnTo>
                      <a:pt x="347" y="605"/>
                    </a:lnTo>
                    <a:lnTo>
                      <a:pt x="347" y="603"/>
                    </a:lnTo>
                    <a:lnTo>
                      <a:pt x="345" y="603"/>
                    </a:lnTo>
                    <a:lnTo>
                      <a:pt x="345" y="601"/>
                    </a:lnTo>
                    <a:lnTo>
                      <a:pt x="345" y="599"/>
                    </a:lnTo>
                    <a:lnTo>
                      <a:pt x="347" y="599"/>
                    </a:lnTo>
                    <a:lnTo>
                      <a:pt x="347" y="597"/>
                    </a:lnTo>
                    <a:lnTo>
                      <a:pt x="347" y="595"/>
                    </a:lnTo>
                    <a:lnTo>
                      <a:pt x="345" y="595"/>
                    </a:lnTo>
                    <a:lnTo>
                      <a:pt x="345" y="593"/>
                    </a:lnTo>
                    <a:lnTo>
                      <a:pt x="345" y="591"/>
                    </a:lnTo>
                    <a:lnTo>
                      <a:pt x="343" y="591"/>
                    </a:lnTo>
                    <a:lnTo>
                      <a:pt x="343" y="589"/>
                    </a:lnTo>
                    <a:lnTo>
                      <a:pt x="342" y="589"/>
                    </a:lnTo>
                    <a:lnTo>
                      <a:pt x="340" y="589"/>
                    </a:lnTo>
                    <a:lnTo>
                      <a:pt x="342" y="589"/>
                    </a:lnTo>
                    <a:lnTo>
                      <a:pt x="340" y="589"/>
                    </a:lnTo>
                    <a:lnTo>
                      <a:pt x="340" y="587"/>
                    </a:lnTo>
                    <a:lnTo>
                      <a:pt x="340" y="589"/>
                    </a:lnTo>
                    <a:lnTo>
                      <a:pt x="340" y="587"/>
                    </a:lnTo>
                    <a:lnTo>
                      <a:pt x="340" y="585"/>
                    </a:lnTo>
                    <a:lnTo>
                      <a:pt x="340" y="583"/>
                    </a:lnTo>
                    <a:lnTo>
                      <a:pt x="338" y="583"/>
                    </a:lnTo>
                    <a:lnTo>
                      <a:pt x="338" y="582"/>
                    </a:lnTo>
                    <a:lnTo>
                      <a:pt x="336" y="582"/>
                    </a:lnTo>
                    <a:lnTo>
                      <a:pt x="334" y="582"/>
                    </a:lnTo>
                    <a:lnTo>
                      <a:pt x="332" y="582"/>
                    </a:lnTo>
                    <a:lnTo>
                      <a:pt x="330" y="582"/>
                    </a:lnTo>
                    <a:lnTo>
                      <a:pt x="328" y="582"/>
                    </a:lnTo>
                    <a:lnTo>
                      <a:pt x="328" y="580"/>
                    </a:lnTo>
                    <a:lnTo>
                      <a:pt x="326" y="580"/>
                    </a:lnTo>
                    <a:lnTo>
                      <a:pt x="324" y="580"/>
                    </a:lnTo>
                    <a:lnTo>
                      <a:pt x="324" y="582"/>
                    </a:lnTo>
                    <a:lnTo>
                      <a:pt x="322" y="580"/>
                    </a:lnTo>
                    <a:lnTo>
                      <a:pt x="320" y="580"/>
                    </a:lnTo>
                    <a:lnTo>
                      <a:pt x="320" y="578"/>
                    </a:lnTo>
                    <a:lnTo>
                      <a:pt x="319" y="578"/>
                    </a:lnTo>
                    <a:lnTo>
                      <a:pt x="319" y="580"/>
                    </a:lnTo>
                    <a:lnTo>
                      <a:pt x="317" y="578"/>
                    </a:lnTo>
                    <a:lnTo>
                      <a:pt x="315" y="578"/>
                    </a:lnTo>
                    <a:lnTo>
                      <a:pt x="315" y="580"/>
                    </a:lnTo>
                    <a:lnTo>
                      <a:pt x="313" y="580"/>
                    </a:lnTo>
                    <a:lnTo>
                      <a:pt x="313" y="582"/>
                    </a:lnTo>
                    <a:lnTo>
                      <a:pt x="313" y="580"/>
                    </a:lnTo>
                    <a:lnTo>
                      <a:pt x="311" y="580"/>
                    </a:lnTo>
                    <a:lnTo>
                      <a:pt x="311" y="582"/>
                    </a:lnTo>
                    <a:lnTo>
                      <a:pt x="309" y="582"/>
                    </a:lnTo>
                    <a:lnTo>
                      <a:pt x="307" y="582"/>
                    </a:lnTo>
                    <a:lnTo>
                      <a:pt x="305" y="580"/>
                    </a:lnTo>
                    <a:lnTo>
                      <a:pt x="303" y="580"/>
                    </a:lnTo>
                    <a:lnTo>
                      <a:pt x="303" y="578"/>
                    </a:lnTo>
                    <a:lnTo>
                      <a:pt x="301" y="578"/>
                    </a:lnTo>
                    <a:lnTo>
                      <a:pt x="301" y="576"/>
                    </a:lnTo>
                    <a:lnTo>
                      <a:pt x="301" y="574"/>
                    </a:lnTo>
                    <a:lnTo>
                      <a:pt x="301" y="572"/>
                    </a:lnTo>
                    <a:lnTo>
                      <a:pt x="299" y="572"/>
                    </a:lnTo>
                    <a:lnTo>
                      <a:pt x="299" y="570"/>
                    </a:lnTo>
                    <a:lnTo>
                      <a:pt x="299" y="568"/>
                    </a:lnTo>
                    <a:lnTo>
                      <a:pt x="299" y="566"/>
                    </a:lnTo>
                    <a:lnTo>
                      <a:pt x="299" y="564"/>
                    </a:lnTo>
                    <a:lnTo>
                      <a:pt x="301" y="564"/>
                    </a:lnTo>
                    <a:lnTo>
                      <a:pt x="301" y="562"/>
                    </a:lnTo>
                    <a:lnTo>
                      <a:pt x="303" y="562"/>
                    </a:lnTo>
                    <a:lnTo>
                      <a:pt x="303" y="560"/>
                    </a:lnTo>
                    <a:lnTo>
                      <a:pt x="303" y="559"/>
                    </a:lnTo>
                    <a:lnTo>
                      <a:pt x="305" y="559"/>
                    </a:lnTo>
                    <a:lnTo>
                      <a:pt x="305" y="557"/>
                    </a:lnTo>
                    <a:lnTo>
                      <a:pt x="307" y="557"/>
                    </a:lnTo>
                    <a:lnTo>
                      <a:pt x="307" y="555"/>
                    </a:lnTo>
                    <a:lnTo>
                      <a:pt x="307" y="553"/>
                    </a:lnTo>
                    <a:lnTo>
                      <a:pt x="309" y="553"/>
                    </a:lnTo>
                    <a:lnTo>
                      <a:pt x="309" y="551"/>
                    </a:lnTo>
                    <a:lnTo>
                      <a:pt x="309" y="549"/>
                    </a:lnTo>
                    <a:lnTo>
                      <a:pt x="307" y="549"/>
                    </a:lnTo>
                    <a:lnTo>
                      <a:pt x="307" y="547"/>
                    </a:lnTo>
                    <a:lnTo>
                      <a:pt x="307" y="545"/>
                    </a:lnTo>
                    <a:lnTo>
                      <a:pt x="307" y="547"/>
                    </a:lnTo>
                    <a:lnTo>
                      <a:pt x="307" y="545"/>
                    </a:lnTo>
                    <a:lnTo>
                      <a:pt x="305" y="545"/>
                    </a:lnTo>
                    <a:lnTo>
                      <a:pt x="305" y="543"/>
                    </a:lnTo>
                    <a:lnTo>
                      <a:pt x="305" y="541"/>
                    </a:lnTo>
                    <a:lnTo>
                      <a:pt x="307" y="541"/>
                    </a:lnTo>
                    <a:lnTo>
                      <a:pt x="307" y="539"/>
                    </a:lnTo>
                    <a:lnTo>
                      <a:pt x="309" y="539"/>
                    </a:lnTo>
                    <a:lnTo>
                      <a:pt x="311" y="539"/>
                    </a:lnTo>
                    <a:lnTo>
                      <a:pt x="313" y="537"/>
                    </a:lnTo>
                    <a:lnTo>
                      <a:pt x="315" y="537"/>
                    </a:lnTo>
                    <a:lnTo>
                      <a:pt x="315" y="535"/>
                    </a:lnTo>
                    <a:lnTo>
                      <a:pt x="317" y="535"/>
                    </a:lnTo>
                    <a:lnTo>
                      <a:pt x="315" y="535"/>
                    </a:lnTo>
                    <a:lnTo>
                      <a:pt x="315" y="534"/>
                    </a:lnTo>
                    <a:lnTo>
                      <a:pt x="317" y="534"/>
                    </a:lnTo>
                    <a:lnTo>
                      <a:pt x="317" y="532"/>
                    </a:lnTo>
                    <a:lnTo>
                      <a:pt x="317" y="530"/>
                    </a:lnTo>
                    <a:lnTo>
                      <a:pt x="317" y="528"/>
                    </a:lnTo>
                    <a:lnTo>
                      <a:pt x="317" y="526"/>
                    </a:lnTo>
                    <a:lnTo>
                      <a:pt x="315" y="526"/>
                    </a:lnTo>
                    <a:lnTo>
                      <a:pt x="315" y="524"/>
                    </a:lnTo>
                    <a:lnTo>
                      <a:pt x="315" y="522"/>
                    </a:lnTo>
                    <a:lnTo>
                      <a:pt x="313" y="522"/>
                    </a:lnTo>
                    <a:lnTo>
                      <a:pt x="313" y="520"/>
                    </a:lnTo>
                    <a:lnTo>
                      <a:pt x="315" y="520"/>
                    </a:lnTo>
                    <a:lnTo>
                      <a:pt x="315" y="518"/>
                    </a:lnTo>
                    <a:lnTo>
                      <a:pt x="315" y="516"/>
                    </a:lnTo>
                    <a:lnTo>
                      <a:pt x="313" y="516"/>
                    </a:lnTo>
                    <a:lnTo>
                      <a:pt x="315" y="514"/>
                    </a:lnTo>
                    <a:lnTo>
                      <a:pt x="315" y="512"/>
                    </a:lnTo>
                    <a:lnTo>
                      <a:pt x="317" y="511"/>
                    </a:lnTo>
                    <a:lnTo>
                      <a:pt x="317" y="509"/>
                    </a:lnTo>
                    <a:lnTo>
                      <a:pt x="315" y="509"/>
                    </a:lnTo>
                    <a:lnTo>
                      <a:pt x="313" y="509"/>
                    </a:lnTo>
                    <a:lnTo>
                      <a:pt x="313" y="507"/>
                    </a:lnTo>
                    <a:lnTo>
                      <a:pt x="311" y="507"/>
                    </a:lnTo>
                    <a:lnTo>
                      <a:pt x="309" y="507"/>
                    </a:lnTo>
                    <a:lnTo>
                      <a:pt x="309" y="505"/>
                    </a:lnTo>
                    <a:lnTo>
                      <a:pt x="309" y="503"/>
                    </a:lnTo>
                    <a:lnTo>
                      <a:pt x="309" y="501"/>
                    </a:lnTo>
                    <a:lnTo>
                      <a:pt x="309" y="499"/>
                    </a:lnTo>
                    <a:lnTo>
                      <a:pt x="307" y="499"/>
                    </a:lnTo>
                    <a:lnTo>
                      <a:pt x="305" y="497"/>
                    </a:lnTo>
                    <a:lnTo>
                      <a:pt x="305" y="495"/>
                    </a:lnTo>
                    <a:lnTo>
                      <a:pt x="305" y="493"/>
                    </a:lnTo>
                    <a:lnTo>
                      <a:pt x="305" y="491"/>
                    </a:lnTo>
                    <a:lnTo>
                      <a:pt x="305" y="489"/>
                    </a:lnTo>
                    <a:lnTo>
                      <a:pt x="307" y="489"/>
                    </a:lnTo>
                    <a:lnTo>
                      <a:pt x="307" y="487"/>
                    </a:lnTo>
                    <a:lnTo>
                      <a:pt x="305" y="487"/>
                    </a:lnTo>
                    <a:lnTo>
                      <a:pt x="305" y="486"/>
                    </a:lnTo>
                    <a:lnTo>
                      <a:pt x="303" y="486"/>
                    </a:lnTo>
                    <a:lnTo>
                      <a:pt x="303" y="484"/>
                    </a:lnTo>
                    <a:lnTo>
                      <a:pt x="303" y="482"/>
                    </a:lnTo>
                    <a:lnTo>
                      <a:pt x="305" y="482"/>
                    </a:lnTo>
                    <a:lnTo>
                      <a:pt x="305" y="480"/>
                    </a:lnTo>
                    <a:lnTo>
                      <a:pt x="303" y="480"/>
                    </a:lnTo>
                    <a:lnTo>
                      <a:pt x="303" y="478"/>
                    </a:lnTo>
                    <a:lnTo>
                      <a:pt x="303" y="476"/>
                    </a:lnTo>
                    <a:lnTo>
                      <a:pt x="303" y="474"/>
                    </a:lnTo>
                    <a:lnTo>
                      <a:pt x="301" y="474"/>
                    </a:lnTo>
                    <a:lnTo>
                      <a:pt x="301" y="472"/>
                    </a:lnTo>
                    <a:lnTo>
                      <a:pt x="299" y="472"/>
                    </a:lnTo>
                    <a:lnTo>
                      <a:pt x="299" y="470"/>
                    </a:lnTo>
                    <a:lnTo>
                      <a:pt x="297" y="470"/>
                    </a:lnTo>
                    <a:lnTo>
                      <a:pt x="295" y="470"/>
                    </a:lnTo>
                    <a:lnTo>
                      <a:pt x="297" y="470"/>
                    </a:lnTo>
                    <a:lnTo>
                      <a:pt x="295" y="470"/>
                    </a:lnTo>
                    <a:lnTo>
                      <a:pt x="295" y="468"/>
                    </a:lnTo>
                    <a:lnTo>
                      <a:pt x="294" y="468"/>
                    </a:lnTo>
                    <a:lnTo>
                      <a:pt x="292" y="468"/>
                    </a:lnTo>
                    <a:lnTo>
                      <a:pt x="292" y="470"/>
                    </a:lnTo>
                    <a:lnTo>
                      <a:pt x="290" y="470"/>
                    </a:lnTo>
                    <a:lnTo>
                      <a:pt x="290" y="468"/>
                    </a:lnTo>
                    <a:lnTo>
                      <a:pt x="288" y="468"/>
                    </a:lnTo>
                    <a:lnTo>
                      <a:pt x="288" y="466"/>
                    </a:lnTo>
                    <a:lnTo>
                      <a:pt x="286" y="466"/>
                    </a:lnTo>
                    <a:lnTo>
                      <a:pt x="286" y="464"/>
                    </a:lnTo>
                    <a:lnTo>
                      <a:pt x="286" y="463"/>
                    </a:lnTo>
                    <a:lnTo>
                      <a:pt x="286" y="461"/>
                    </a:lnTo>
                    <a:lnTo>
                      <a:pt x="286" y="459"/>
                    </a:lnTo>
                    <a:lnTo>
                      <a:pt x="286" y="457"/>
                    </a:lnTo>
                    <a:lnTo>
                      <a:pt x="286" y="455"/>
                    </a:lnTo>
                    <a:lnTo>
                      <a:pt x="286" y="453"/>
                    </a:lnTo>
                    <a:lnTo>
                      <a:pt x="286" y="451"/>
                    </a:lnTo>
                    <a:lnTo>
                      <a:pt x="284" y="451"/>
                    </a:lnTo>
                    <a:lnTo>
                      <a:pt x="286" y="451"/>
                    </a:lnTo>
                    <a:lnTo>
                      <a:pt x="286" y="449"/>
                    </a:lnTo>
                    <a:lnTo>
                      <a:pt x="286" y="447"/>
                    </a:lnTo>
                    <a:lnTo>
                      <a:pt x="288" y="447"/>
                    </a:lnTo>
                    <a:lnTo>
                      <a:pt x="288" y="445"/>
                    </a:lnTo>
                    <a:lnTo>
                      <a:pt x="286" y="445"/>
                    </a:lnTo>
                    <a:lnTo>
                      <a:pt x="286" y="443"/>
                    </a:lnTo>
                    <a:lnTo>
                      <a:pt x="284" y="443"/>
                    </a:lnTo>
                    <a:lnTo>
                      <a:pt x="284" y="441"/>
                    </a:lnTo>
                    <a:lnTo>
                      <a:pt x="282" y="441"/>
                    </a:lnTo>
                    <a:lnTo>
                      <a:pt x="280" y="441"/>
                    </a:lnTo>
                    <a:lnTo>
                      <a:pt x="278" y="441"/>
                    </a:lnTo>
                    <a:lnTo>
                      <a:pt x="278" y="439"/>
                    </a:lnTo>
                    <a:lnTo>
                      <a:pt x="276" y="439"/>
                    </a:lnTo>
                    <a:lnTo>
                      <a:pt x="274" y="439"/>
                    </a:lnTo>
                    <a:lnTo>
                      <a:pt x="274" y="438"/>
                    </a:lnTo>
                    <a:lnTo>
                      <a:pt x="274" y="439"/>
                    </a:lnTo>
                    <a:lnTo>
                      <a:pt x="272" y="439"/>
                    </a:lnTo>
                    <a:lnTo>
                      <a:pt x="271" y="439"/>
                    </a:lnTo>
                    <a:lnTo>
                      <a:pt x="271" y="438"/>
                    </a:lnTo>
                    <a:lnTo>
                      <a:pt x="271" y="436"/>
                    </a:lnTo>
                    <a:lnTo>
                      <a:pt x="269" y="436"/>
                    </a:lnTo>
                    <a:lnTo>
                      <a:pt x="267" y="436"/>
                    </a:lnTo>
                    <a:lnTo>
                      <a:pt x="267" y="434"/>
                    </a:lnTo>
                    <a:lnTo>
                      <a:pt x="265" y="434"/>
                    </a:lnTo>
                    <a:lnTo>
                      <a:pt x="263" y="434"/>
                    </a:lnTo>
                    <a:lnTo>
                      <a:pt x="265" y="434"/>
                    </a:lnTo>
                    <a:lnTo>
                      <a:pt x="263" y="434"/>
                    </a:lnTo>
                    <a:lnTo>
                      <a:pt x="265" y="434"/>
                    </a:lnTo>
                    <a:lnTo>
                      <a:pt x="265" y="432"/>
                    </a:lnTo>
                    <a:lnTo>
                      <a:pt x="265" y="430"/>
                    </a:lnTo>
                    <a:lnTo>
                      <a:pt x="263" y="430"/>
                    </a:lnTo>
                    <a:lnTo>
                      <a:pt x="263" y="428"/>
                    </a:lnTo>
                    <a:lnTo>
                      <a:pt x="265" y="428"/>
                    </a:lnTo>
                    <a:lnTo>
                      <a:pt x="263" y="428"/>
                    </a:lnTo>
                    <a:lnTo>
                      <a:pt x="263" y="430"/>
                    </a:lnTo>
                    <a:lnTo>
                      <a:pt x="261" y="430"/>
                    </a:lnTo>
                    <a:lnTo>
                      <a:pt x="261" y="432"/>
                    </a:lnTo>
                    <a:lnTo>
                      <a:pt x="259" y="432"/>
                    </a:lnTo>
                    <a:lnTo>
                      <a:pt x="259" y="430"/>
                    </a:lnTo>
                    <a:lnTo>
                      <a:pt x="257" y="428"/>
                    </a:lnTo>
                    <a:lnTo>
                      <a:pt x="255" y="428"/>
                    </a:lnTo>
                    <a:lnTo>
                      <a:pt x="253" y="428"/>
                    </a:lnTo>
                    <a:lnTo>
                      <a:pt x="253" y="426"/>
                    </a:lnTo>
                    <a:lnTo>
                      <a:pt x="253" y="424"/>
                    </a:lnTo>
                    <a:lnTo>
                      <a:pt x="253" y="422"/>
                    </a:lnTo>
                    <a:lnTo>
                      <a:pt x="251" y="422"/>
                    </a:lnTo>
                    <a:lnTo>
                      <a:pt x="249" y="422"/>
                    </a:lnTo>
                    <a:lnTo>
                      <a:pt x="249" y="424"/>
                    </a:lnTo>
                    <a:lnTo>
                      <a:pt x="247" y="424"/>
                    </a:lnTo>
                    <a:lnTo>
                      <a:pt x="246" y="424"/>
                    </a:lnTo>
                    <a:lnTo>
                      <a:pt x="246" y="422"/>
                    </a:lnTo>
                    <a:lnTo>
                      <a:pt x="246" y="420"/>
                    </a:lnTo>
                    <a:lnTo>
                      <a:pt x="246" y="418"/>
                    </a:lnTo>
                    <a:lnTo>
                      <a:pt x="246" y="420"/>
                    </a:lnTo>
                    <a:lnTo>
                      <a:pt x="244" y="420"/>
                    </a:lnTo>
                    <a:lnTo>
                      <a:pt x="242" y="420"/>
                    </a:lnTo>
                    <a:lnTo>
                      <a:pt x="240" y="420"/>
                    </a:lnTo>
                    <a:lnTo>
                      <a:pt x="238" y="418"/>
                    </a:lnTo>
                    <a:lnTo>
                      <a:pt x="236" y="416"/>
                    </a:lnTo>
                    <a:lnTo>
                      <a:pt x="236" y="415"/>
                    </a:lnTo>
                    <a:lnTo>
                      <a:pt x="234" y="415"/>
                    </a:lnTo>
                    <a:lnTo>
                      <a:pt x="234" y="413"/>
                    </a:lnTo>
                    <a:lnTo>
                      <a:pt x="234" y="411"/>
                    </a:lnTo>
                    <a:lnTo>
                      <a:pt x="234" y="409"/>
                    </a:lnTo>
                    <a:lnTo>
                      <a:pt x="234" y="407"/>
                    </a:lnTo>
                    <a:lnTo>
                      <a:pt x="234" y="405"/>
                    </a:lnTo>
                    <a:lnTo>
                      <a:pt x="234" y="403"/>
                    </a:lnTo>
                    <a:lnTo>
                      <a:pt x="232" y="401"/>
                    </a:lnTo>
                    <a:lnTo>
                      <a:pt x="232" y="399"/>
                    </a:lnTo>
                    <a:lnTo>
                      <a:pt x="230" y="399"/>
                    </a:lnTo>
                    <a:lnTo>
                      <a:pt x="230" y="397"/>
                    </a:lnTo>
                    <a:lnTo>
                      <a:pt x="230" y="399"/>
                    </a:lnTo>
                    <a:lnTo>
                      <a:pt x="228" y="399"/>
                    </a:lnTo>
                    <a:lnTo>
                      <a:pt x="228" y="401"/>
                    </a:lnTo>
                    <a:lnTo>
                      <a:pt x="226" y="401"/>
                    </a:lnTo>
                    <a:lnTo>
                      <a:pt x="226" y="403"/>
                    </a:lnTo>
                    <a:lnTo>
                      <a:pt x="224" y="403"/>
                    </a:lnTo>
                    <a:lnTo>
                      <a:pt x="223" y="403"/>
                    </a:lnTo>
                    <a:lnTo>
                      <a:pt x="221" y="403"/>
                    </a:lnTo>
                    <a:lnTo>
                      <a:pt x="221" y="405"/>
                    </a:lnTo>
                    <a:lnTo>
                      <a:pt x="219" y="405"/>
                    </a:lnTo>
                    <a:lnTo>
                      <a:pt x="217" y="405"/>
                    </a:lnTo>
                    <a:lnTo>
                      <a:pt x="217" y="407"/>
                    </a:lnTo>
                    <a:lnTo>
                      <a:pt x="217" y="409"/>
                    </a:lnTo>
                    <a:lnTo>
                      <a:pt x="215" y="409"/>
                    </a:lnTo>
                    <a:lnTo>
                      <a:pt x="213" y="409"/>
                    </a:lnTo>
                    <a:lnTo>
                      <a:pt x="213" y="407"/>
                    </a:lnTo>
                    <a:lnTo>
                      <a:pt x="211" y="407"/>
                    </a:lnTo>
                    <a:lnTo>
                      <a:pt x="213" y="407"/>
                    </a:lnTo>
                    <a:lnTo>
                      <a:pt x="213" y="409"/>
                    </a:lnTo>
                    <a:lnTo>
                      <a:pt x="211" y="409"/>
                    </a:lnTo>
                    <a:lnTo>
                      <a:pt x="211" y="411"/>
                    </a:lnTo>
                    <a:lnTo>
                      <a:pt x="209" y="411"/>
                    </a:lnTo>
                    <a:lnTo>
                      <a:pt x="209" y="413"/>
                    </a:lnTo>
                    <a:lnTo>
                      <a:pt x="207" y="415"/>
                    </a:lnTo>
                    <a:lnTo>
                      <a:pt x="207" y="416"/>
                    </a:lnTo>
                    <a:lnTo>
                      <a:pt x="205" y="416"/>
                    </a:lnTo>
                    <a:lnTo>
                      <a:pt x="205" y="418"/>
                    </a:lnTo>
                    <a:lnTo>
                      <a:pt x="203" y="418"/>
                    </a:lnTo>
                    <a:lnTo>
                      <a:pt x="203" y="420"/>
                    </a:lnTo>
                    <a:lnTo>
                      <a:pt x="203" y="422"/>
                    </a:lnTo>
                    <a:lnTo>
                      <a:pt x="203" y="424"/>
                    </a:lnTo>
                    <a:lnTo>
                      <a:pt x="203" y="426"/>
                    </a:lnTo>
                    <a:lnTo>
                      <a:pt x="203" y="428"/>
                    </a:lnTo>
                    <a:lnTo>
                      <a:pt x="203" y="430"/>
                    </a:lnTo>
                    <a:lnTo>
                      <a:pt x="203" y="432"/>
                    </a:lnTo>
                    <a:lnTo>
                      <a:pt x="201" y="432"/>
                    </a:lnTo>
                    <a:lnTo>
                      <a:pt x="201" y="434"/>
                    </a:lnTo>
                    <a:lnTo>
                      <a:pt x="201" y="436"/>
                    </a:lnTo>
                    <a:lnTo>
                      <a:pt x="199" y="436"/>
                    </a:lnTo>
                    <a:lnTo>
                      <a:pt x="199" y="438"/>
                    </a:lnTo>
                    <a:lnTo>
                      <a:pt x="199" y="439"/>
                    </a:lnTo>
                    <a:lnTo>
                      <a:pt x="198" y="439"/>
                    </a:lnTo>
                    <a:lnTo>
                      <a:pt x="196" y="439"/>
                    </a:lnTo>
                    <a:lnTo>
                      <a:pt x="194" y="439"/>
                    </a:lnTo>
                    <a:lnTo>
                      <a:pt x="194" y="438"/>
                    </a:lnTo>
                    <a:lnTo>
                      <a:pt x="192" y="438"/>
                    </a:lnTo>
                    <a:lnTo>
                      <a:pt x="190" y="438"/>
                    </a:lnTo>
                    <a:lnTo>
                      <a:pt x="188" y="438"/>
                    </a:lnTo>
                    <a:lnTo>
                      <a:pt x="186" y="438"/>
                    </a:lnTo>
                    <a:lnTo>
                      <a:pt x="184" y="438"/>
                    </a:lnTo>
                    <a:lnTo>
                      <a:pt x="184" y="439"/>
                    </a:lnTo>
                    <a:lnTo>
                      <a:pt x="184" y="441"/>
                    </a:lnTo>
                    <a:lnTo>
                      <a:pt x="182" y="441"/>
                    </a:lnTo>
                    <a:lnTo>
                      <a:pt x="182" y="443"/>
                    </a:lnTo>
                    <a:lnTo>
                      <a:pt x="182" y="445"/>
                    </a:lnTo>
                    <a:lnTo>
                      <a:pt x="182" y="447"/>
                    </a:lnTo>
                    <a:lnTo>
                      <a:pt x="180" y="447"/>
                    </a:lnTo>
                    <a:lnTo>
                      <a:pt x="180" y="449"/>
                    </a:lnTo>
                    <a:lnTo>
                      <a:pt x="180" y="451"/>
                    </a:lnTo>
                    <a:lnTo>
                      <a:pt x="178" y="451"/>
                    </a:lnTo>
                    <a:lnTo>
                      <a:pt x="178" y="453"/>
                    </a:lnTo>
                    <a:lnTo>
                      <a:pt x="176" y="453"/>
                    </a:lnTo>
                    <a:lnTo>
                      <a:pt x="176" y="451"/>
                    </a:lnTo>
                    <a:lnTo>
                      <a:pt x="175" y="451"/>
                    </a:lnTo>
                    <a:lnTo>
                      <a:pt x="175" y="453"/>
                    </a:lnTo>
                    <a:lnTo>
                      <a:pt x="173" y="453"/>
                    </a:lnTo>
                    <a:lnTo>
                      <a:pt x="171" y="453"/>
                    </a:lnTo>
                    <a:lnTo>
                      <a:pt x="171" y="455"/>
                    </a:lnTo>
                    <a:lnTo>
                      <a:pt x="171" y="453"/>
                    </a:lnTo>
                    <a:lnTo>
                      <a:pt x="169" y="453"/>
                    </a:lnTo>
                    <a:lnTo>
                      <a:pt x="167" y="453"/>
                    </a:lnTo>
                    <a:lnTo>
                      <a:pt x="167" y="451"/>
                    </a:lnTo>
                    <a:lnTo>
                      <a:pt x="165" y="451"/>
                    </a:lnTo>
                    <a:lnTo>
                      <a:pt x="163" y="451"/>
                    </a:lnTo>
                    <a:lnTo>
                      <a:pt x="161" y="451"/>
                    </a:lnTo>
                    <a:lnTo>
                      <a:pt x="161" y="449"/>
                    </a:lnTo>
                    <a:lnTo>
                      <a:pt x="161" y="447"/>
                    </a:lnTo>
                    <a:lnTo>
                      <a:pt x="161" y="445"/>
                    </a:lnTo>
                    <a:lnTo>
                      <a:pt x="161" y="443"/>
                    </a:lnTo>
                    <a:lnTo>
                      <a:pt x="159" y="443"/>
                    </a:lnTo>
                    <a:lnTo>
                      <a:pt x="159" y="441"/>
                    </a:lnTo>
                    <a:lnTo>
                      <a:pt x="157" y="441"/>
                    </a:lnTo>
                    <a:lnTo>
                      <a:pt x="157" y="439"/>
                    </a:lnTo>
                    <a:lnTo>
                      <a:pt x="155" y="439"/>
                    </a:lnTo>
                    <a:lnTo>
                      <a:pt x="155" y="438"/>
                    </a:lnTo>
                    <a:lnTo>
                      <a:pt x="155" y="436"/>
                    </a:lnTo>
                    <a:lnTo>
                      <a:pt x="153" y="436"/>
                    </a:lnTo>
                    <a:lnTo>
                      <a:pt x="153" y="434"/>
                    </a:lnTo>
                    <a:lnTo>
                      <a:pt x="152" y="434"/>
                    </a:lnTo>
                    <a:lnTo>
                      <a:pt x="152" y="432"/>
                    </a:lnTo>
                    <a:lnTo>
                      <a:pt x="152" y="430"/>
                    </a:lnTo>
                    <a:lnTo>
                      <a:pt x="153" y="430"/>
                    </a:lnTo>
                    <a:lnTo>
                      <a:pt x="152" y="430"/>
                    </a:lnTo>
                    <a:lnTo>
                      <a:pt x="150" y="430"/>
                    </a:lnTo>
                    <a:lnTo>
                      <a:pt x="150" y="428"/>
                    </a:lnTo>
                    <a:lnTo>
                      <a:pt x="148" y="428"/>
                    </a:lnTo>
                    <a:lnTo>
                      <a:pt x="146" y="428"/>
                    </a:lnTo>
                    <a:lnTo>
                      <a:pt x="144" y="428"/>
                    </a:lnTo>
                    <a:lnTo>
                      <a:pt x="144" y="430"/>
                    </a:lnTo>
                    <a:lnTo>
                      <a:pt x="142" y="430"/>
                    </a:lnTo>
                    <a:lnTo>
                      <a:pt x="140" y="430"/>
                    </a:lnTo>
                    <a:lnTo>
                      <a:pt x="138" y="430"/>
                    </a:lnTo>
                    <a:lnTo>
                      <a:pt x="138" y="432"/>
                    </a:lnTo>
                    <a:lnTo>
                      <a:pt x="136" y="432"/>
                    </a:lnTo>
                    <a:lnTo>
                      <a:pt x="136" y="430"/>
                    </a:lnTo>
                    <a:lnTo>
                      <a:pt x="134" y="430"/>
                    </a:lnTo>
                    <a:lnTo>
                      <a:pt x="134" y="428"/>
                    </a:lnTo>
                    <a:lnTo>
                      <a:pt x="132" y="428"/>
                    </a:lnTo>
                    <a:lnTo>
                      <a:pt x="130" y="428"/>
                    </a:lnTo>
                    <a:lnTo>
                      <a:pt x="130" y="426"/>
                    </a:lnTo>
                    <a:lnTo>
                      <a:pt x="130" y="428"/>
                    </a:lnTo>
                    <a:lnTo>
                      <a:pt x="130" y="426"/>
                    </a:lnTo>
                    <a:lnTo>
                      <a:pt x="128" y="426"/>
                    </a:lnTo>
                    <a:lnTo>
                      <a:pt x="128" y="424"/>
                    </a:lnTo>
                    <a:lnTo>
                      <a:pt x="127" y="424"/>
                    </a:lnTo>
                    <a:lnTo>
                      <a:pt x="127" y="422"/>
                    </a:lnTo>
                    <a:lnTo>
                      <a:pt x="127" y="420"/>
                    </a:lnTo>
                    <a:lnTo>
                      <a:pt x="125" y="420"/>
                    </a:lnTo>
                    <a:lnTo>
                      <a:pt x="125" y="418"/>
                    </a:lnTo>
                    <a:lnTo>
                      <a:pt x="123" y="418"/>
                    </a:lnTo>
                    <a:lnTo>
                      <a:pt x="123" y="416"/>
                    </a:lnTo>
                    <a:lnTo>
                      <a:pt x="121" y="416"/>
                    </a:lnTo>
                    <a:lnTo>
                      <a:pt x="119" y="418"/>
                    </a:lnTo>
                    <a:lnTo>
                      <a:pt x="117" y="420"/>
                    </a:lnTo>
                    <a:lnTo>
                      <a:pt x="115" y="422"/>
                    </a:lnTo>
                    <a:lnTo>
                      <a:pt x="113" y="422"/>
                    </a:lnTo>
                    <a:lnTo>
                      <a:pt x="111" y="422"/>
                    </a:lnTo>
                    <a:lnTo>
                      <a:pt x="111" y="420"/>
                    </a:lnTo>
                    <a:lnTo>
                      <a:pt x="109" y="420"/>
                    </a:lnTo>
                    <a:lnTo>
                      <a:pt x="109" y="418"/>
                    </a:lnTo>
                    <a:lnTo>
                      <a:pt x="111" y="418"/>
                    </a:lnTo>
                    <a:lnTo>
                      <a:pt x="109" y="418"/>
                    </a:lnTo>
                    <a:lnTo>
                      <a:pt x="109" y="416"/>
                    </a:lnTo>
                    <a:lnTo>
                      <a:pt x="111" y="416"/>
                    </a:lnTo>
                    <a:lnTo>
                      <a:pt x="111" y="415"/>
                    </a:lnTo>
                    <a:lnTo>
                      <a:pt x="111" y="413"/>
                    </a:lnTo>
                    <a:lnTo>
                      <a:pt x="111" y="411"/>
                    </a:lnTo>
                    <a:lnTo>
                      <a:pt x="111" y="409"/>
                    </a:lnTo>
                    <a:lnTo>
                      <a:pt x="113" y="409"/>
                    </a:lnTo>
                    <a:lnTo>
                      <a:pt x="113" y="407"/>
                    </a:lnTo>
                    <a:lnTo>
                      <a:pt x="113" y="405"/>
                    </a:lnTo>
                    <a:lnTo>
                      <a:pt x="111" y="405"/>
                    </a:lnTo>
                    <a:lnTo>
                      <a:pt x="111" y="403"/>
                    </a:lnTo>
                    <a:lnTo>
                      <a:pt x="109" y="403"/>
                    </a:lnTo>
                    <a:lnTo>
                      <a:pt x="109" y="401"/>
                    </a:lnTo>
                    <a:lnTo>
                      <a:pt x="107" y="401"/>
                    </a:lnTo>
                    <a:lnTo>
                      <a:pt x="105" y="401"/>
                    </a:lnTo>
                    <a:lnTo>
                      <a:pt x="104" y="401"/>
                    </a:lnTo>
                    <a:lnTo>
                      <a:pt x="104" y="399"/>
                    </a:lnTo>
                    <a:lnTo>
                      <a:pt x="102" y="399"/>
                    </a:lnTo>
                    <a:lnTo>
                      <a:pt x="100" y="399"/>
                    </a:lnTo>
                    <a:lnTo>
                      <a:pt x="100" y="397"/>
                    </a:lnTo>
                    <a:lnTo>
                      <a:pt x="98" y="397"/>
                    </a:lnTo>
                    <a:lnTo>
                      <a:pt x="98" y="395"/>
                    </a:lnTo>
                    <a:lnTo>
                      <a:pt x="98" y="393"/>
                    </a:lnTo>
                    <a:lnTo>
                      <a:pt x="96" y="391"/>
                    </a:lnTo>
                    <a:lnTo>
                      <a:pt x="96" y="390"/>
                    </a:lnTo>
                    <a:lnTo>
                      <a:pt x="96" y="388"/>
                    </a:lnTo>
                    <a:lnTo>
                      <a:pt x="96" y="386"/>
                    </a:lnTo>
                    <a:lnTo>
                      <a:pt x="94" y="386"/>
                    </a:lnTo>
                    <a:lnTo>
                      <a:pt x="94" y="384"/>
                    </a:lnTo>
                    <a:lnTo>
                      <a:pt x="94" y="386"/>
                    </a:lnTo>
                    <a:lnTo>
                      <a:pt x="94" y="384"/>
                    </a:lnTo>
                    <a:lnTo>
                      <a:pt x="94" y="382"/>
                    </a:lnTo>
                    <a:lnTo>
                      <a:pt x="96" y="382"/>
                    </a:lnTo>
                    <a:lnTo>
                      <a:pt x="96" y="380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56" name="Freeform 4872">
                <a:extLst>
                  <a:ext uri="{FF2B5EF4-FFF2-40B4-BE49-F238E27FC236}">
                    <a16:creationId xmlns:a16="http://schemas.microsoft.com/office/drawing/2014/main" id="{1DCF2106-1351-CE71-34D5-AB21D2A168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467" y="1729856"/>
                <a:ext cx="474414" cy="542876"/>
              </a:xfrm>
              <a:custGeom>
                <a:avLst/>
                <a:gdLst>
                  <a:gd name="T0" fmla="*/ 23 w 492"/>
                  <a:gd name="T1" fmla="*/ 344 h 563"/>
                  <a:gd name="T2" fmla="*/ 23 w 492"/>
                  <a:gd name="T3" fmla="*/ 306 h 563"/>
                  <a:gd name="T4" fmla="*/ 37 w 492"/>
                  <a:gd name="T5" fmla="*/ 269 h 563"/>
                  <a:gd name="T6" fmla="*/ 46 w 492"/>
                  <a:gd name="T7" fmla="*/ 231 h 563"/>
                  <a:gd name="T8" fmla="*/ 43 w 492"/>
                  <a:gd name="T9" fmla="*/ 188 h 563"/>
                  <a:gd name="T10" fmla="*/ 44 w 492"/>
                  <a:gd name="T11" fmla="*/ 140 h 563"/>
                  <a:gd name="T12" fmla="*/ 58 w 492"/>
                  <a:gd name="T13" fmla="*/ 106 h 563"/>
                  <a:gd name="T14" fmla="*/ 66 w 492"/>
                  <a:gd name="T15" fmla="*/ 60 h 563"/>
                  <a:gd name="T16" fmla="*/ 71 w 492"/>
                  <a:gd name="T17" fmla="*/ 23 h 563"/>
                  <a:gd name="T18" fmla="*/ 100 w 492"/>
                  <a:gd name="T19" fmla="*/ 14 h 563"/>
                  <a:gd name="T20" fmla="*/ 127 w 492"/>
                  <a:gd name="T21" fmla="*/ 19 h 563"/>
                  <a:gd name="T22" fmla="*/ 154 w 492"/>
                  <a:gd name="T23" fmla="*/ 12 h 563"/>
                  <a:gd name="T24" fmla="*/ 158 w 492"/>
                  <a:gd name="T25" fmla="*/ 33 h 563"/>
                  <a:gd name="T26" fmla="*/ 154 w 492"/>
                  <a:gd name="T27" fmla="*/ 56 h 563"/>
                  <a:gd name="T28" fmla="*/ 169 w 492"/>
                  <a:gd name="T29" fmla="*/ 94 h 563"/>
                  <a:gd name="T30" fmla="*/ 210 w 492"/>
                  <a:gd name="T31" fmla="*/ 104 h 563"/>
                  <a:gd name="T32" fmla="*/ 240 w 492"/>
                  <a:gd name="T33" fmla="*/ 125 h 563"/>
                  <a:gd name="T34" fmla="*/ 267 w 492"/>
                  <a:gd name="T35" fmla="*/ 89 h 563"/>
                  <a:gd name="T36" fmla="*/ 296 w 492"/>
                  <a:gd name="T37" fmla="*/ 89 h 563"/>
                  <a:gd name="T38" fmla="*/ 323 w 492"/>
                  <a:gd name="T39" fmla="*/ 108 h 563"/>
                  <a:gd name="T40" fmla="*/ 346 w 492"/>
                  <a:gd name="T41" fmla="*/ 140 h 563"/>
                  <a:gd name="T42" fmla="*/ 367 w 492"/>
                  <a:gd name="T43" fmla="*/ 173 h 563"/>
                  <a:gd name="T44" fmla="*/ 369 w 492"/>
                  <a:gd name="T45" fmla="*/ 213 h 563"/>
                  <a:gd name="T46" fmla="*/ 365 w 492"/>
                  <a:gd name="T47" fmla="*/ 254 h 563"/>
                  <a:gd name="T48" fmla="*/ 402 w 492"/>
                  <a:gd name="T49" fmla="*/ 263 h 563"/>
                  <a:gd name="T50" fmla="*/ 427 w 492"/>
                  <a:gd name="T51" fmla="*/ 298 h 563"/>
                  <a:gd name="T52" fmla="*/ 459 w 492"/>
                  <a:gd name="T53" fmla="*/ 313 h 563"/>
                  <a:gd name="T54" fmla="*/ 490 w 492"/>
                  <a:gd name="T55" fmla="*/ 294 h 563"/>
                  <a:gd name="T56" fmla="*/ 476 w 492"/>
                  <a:gd name="T57" fmla="*/ 382 h 563"/>
                  <a:gd name="T58" fmla="*/ 463 w 492"/>
                  <a:gd name="T59" fmla="*/ 428 h 563"/>
                  <a:gd name="T60" fmla="*/ 430 w 492"/>
                  <a:gd name="T61" fmla="*/ 409 h 563"/>
                  <a:gd name="T62" fmla="*/ 388 w 492"/>
                  <a:gd name="T63" fmla="*/ 411 h 563"/>
                  <a:gd name="T64" fmla="*/ 355 w 492"/>
                  <a:gd name="T65" fmla="*/ 392 h 563"/>
                  <a:gd name="T66" fmla="*/ 354 w 492"/>
                  <a:gd name="T67" fmla="*/ 355 h 563"/>
                  <a:gd name="T68" fmla="*/ 332 w 492"/>
                  <a:gd name="T69" fmla="*/ 359 h 563"/>
                  <a:gd name="T70" fmla="*/ 296 w 492"/>
                  <a:gd name="T71" fmla="*/ 371 h 563"/>
                  <a:gd name="T72" fmla="*/ 302 w 492"/>
                  <a:gd name="T73" fmla="*/ 419 h 563"/>
                  <a:gd name="T74" fmla="*/ 284 w 492"/>
                  <a:gd name="T75" fmla="*/ 446 h 563"/>
                  <a:gd name="T76" fmla="*/ 246 w 492"/>
                  <a:gd name="T77" fmla="*/ 467 h 563"/>
                  <a:gd name="T78" fmla="*/ 215 w 492"/>
                  <a:gd name="T79" fmla="*/ 480 h 563"/>
                  <a:gd name="T80" fmla="*/ 204 w 492"/>
                  <a:gd name="T81" fmla="*/ 467 h 563"/>
                  <a:gd name="T82" fmla="*/ 202 w 492"/>
                  <a:gd name="T83" fmla="*/ 436 h 563"/>
                  <a:gd name="T84" fmla="*/ 213 w 492"/>
                  <a:gd name="T85" fmla="*/ 390 h 563"/>
                  <a:gd name="T86" fmla="*/ 227 w 492"/>
                  <a:gd name="T87" fmla="*/ 352 h 563"/>
                  <a:gd name="T88" fmla="*/ 235 w 492"/>
                  <a:gd name="T89" fmla="*/ 321 h 563"/>
                  <a:gd name="T90" fmla="*/ 233 w 492"/>
                  <a:gd name="T91" fmla="*/ 286 h 563"/>
                  <a:gd name="T92" fmla="*/ 215 w 492"/>
                  <a:gd name="T93" fmla="*/ 267 h 563"/>
                  <a:gd name="T94" fmla="*/ 206 w 492"/>
                  <a:gd name="T95" fmla="*/ 286 h 563"/>
                  <a:gd name="T96" fmla="*/ 192 w 492"/>
                  <a:gd name="T97" fmla="*/ 311 h 563"/>
                  <a:gd name="T98" fmla="*/ 188 w 492"/>
                  <a:gd name="T99" fmla="*/ 332 h 563"/>
                  <a:gd name="T100" fmla="*/ 187 w 492"/>
                  <a:gd name="T101" fmla="*/ 375 h 563"/>
                  <a:gd name="T102" fmla="*/ 183 w 492"/>
                  <a:gd name="T103" fmla="*/ 421 h 563"/>
                  <a:gd name="T104" fmla="*/ 164 w 492"/>
                  <a:gd name="T105" fmla="*/ 463 h 563"/>
                  <a:gd name="T106" fmla="*/ 140 w 492"/>
                  <a:gd name="T107" fmla="*/ 488 h 563"/>
                  <a:gd name="T108" fmla="*/ 133 w 492"/>
                  <a:gd name="T109" fmla="*/ 532 h 563"/>
                  <a:gd name="T110" fmla="*/ 116 w 492"/>
                  <a:gd name="T111" fmla="*/ 551 h 563"/>
                  <a:gd name="T112" fmla="*/ 96 w 492"/>
                  <a:gd name="T113" fmla="*/ 526 h 563"/>
                  <a:gd name="T114" fmla="*/ 100 w 492"/>
                  <a:gd name="T115" fmla="*/ 476 h 563"/>
                  <a:gd name="T116" fmla="*/ 104 w 492"/>
                  <a:gd name="T117" fmla="*/ 440 h 563"/>
                  <a:gd name="T118" fmla="*/ 71 w 492"/>
                  <a:gd name="T119" fmla="*/ 423 h 563"/>
                  <a:gd name="T120" fmla="*/ 50 w 492"/>
                  <a:gd name="T121" fmla="*/ 430 h 563"/>
                  <a:gd name="T122" fmla="*/ 27 w 492"/>
                  <a:gd name="T123" fmla="*/ 413 h 56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92" h="563">
                    <a:moveTo>
                      <a:pt x="8" y="402"/>
                    </a:moveTo>
                    <a:lnTo>
                      <a:pt x="10" y="402"/>
                    </a:lnTo>
                    <a:lnTo>
                      <a:pt x="10" y="400"/>
                    </a:lnTo>
                    <a:lnTo>
                      <a:pt x="10" y="396"/>
                    </a:lnTo>
                    <a:lnTo>
                      <a:pt x="10" y="394"/>
                    </a:lnTo>
                    <a:lnTo>
                      <a:pt x="10" y="392"/>
                    </a:lnTo>
                    <a:lnTo>
                      <a:pt x="12" y="390"/>
                    </a:lnTo>
                    <a:lnTo>
                      <a:pt x="14" y="390"/>
                    </a:lnTo>
                    <a:lnTo>
                      <a:pt x="14" y="388"/>
                    </a:lnTo>
                    <a:lnTo>
                      <a:pt x="14" y="386"/>
                    </a:lnTo>
                    <a:lnTo>
                      <a:pt x="14" y="384"/>
                    </a:lnTo>
                    <a:lnTo>
                      <a:pt x="16" y="382"/>
                    </a:lnTo>
                    <a:lnTo>
                      <a:pt x="14" y="380"/>
                    </a:lnTo>
                    <a:lnTo>
                      <a:pt x="16" y="380"/>
                    </a:lnTo>
                    <a:lnTo>
                      <a:pt x="16" y="378"/>
                    </a:lnTo>
                    <a:lnTo>
                      <a:pt x="16" y="377"/>
                    </a:lnTo>
                    <a:lnTo>
                      <a:pt x="16" y="375"/>
                    </a:lnTo>
                    <a:lnTo>
                      <a:pt x="16" y="373"/>
                    </a:lnTo>
                    <a:lnTo>
                      <a:pt x="16" y="371"/>
                    </a:lnTo>
                    <a:lnTo>
                      <a:pt x="20" y="373"/>
                    </a:lnTo>
                    <a:lnTo>
                      <a:pt x="21" y="371"/>
                    </a:lnTo>
                    <a:lnTo>
                      <a:pt x="23" y="367"/>
                    </a:lnTo>
                    <a:lnTo>
                      <a:pt x="23" y="363"/>
                    </a:lnTo>
                    <a:lnTo>
                      <a:pt x="23" y="361"/>
                    </a:lnTo>
                    <a:lnTo>
                      <a:pt x="25" y="359"/>
                    </a:lnTo>
                    <a:lnTo>
                      <a:pt x="25" y="357"/>
                    </a:lnTo>
                    <a:lnTo>
                      <a:pt x="27" y="357"/>
                    </a:lnTo>
                    <a:lnTo>
                      <a:pt x="27" y="355"/>
                    </a:lnTo>
                    <a:lnTo>
                      <a:pt x="27" y="354"/>
                    </a:lnTo>
                    <a:lnTo>
                      <a:pt x="25" y="352"/>
                    </a:lnTo>
                    <a:lnTo>
                      <a:pt x="25" y="350"/>
                    </a:lnTo>
                    <a:lnTo>
                      <a:pt x="23" y="350"/>
                    </a:lnTo>
                    <a:lnTo>
                      <a:pt x="23" y="348"/>
                    </a:lnTo>
                    <a:lnTo>
                      <a:pt x="23" y="346"/>
                    </a:lnTo>
                    <a:lnTo>
                      <a:pt x="23" y="344"/>
                    </a:lnTo>
                    <a:lnTo>
                      <a:pt x="21" y="344"/>
                    </a:lnTo>
                    <a:lnTo>
                      <a:pt x="21" y="342"/>
                    </a:lnTo>
                    <a:lnTo>
                      <a:pt x="23" y="340"/>
                    </a:lnTo>
                    <a:lnTo>
                      <a:pt x="23" y="338"/>
                    </a:lnTo>
                    <a:lnTo>
                      <a:pt x="21" y="338"/>
                    </a:lnTo>
                    <a:lnTo>
                      <a:pt x="21" y="336"/>
                    </a:lnTo>
                    <a:lnTo>
                      <a:pt x="20" y="336"/>
                    </a:lnTo>
                    <a:lnTo>
                      <a:pt x="20" y="334"/>
                    </a:lnTo>
                    <a:lnTo>
                      <a:pt x="21" y="334"/>
                    </a:lnTo>
                    <a:lnTo>
                      <a:pt x="23" y="332"/>
                    </a:lnTo>
                    <a:lnTo>
                      <a:pt x="23" y="334"/>
                    </a:lnTo>
                    <a:lnTo>
                      <a:pt x="25" y="334"/>
                    </a:lnTo>
                    <a:lnTo>
                      <a:pt x="25" y="332"/>
                    </a:lnTo>
                    <a:lnTo>
                      <a:pt x="25" y="330"/>
                    </a:lnTo>
                    <a:lnTo>
                      <a:pt x="23" y="330"/>
                    </a:lnTo>
                    <a:lnTo>
                      <a:pt x="21" y="330"/>
                    </a:lnTo>
                    <a:lnTo>
                      <a:pt x="21" y="329"/>
                    </a:lnTo>
                    <a:lnTo>
                      <a:pt x="20" y="329"/>
                    </a:lnTo>
                    <a:lnTo>
                      <a:pt x="20" y="327"/>
                    </a:lnTo>
                    <a:lnTo>
                      <a:pt x="21" y="327"/>
                    </a:lnTo>
                    <a:lnTo>
                      <a:pt x="21" y="325"/>
                    </a:lnTo>
                    <a:lnTo>
                      <a:pt x="23" y="325"/>
                    </a:lnTo>
                    <a:lnTo>
                      <a:pt x="23" y="323"/>
                    </a:lnTo>
                    <a:lnTo>
                      <a:pt x="23" y="321"/>
                    </a:lnTo>
                    <a:lnTo>
                      <a:pt x="25" y="321"/>
                    </a:lnTo>
                    <a:lnTo>
                      <a:pt x="25" y="319"/>
                    </a:lnTo>
                    <a:lnTo>
                      <a:pt x="27" y="319"/>
                    </a:lnTo>
                    <a:lnTo>
                      <a:pt x="27" y="317"/>
                    </a:lnTo>
                    <a:lnTo>
                      <a:pt x="27" y="315"/>
                    </a:lnTo>
                    <a:lnTo>
                      <a:pt x="25" y="313"/>
                    </a:lnTo>
                    <a:lnTo>
                      <a:pt x="23" y="313"/>
                    </a:lnTo>
                    <a:lnTo>
                      <a:pt x="21" y="311"/>
                    </a:lnTo>
                    <a:lnTo>
                      <a:pt x="21" y="309"/>
                    </a:lnTo>
                    <a:lnTo>
                      <a:pt x="23" y="307"/>
                    </a:lnTo>
                    <a:lnTo>
                      <a:pt x="23" y="306"/>
                    </a:lnTo>
                    <a:lnTo>
                      <a:pt x="23" y="304"/>
                    </a:lnTo>
                    <a:lnTo>
                      <a:pt x="21" y="304"/>
                    </a:lnTo>
                    <a:lnTo>
                      <a:pt x="21" y="302"/>
                    </a:lnTo>
                    <a:lnTo>
                      <a:pt x="20" y="302"/>
                    </a:lnTo>
                    <a:lnTo>
                      <a:pt x="20" y="300"/>
                    </a:lnTo>
                    <a:lnTo>
                      <a:pt x="20" y="298"/>
                    </a:lnTo>
                    <a:lnTo>
                      <a:pt x="18" y="298"/>
                    </a:lnTo>
                    <a:lnTo>
                      <a:pt x="20" y="298"/>
                    </a:lnTo>
                    <a:lnTo>
                      <a:pt x="20" y="296"/>
                    </a:lnTo>
                    <a:lnTo>
                      <a:pt x="21" y="296"/>
                    </a:lnTo>
                    <a:lnTo>
                      <a:pt x="21" y="294"/>
                    </a:lnTo>
                    <a:lnTo>
                      <a:pt x="23" y="294"/>
                    </a:lnTo>
                    <a:lnTo>
                      <a:pt x="23" y="292"/>
                    </a:lnTo>
                    <a:lnTo>
                      <a:pt x="25" y="292"/>
                    </a:lnTo>
                    <a:lnTo>
                      <a:pt x="27" y="292"/>
                    </a:lnTo>
                    <a:lnTo>
                      <a:pt x="29" y="292"/>
                    </a:lnTo>
                    <a:lnTo>
                      <a:pt x="31" y="292"/>
                    </a:lnTo>
                    <a:lnTo>
                      <a:pt x="31" y="290"/>
                    </a:lnTo>
                    <a:lnTo>
                      <a:pt x="31" y="288"/>
                    </a:lnTo>
                    <a:lnTo>
                      <a:pt x="29" y="288"/>
                    </a:lnTo>
                    <a:lnTo>
                      <a:pt x="31" y="288"/>
                    </a:lnTo>
                    <a:lnTo>
                      <a:pt x="31" y="286"/>
                    </a:lnTo>
                    <a:lnTo>
                      <a:pt x="31" y="284"/>
                    </a:lnTo>
                    <a:lnTo>
                      <a:pt x="33" y="284"/>
                    </a:lnTo>
                    <a:lnTo>
                      <a:pt x="33" y="282"/>
                    </a:lnTo>
                    <a:lnTo>
                      <a:pt x="35" y="282"/>
                    </a:lnTo>
                    <a:lnTo>
                      <a:pt x="37" y="282"/>
                    </a:lnTo>
                    <a:lnTo>
                      <a:pt x="39" y="281"/>
                    </a:lnTo>
                    <a:lnTo>
                      <a:pt x="39" y="279"/>
                    </a:lnTo>
                    <a:lnTo>
                      <a:pt x="39" y="277"/>
                    </a:lnTo>
                    <a:lnTo>
                      <a:pt x="39" y="275"/>
                    </a:lnTo>
                    <a:lnTo>
                      <a:pt x="39" y="273"/>
                    </a:lnTo>
                    <a:lnTo>
                      <a:pt x="39" y="271"/>
                    </a:lnTo>
                    <a:lnTo>
                      <a:pt x="39" y="269"/>
                    </a:lnTo>
                    <a:lnTo>
                      <a:pt x="37" y="269"/>
                    </a:lnTo>
                    <a:lnTo>
                      <a:pt x="35" y="269"/>
                    </a:lnTo>
                    <a:lnTo>
                      <a:pt x="33" y="267"/>
                    </a:lnTo>
                    <a:lnTo>
                      <a:pt x="33" y="265"/>
                    </a:lnTo>
                    <a:lnTo>
                      <a:pt x="33" y="263"/>
                    </a:lnTo>
                    <a:lnTo>
                      <a:pt x="35" y="263"/>
                    </a:lnTo>
                    <a:lnTo>
                      <a:pt x="37" y="261"/>
                    </a:lnTo>
                    <a:lnTo>
                      <a:pt x="37" y="259"/>
                    </a:lnTo>
                    <a:lnTo>
                      <a:pt x="37" y="257"/>
                    </a:lnTo>
                    <a:lnTo>
                      <a:pt x="35" y="257"/>
                    </a:lnTo>
                    <a:lnTo>
                      <a:pt x="35" y="256"/>
                    </a:lnTo>
                    <a:lnTo>
                      <a:pt x="37" y="256"/>
                    </a:lnTo>
                    <a:lnTo>
                      <a:pt x="37" y="254"/>
                    </a:lnTo>
                    <a:lnTo>
                      <a:pt x="39" y="254"/>
                    </a:lnTo>
                    <a:lnTo>
                      <a:pt x="41" y="256"/>
                    </a:lnTo>
                    <a:lnTo>
                      <a:pt x="41" y="254"/>
                    </a:lnTo>
                    <a:lnTo>
                      <a:pt x="43" y="254"/>
                    </a:lnTo>
                    <a:lnTo>
                      <a:pt x="43" y="252"/>
                    </a:lnTo>
                    <a:lnTo>
                      <a:pt x="43" y="250"/>
                    </a:lnTo>
                    <a:lnTo>
                      <a:pt x="41" y="250"/>
                    </a:lnTo>
                    <a:lnTo>
                      <a:pt x="41" y="248"/>
                    </a:lnTo>
                    <a:lnTo>
                      <a:pt x="41" y="246"/>
                    </a:lnTo>
                    <a:lnTo>
                      <a:pt x="43" y="244"/>
                    </a:lnTo>
                    <a:lnTo>
                      <a:pt x="43" y="242"/>
                    </a:lnTo>
                    <a:lnTo>
                      <a:pt x="43" y="240"/>
                    </a:lnTo>
                    <a:lnTo>
                      <a:pt x="41" y="240"/>
                    </a:lnTo>
                    <a:lnTo>
                      <a:pt x="39" y="238"/>
                    </a:lnTo>
                    <a:lnTo>
                      <a:pt x="39" y="236"/>
                    </a:lnTo>
                    <a:lnTo>
                      <a:pt x="37" y="236"/>
                    </a:lnTo>
                    <a:lnTo>
                      <a:pt x="39" y="234"/>
                    </a:lnTo>
                    <a:lnTo>
                      <a:pt x="39" y="233"/>
                    </a:lnTo>
                    <a:lnTo>
                      <a:pt x="41" y="233"/>
                    </a:lnTo>
                    <a:lnTo>
                      <a:pt x="41" y="231"/>
                    </a:lnTo>
                    <a:lnTo>
                      <a:pt x="43" y="231"/>
                    </a:lnTo>
                    <a:lnTo>
                      <a:pt x="44" y="231"/>
                    </a:lnTo>
                    <a:lnTo>
                      <a:pt x="46" y="231"/>
                    </a:lnTo>
                    <a:lnTo>
                      <a:pt x="48" y="231"/>
                    </a:lnTo>
                    <a:lnTo>
                      <a:pt x="48" y="229"/>
                    </a:lnTo>
                    <a:lnTo>
                      <a:pt x="50" y="229"/>
                    </a:lnTo>
                    <a:lnTo>
                      <a:pt x="48" y="229"/>
                    </a:lnTo>
                    <a:lnTo>
                      <a:pt x="48" y="227"/>
                    </a:lnTo>
                    <a:lnTo>
                      <a:pt x="46" y="227"/>
                    </a:lnTo>
                    <a:lnTo>
                      <a:pt x="44" y="225"/>
                    </a:lnTo>
                    <a:lnTo>
                      <a:pt x="43" y="225"/>
                    </a:lnTo>
                    <a:lnTo>
                      <a:pt x="41" y="225"/>
                    </a:lnTo>
                    <a:lnTo>
                      <a:pt x="41" y="223"/>
                    </a:lnTo>
                    <a:lnTo>
                      <a:pt x="39" y="223"/>
                    </a:lnTo>
                    <a:lnTo>
                      <a:pt x="39" y="221"/>
                    </a:lnTo>
                    <a:lnTo>
                      <a:pt x="41" y="221"/>
                    </a:lnTo>
                    <a:lnTo>
                      <a:pt x="41" y="219"/>
                    </a:lnTo>
                    <a:lnTo>
                      <a:pt x="41" y="217"/>
                    </a:lnTo>
                    <a:lnTo>
                      <a:pt x="41" y="215"/>
                    </a:lnTo>
                    <a:lnTo>
                      <a:pt x="41" y="213"/>
                    </a:lnTo>
                    <a:lnTo>
                      <a:pt x="43" y="211"/>
                    </a:lnTo>
                    <a:lnTo>
                      <a:pt x="43" y="209"/>
                    </a:lnTo>
                    <a:lnTo>
                      <a:pt x="44" y="209"/>
                    </a:lnTo>
                    <a:lnTo>
                      <a:pt x="44" y="208"/>
                    </a:lnTo>
                    <a:lnTo>
                      <a:pt x="43" y="208"/>
                    </a:lnTo>
                    <a:lnTo>
                      <a:pt x="43" y="206"/>
                    </a:lnTo>
                    <a:lnTo>
                      <a:pt x="43" y="204"/>
                    </a:lnTo>
                    <a:lnTo>
                      <a:pt x="44" y="202"/>
                    </a:lnTo>
                    <a:lnTo>
                      <a:pt x="44" y="200"/>
                    </a:lnTo>
                    <a:lnTo>
                      <a:pt x="46" y="200"/>
                    </a:lnTo>
                    <a:lnTo>
                      <a:pt x="46" y="198"/>
                    </a:lnTo>
                    <a:lnTo>
                      <a:pt x="46" y="196"/>
                    </a:lnTo>
                    <a:lnTo>
                      <a:pt x="46" y="194"/>
                    </a:lnTo>
                    <a:lnTo>
                      <a:pt x="46" y="192"/>
                    </a:lnTo>
                    <a:lnTo>
                      <a:pt x="44" y="192"/>
                    </a:lnTo>
                    <a:lnTo>
                      <a:pt x="44" y="190"/>
                    </a:lnTo>
                    <a:lnTo>
                      <a:pt x="44" y="188"/>
                    </a:lnTo>
                    <a:lnTo>
                      <a:pt x="43" y="188"/>
                    </a:lnTo>
                    <a:lnTo>
                      <a:pt x="43" y="186"/>
                    </a:lnTo>
                    <a:lnTo>
                      <a:pt x="43" y="185"/>
                    </a:lnTo>
                    <a:lnTo>
                      <a:pt x="43" y="183"/>
                    </a:lnTo>
                    <a:lnTo>
                      <a:pt x="44" y="183"/>
                    </a:lnTo>
                    <a:lnTo>
                      <a:pt x="44" y="181"/>
                    </a:lnTo>
                    <a:lnTo>
                      <a:pt x="46" y="181"/>
                    </a:lnTo>
                    <a:lnTo>
                      <a:pt x="46" y="179"/>
                    </a:lnTo>
                    <a:lnTo>
                      <a:pt x="46" y="177"/>
                    </a:lnTo>
                    <a:lnTo>
                      <a:pt x="46" y="175"/>
                    </a:lnTo>
                    <a:lnTo>
                      <a:pt x="46" y="173"/>
                    </a:lnTo>
                    <a:lnTo>
                      <a:pt x="46" y="171"/>
                    </a:lnTo>
                    <a:lnTo>
                      <a:pt x="44" y="171"/>
                    </a:lnTo>
                    <a:lnTo>
                      <a:pt x="43" y="171"/>
                    </a:lnTo>
                    <a:lnTo>
                      <a:pt x="43" y="169"/>
                    </a:lnTo>
                    <a:lnTo>
                      <a:pt x="43" y="167"/>
                    </a:lnTo>
                    <a:lnTo>
                      <a:pt x="43" y="165"/>
                    </a:lnTo>
                    <a:lnTo>
                      <a:pt x="43" y="163"/>
                    </a:lnTo>
                    <a:lnTo>
                      <a:pt x="43" y="161"/>
                    </a:lnTo>
                    <a:lnTo>
                      <a:pt x="44" y="161"/>
                    </a:lnTo>
                    <a:lnTo>
                      <a:pt x="44" y="160"/>
                    </a:lnTo>
                    <a:lnTo>
                      <a:pt x="44" y="158"/>
                    </a:lnTo>
                    <a:lnTo>
                      <a:pt x="43" y="156"/>
                    </a:lnTo>
                    <a:lnTo>
                      <a:pt x="43" y="154"/>
                    </a:lnTo>
                    <a:lnTo>
                      <a:pt x="44" y="154"/>
                    </a:lnTo>
                    <a:lnTo>
                      <a:pt x="44" y="152"/>
                    </a:lnTo>
                    <a:lnTo>
                      <a:pt x="43" y="152"/>
                    </a:lnTo>
                    <a:lnTo>
                      <a:pt x="43" y="150"/>
                    </a:lnTo>
                    <a:lnTo>
                      <a:pt x="43" y="148"/>
                    </a:lnTo>
                    <a:lnTo>
                      <a:pt x="41" y="148"/>
                    </a:lnTo>
                    <a:lnTo>
                      <a:pt x="41" y="146"/>
                    </a:lnTo>
                    <a:lnTo>
                      <a:pt x="43" y="146"/>
                    </a:lnTo>
                    <a:lnTo>
                      <a:pt x="43" y="144"/>
                    </a:lnTo>
                    <a:lnTo>
                      <a:pt x="43" y="142"/>
                    </a:lnTo>
                    <a:lnTo>
                      <a:pt x="44" y="142"/>
                    </a:lnTo>
                    <a:lnTo>
                      <a:pt x="44" y="140"/>
                    </a:lnTo>
                    <a:lnTo>
                      <a:pt x="46" y="140"/>
                    </a:lnTo>
                    <a:lnTo>
                      <a:pt x="48" y="140"/>
                    </a:lnTo>
                    <a:lnTo>
                      <a:pt x="48" y="138"/>
                    </a:lnTo>
                    <a:lnTo>
                      <a:pt x="48" y="137"/>
                    </a:lnTo>
                    <a:lnTo>
                      <a:pt x="48" y="135"/>
                    </a:lnTo>
                    <a:lnTo>
                      <a:pt x="48" y="133"/>
                    </a:lnTo>
                    <a:lnTo>
                      <a:pt x="48" y="131"/>
                    </a:lnTo>
                    <a:lnTo>
                      <a:pt x="50" y="131"/>
                    </a:lnTo>
                    <a:lnTo>
                      <a:pt x="50" y="129"/>
                    </a:lnTo>
                    <a:lnTo>
                      <a:pt x="50" y="127"/>
                    </a:lnTo>
                    <a:lnTo>
                      <a:pt x="48" y="127"/>
                    </a:lnTo>
                    <a:lnTo>
                      <a:pt x="48" y="125"/>
                    </a:lnTo>
                    <a:lnTo>
                      <a:pt x="50" y="125"/>
                    </a:lnTo>
                    <a:lnTo>
                      <a:pt x="50" y="127"/>
                    </a:lnTo>
                    <a:lnTo>
                      <a:pt x="52" y="127"/>
                    </a:lnTo>
                    <a:lnTo>
                      <a:pt x="54" y="127"/>
                    </a:lnTo>
                    <a:lnTo>
                      <a:pt x="54" y="125"/>
                    </a:lnTo>
                    <a:lnTo>
                      <a:pt x="56" y="125"/>
                    </a:lnTo>
                    <a:lnTo>
                      <a:pt x="56" y="123"/>
                    </a:lnTo>
                    <a:lnTo>
                      <a:pt x="56" y="121"/>
                    </a:lnTo>
                    <a:lnTo>
                      <a:pt x="56" y="119"/>
                    </a:lnTo>
                    <a:lnTo>
                      <a:pt x="54" y="119"/>
                    </a:lnTo>
                    <a:lnTo>
                      <a:pt x="54" y="117"/>
                    </a:lnTo>
                    <a:lnTo>
                      <a:pt x="56" y="117"/>
                    </a:lnTo>
                    <a:lnTo>
                      <a:pt x="58" y="117"/>
                    </a:lnTo>
                    <a:lnTo>
                      <a:pt x="60" y="117"/>
                    </a:lnTo>
                    <a:lnTo>
                      <a:pt x="60" y="115"/>
                    </a:lnTo>
                    <a:lnTo>
                      <a:pt x="60" y="113"/>
                    </a:lnTo>
                    <a:lnTo>
                      <a:pt x="60" y="112"/>
                    </a:lnTo>
                    <a:lnTo>
                      <a:pt x="58" y="112"/>
                    </a:lnTo>
                    <a:lnTo>
                      <a:pt x="58" y="110"/>
                    </a:lnTo>
                    <a:lnTo>
                      <a:pt x="56" y="110"/>
                    </a:lnTo>
                    <a:lnTo>
                      <a:pt x="56" y="108"/>
                    </a:lnTo>
                    <a:lnTo>
                      <a:pt x="58" y="108"/>
                    </a:lnTo>
                    <a:lnTo>
                      <a:pt x="58" y="106"/>
                    </a:lnTo>
                    <a:lnTo>
                      <a:pt x="60" y="106"/>
                    </a:lnTo>
                    <a:lnTo>
                      <a:pt x="62" y="106"/>
                    </a:lnTo>
                    <a:lnTo>
                      <a:pt x="64" y="106"/>
                    </a:lnTo>
                    <a:lnTo>
                      <a:pt x="62" y="104"/>
                    </a:lnTo>
                    <a:lnTo>
                      <a:pt x="62" y="102"/>
                    </a:lnTo>
                    <a:lnTo>
                      <a:pt x="60" y="102"/>
                    </a:lnTo>
                    <a:lnTo>
                      <a:pt x="60" y="100"/>
                    </a:lnTo>
                    <a:lnTo>
                      <a:pt x="60" y="98"/>
                    </a:lnTo>
                    <a:lnTo>
                      <a:pt x="60" y="96"/>
                    </a:lnTo>
                    <a:lnTo>
                      <a:pt x="60" y="94"/>
                    </a:lnTo>
                    <a:lnTo>
                      <a:pt x="60" y="92"/>
                    </a:lnTo>
                    <a:lnTo>
                      <a:pt x="58" y="90"/>
                    </a:lnTo>
                    <a:lnTo>
                      <a:pt x="58" y="89"/>
                    </a:lnTo>
                    <a:lnTo>
                      <a:pt x="58" y="87"/>
                    </a:lnTo>
                    <a:lnTo>
                      <a:pt x="60" y="87"/>
                    </a:lnTo>
                    <a:lnTo>
                      <a:pt x="60" y="85"/>
                    </a:lnTo>
                    <a:lnTo>
                      <a:pt x="62" y="85"/>
                    </a:lnTo>
                    <a:lnTo>
                      <a:pt x="64" y="85"/>
                    </a:lnTo>
                    <a:lnTo>
                      <a:pt x="64" y="83"/>
                    </a:lnTo>
                    <a:lnTo>
                      <a:pt x="66" y="83"/>
                    </a:lnTo>
                    <a:lnTo>
                      <a:pt x="66" y="81"/>
                    </a:lnTo>
                    <a:lnTo>
                      <a:pt x="68" y="79"/>
                    </a:lnTo>
                    <a:lnTo>
                      <a:pt x="68" y="77"/>
                    </a:lnTo>
                    <a:lnTo>
                      <a:pt x="68" y="75"/>
                    </a:lnTo>
                    <a:lnTo>
                      <a:pt x="68" y="73"/>
                    </a:lnTo>
                    <a:lnTo>
                      <a:pt x="66" y="73"/>
                    </a:lnTo>
                    <a:lnTo>
                      <a:pt x="64" y="73"/>
                    </a:lnTo>
                    <a:lnTo>
                      <a:pt x="64" y="71"/>
                    </a:lnTo>
                    <a:lnTo>
                      <a:pt x="64" y="69"/>
                    </a:lnTo>
                    <a:lnTo>
                      <a:pt x="64" y="67"/>
                    </a:lnTo>
                    <a:lnTo>
                      <a:pt x="66" y="67"/>
                    </a:lnTo>
                    <a:lnTo>
                      <a:pt x="66" y="65"/>
                    </a:lnTo>
                    <a:lnTo>
                      <a:pt x="66" y="64"/>
                    </a:lnTo>
                    <a:lnTo>
                      <a:pt x="66" y="62"/>
                    </a:lnTo>
                    <a:lnTo>
                      <a:pt x="66" y="60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68" y="56"/>
                    </a:lnTo>
                    <a:lnTo>
                      <a:pt x="69" y="54"/>
                    </a:lnTo>
                    <a:lnTo>
                      <a:pt x="69" y="52"/>
                    </a:lnTo>
                    <a:lnTo>
                      <a:pt x="69" y="50"/>
                    </a:lnTo>
                    <a:lnTo>
                      <a:pt x="68" y="50"/>
                    </a:lnTo>
                    <a:lnTo>
                      <a:pt x="68" y="48"/>
                    </a:lnTo>
                    <a:lnTo>
                      <a:pt x="68" y="46"/>
                    </a:lnTo>
                    <a:lnTo>
                      <a:pt x="69" y="44"/>
                    </a:lnTo>
                    <a:lnTo>
                      <a:pt x="69" y="42"/>
                    </a:lnTo>
                    <a:lnTo>
                      <a:pt x="71" y="41"/>
                    </a:lnTo>
                    <a:lnTo>
                      <a:pt x="71" y="39"/>
                    </a:lnTo>
                    <a:lnTo>
                      <a:pt x="69" y="37"/>
                    </a:lnTo>
                    <a:lnTo>
                      <a:pt x="68" y="37"/>
                    </a:lnTo>
                    <a:lnTo>
                      <a:pt x="68" y="35"/>
                    </a:lnTo>
                    <a:lnTo>
                      <a:pt x="66" y="33"/>
                    </a:lnTo>
                    <a:lnTo>
                      <a:pt x="64" y="33"/>
                    </a:lnTo>
                    <a:lnTo>
                      <a:pt x="64" y="31"/>
                    </a:lnTo>
                    <a:lnTo>
                      <a:pt x="62" y="31"/>
                    </a:lnTo>
                    <a:lnTo>
                      <a:pt x="62" y="29"/>
                    </a:lnTo>
                    <a:lnTo>
                      <a:pt x="62" y="27"/>
                    </a:lnTo>
                    <a:lnTo>
                      <a:pt x="62" y="25"/>
                    </a:lnTo>
                    <a:lnTo>
                      <a:pt x="62" y="23"/>
                    </a:lnTo>
                    <a:lnTo>
                      <a:pt x="64" y="23"/>
                    </a:lnTo>
                    <a:lnTo>
                      <a:pt x="64" y="25"/>
                    </a:lnTo>
                    <a:lnTo>
                      <a:pt x="64" y="27"/>
                    </a:lnTo>
                    <a:lnTo>
                      <a:pt x="66" y="27"/>
                    </a:lnTo>
                    <a:lnTo>
                      <a:pt x="68" y="27"/>
                    </a:lnTo>
                    <a:lnTo>
                      <a:pt x="68" y="25"/>
                    </a:lnTo>
                    <a:lnTo>
                      <a:pt x="68" y="23"/>
                    </a:lnTo>
                    <a:lnTo>
                      <a:pt x="68" y="21"/>
                    </a:lnTo>
                    <a:lnTo>
                      <a:pt x="69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1"/>
                    </a:lnTo>
                    <a:lnTo>
                      <a:pt x="73" y="21"/>
                    </a:lnTo>
                    <a:lnTo>
                      <a:pt x="73" y="23"/>
                    </a:lnTo>
                    <a:lnTo>
                      <a:pt x="75" y="23"/>
                    </a:lnTo>
                    <a:lnTo>
                      <a:pt x="75" y="25"/>
                    </a:lnTo>
                    <a:lnTo>
                      <a:pt x="77" y="25"/>
                    </a:lnTo>
                    <a:lnTo>
                      <a:pt x="79" y="25"/>
                    </a:lnTo>
                    <a:lnTo>
                      <a:pt x="79" y="23"/>
                    </a:lnTo>
                    <a:lnTo>
                      <a:pt x="79" y="21"/>
                    </a:lnTo>
                    <a:lnTo>
                      <a:pt x="81" y="21"/>
                    </a:lnTo>
                    <a:lnTo>
                      <a:pt x="83" y="23"/>
                    </a:lnTo>
                    <a:lnTo>
                      <a:pt x="83" y="21"/>
                    </a:lnTo>
                    <a:lnTo>
                      <a:pt x="85" y="19"/>
                    </a:lnTo>
                    <a:lnTo>
                      <a:pt x="85" y="21"/>
                    </a:lnTo>
                    <a:lnTo>
                      <a:pt x="87" y="21"/>
                    </a:lnTo>
                    <a:lnTo>
                      <a:pt x="89" y="21"/>
                    </a:lnTo>
                    <a:lnTo>
                      <a:pt x="91" y="19"/>
                    </a:lnTo>
                    <a:lnTo>
                      <a:pt x="91" y="17"/>
                    </a:lnTo>
                    <a:lnTo>
                      <a:pt x="92" y="17"/>
                    </a:lnTo>
                    <a:lnTo>
                      <a:pt x="92" y="16"/>
                    </a:lnTo>
                    <a:lnTo>
                      <a:pt x="92" y="17"/>
                    </a:lnTo>
                    <a:lnTo>
                      <a:pt x="94" y="17"/>
                    </a:lnTo>
                    <a:lnTo>
                      <a:pt x="96" y="17"/>
                    </a:lnTo>
                    <a:lnTo>
                      <a:pt x="94" y="17"/>
                    </a:lnTo>
                    <a:lnTo>
                      <a:pt x="94" y="16"/>
                    </a:lnTo>
                    <a:lnTo>
                      <a:pt x="94" y="14"/>
                    </a:lnTo>
                    <a:lnTo>
                      <a:pt x="96" y="14"/>
                    </a:lnTo>
                    <a:lnTo>
                      <a:pt x="96" y="16"/>
                    </a:lnTo>
                    <a:lnTo>
                      <a:pt x="96" y="17"/>
                    </a:lnTo>
                    <a:lnTo>
                      <a:pt x="98" y="17"/>
                    </a:lnTo>
                    <a:lnTo>
                      <a:pt x="98" y="16"/>
                    </a:lnTo>
                    <a:lnTo>
                      <a:pt x="100" y="16"/>
                    </a:lnTo>
                    <a:lnTo>
                      <a:pt x="100" y="17"/>
                    </a:lnTo>
                    <a:lnTo>
                      <a:pt x="100" y="16"/>
                    </a:lnTo>
                    <a:lnTo>
                      <a:pt x="100" y="14"/>
                    </a:lnTo>
                    <a:lnTo>
                      <a:pt x="102" y="14"/>
                    </a:lnTo>
                    <a:lnTo>
                      <a:pt x="102" y="12"/>
                    </a:lnTo>
                    <a:lnTo>
                      <a:pt x="102" y="14"/>
                    </a:lnTo>
                    <a:lnTo>
                      <a:pt x="104" y="14"/>
                    </a:lnTo>
                    <a:lnTo>
                      <a:pt x="102" y="14"/>
                    </a:lnTo>
                    <a:lnTo>
                      <a:pt x="102" y="16"/>
                    </a:lnTo>
                    <a:lnTo>
                      <a:pt x="104" y="16"/>
                    </a:lnTo>
                    <a:lnTo>
                      <a:pt x="104" y="17"/>
                    </a:lnTo>
                    <a:lnTo>
                      <a:pt x="106" y="17"/>
                    </a:lnTo>
                    <a:lnTo>
                      <a:pt x="106" y="16"/>
                    </a:lnTo>
                    <a:lnTo>
                      <a:pt x="108" y="16"/>
                    </a:lnTo>
                    <a:lnTo>
                      <a:pt x="106" y="16"/>
                    </a:lnTo>
                    <a:lnTo>
                      <a:pt x="106" y="17"/>
                    </a:lnTo>
                    <a:lnTo>
                      <a:pt x="108" y="17"/>
                    </a:lnTo>
                    <a:lnTo>
                      <a:pt x="108" y="19"/>
                    </a:lnTo>
                    <a:lnTo>
                      <a:pt x="108" y="17"/>
                    </a:lnTo>
                    <a:lnTo>
                      <a:pt x="110" y="17"/>
                    </a:lnTo>
                    <a:lnTo>
                      <a:pt x="112" y="17"/>
                    </a:lnTo>
                    <a:lnTo>
                      <a:pt x="114" y="17"/>
                    </a:lnTo>
                    <a:lnTo>
                      <a:pt x="114" y="19"/>
                    </a:lnTo>
                    <a:lnTo>
                      <a:pt x="116" y="19"/>
                    </a:lnTo>
                    <a:lnTo>
                      <a:pt x="117" y="19"/>
                    </a:lnTo>
                    <a:lnTo>
                      <a:pt x="117" y="21"/>
                    </a:lnTo>
                    <a:lnTo>
                      <a:pt x="117" y="19"/>
                    </a:lnTo>
                    <a:lnTo>
                      <a:pt x="119" y="19"/>
                    </a:lnTo>
                    <a:lnTo>
                      <a:pt x="119" y="21"/>
                    </a:lnTo>
                    <a:lnTo>
                      <a:pt x="119" y="19"/>
                    </a:lnTo>
                    <a:lnTo>
                      <a:pt x="121" y="19"/>
                    </a:lnTo>
                    <a:lnTo>
                      <a:pt x="119" y="19"/>
                    </a:lnTo>
                    <a:lnTo>
                      <a:pt x="119" y="21"/>
                    </a:lnTo>
                    <a:lnTo>
                      <a:pt x="121" y="21"/>
                    </a:lnTo>
                    <a:lnTo>
                      <a:pt x="123" y="21"/>
                    </a:lnTo>
                    <a:lnTo>
                      <a:pt x="123" y="19"/>
                    </a:lnTo>
                    <a:lnTo>
                      <a:pt x="125" y="19"/>
                    </a:lnTo>
                    <a:lnTo>
                      <a:pt x="127" y="19"/>
                    </a:lnTo>
                    <a:lnTo>
                      <a:pt x="127" y="17"/>
                    </a:lnTo>
                    <a:lnTo>
                      <a:pt x="129" y="17"/>
                    </a:lnTo>
                    <a:lnTo>
                      <a:pt x="131" y="16"/>
                    </a:lnTo>
                    <a:lnTo>
                      <a:pt x="133" y="16"/>
                    </a:lnTo>
                    <a:lnTo>
                      <a:pt x="135" y="16"/>
                    </a:lnTo>
                    <a:lnTo>
                      <a:pt x="135" y="14"/>
                    </a:lnTo>
                    <a:lnTo>
                      <a:pt x="137" y="14"/>
                    </a:lnTo>
                    <a:lnTo>
                      <a:pt x="137" y="12"/>
                    </a:lnTo>
                    <a:lnTo>
                      <a:pt x="139" y="12"/>
                    </a:lnTo>
                    <a:lnTo>
                      <a:pt x="139" y="10"/>
                    </a:lnTo>
                    <a:lnTo>
                      <a:pt x="140" y="10"/>
                    </a:lnTo>
                    <a:lnTo>
                      <a:pt x="140" y="8"/>
                    </a:lnTo>
                    <a:lnTo>
                      <a:pt x="142" y="8"/>
                    </a:lnTo>
                    <a:lnTo>
                      <a:pt x="142" y="6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44" y="2"/>
                    </a:lnTo>
                    <a:lnTo>
                      <a:pt x="146" y="2"/>
                    </a:lnTo>
                    <a:lnTo>
                      <a:pt x="148" y="2"/>
                    </a:lnTo>
                    <a:lnTo>
                      <a:pt x="148" y="0"/>
                    </a:lnTo>
                    <a:lnTo>
                      <a:pt x="148" y="2"/>
                    </a:lnTo>
                    <a:lnTo>
                      <a:pt x="148" y="4"/>
                    </a:lnTo>
                    <a:lnTo>
                      <a:pt x="150" y="4"/>
                    </a:lnTo>
                    <a:lnTo>
                      <a:pt x="150" y="6"/>
                    </a:lnTo>
                    <a:lnTo>
                      <a:pt x="152" y="6"/>
                    </a:lnTo>
                    <a:lnTo>
                      <a:pt x="150" y="6"/>
                    </a:lnTo>
                    <a:lnTo>
                      <a:pt x="152" y="6"/>
                    </a:lnTo>
                    <a:lnTo>
                      <a:pt x="154" y="6"/>
                    </a:lnTo>
                    <a:lnTo>
                      <a:pt x="152" y="6"/>
                    </a:lnTo>
                    <a:lnTo>
                      <a:pt x="152" y="8"/>
                    </a:lnTo>
                    <a:lnTo>
                      <a:pt x="154" y="8"/>
                    </a:lnTo>
                    <a:lnTo>
                      <a:pt x="154" y="10"/>
                    </a:lnTo>
                    <a:lnTo>
                      <a:pt x="152" y="10"/>
                    </a:lnTo>
                    <a:lnTo>
                      <a:pt x="154" y="10"/>
                    </a:lnTo>
                    <a:lnTo>
                      <a:pt x="154" y="12"/>
                    </a:lnTo>
                    <a:lnTo>
                      <a:pt x="152" y="12"/>
                    </a:lnTo>
                    <a:lnTo>
                      <a:pt x="154" y="12"/>
                    </a:lnTo>
                    <a:lnTo>
                      <a:pt x="154" y="10"/>
                    </a:lnTo>
                    <a:lnTo>
                      <a:pt x="154" y="12"/>
                    </a:lnTo>
                    <a:lnTo>
                      <a:pt x="156" y="12"/>
                    </a:lnTo>
                    <a:lnTo>
                      <a:pt x="156" y="10"/>
                    </a:lnTo>
                    <a:lnTo>
                      <a:pt x="156" y="12"/>
                    </a:lnTo>
                    <a:lnTo>
                      <a:pt x="158" y="12"/>
                    </a:lnTo>
                    <a:lnTo>
                      <a:pt x="156" y="12"/>
                    </a:lnTo>
                    <a:lnTo>
                      <a:pt x="158" y="12"/>
                    </a:lnTo>
                    <a:lnTo>
                      <a:pt x="158" y="14"/>
                    </a:lnTo>
                    <a:lnTo>
                      <a:pt x="156" y="14"/>
                    </a:lnTo>
                    <a:lnTo>
                      <a:pt x="156" y="12"/>
                    </a:lnTo>
                    <a:lnTo>
                      <a:pt x="156" y="14"/>
                    </a:lnTo>
                    <a:lnTo>
                      <a:pt x="154" y="14"/>
                    </a:lnTo>
                    <a:lnTo>
                      <a:pt x="154" y="16"/>
                    </a:lnTo>
                    <a:lnTo>
                      <a:pt x="156" y="16"/>
                    </a:lnTo>
                    <a:lnTo>
                      <a:pt x="156" y="17"/>
                    </a:lnTo>
                    <a:lnTo>
                      <a:pt x="156" y="19"/>
                    </a:lnTo>
                    <a:lnTo>
                      <a:pt x="156" y="17"/>
                    </a:lnTo>
                    <a:lnTo>
                      <a:pt x="156" y="19"/>
                    </a:lnTo>
                    <a:lnTo>
                      <a:pt x="158" y="19"/>
                    </a:lnTo>
                    <a:lnTo>
                      <a:pt x="158" y="21"/>
                    </a:lnTo>
                    <a:lnTo>
                      <a:pt x="160" y="21"/>
                    </a:lnTo>
                    <a:lnTo>
                      <a:pt x="158" y="21"/>
                    </a:lnTo>
                    <a:lnTo>
                      <a:pt x="158" y="23"/>
                    </a:lnTo>
                    <a:lnTo>
                      <a:pt x="160" y="23"/>
                    </a:lnTo>
                    <a:lnTo>
                      <a:pt x="160" y="25"/>
                    </a:lnTo>
                    <a:lnTo>
                      <a:pt x="162" y="25"/>
                    </a:lnTo>
                    <a:lnTo>
                      <a:pt x="160" y="25"/>
                    </a:lnTo>
                    <a:lnTo>
                      <a:pt x="160" y="27"/>
                    </a:lnTo>
                    <a:lnTo>
                      <a:pt x="160" y="29"/>
                    </a:lnTo>
                    <a:lnTo>
                      <a:pt x="158" y="29"/>
                    </a:lnTo>
                    <a:lnTo>
                      <a:pt x="158" y="31"/>
                    </a:lnTo>
                    <a:lnTo>
                      <a:pt x="158" y="33"/>
                    </a:lnTo>
                    <a:lnTo>
                      <a:pt x="156" y="35"/>
                    </a:lnTo>
                    <a:lnTo>
                      <a:pt x="158" y="35"/>
                    </a:lnTo>
                    <a:lnTo>
                      <a:pt x="158" y="37"/>
                    </a:lnTo>
                    <a:lnTo>
                      <a:pt x="158" y="35"/>
                    </a:lnTo>
                    <a:lnTo>
                      <a:pt x="158" y="37"/>
                    </a:lnTo>
                    <a:lnTo>
                      <a:pt x="160" y="37"/>
                    </a:lnTo>
                    <a:lnTo>
                      <a:pt x="158" y="37"/>
                    </a:lnTo>
                    <a:lnTo>
                      <a:pt x="160" y="37"/>
                    </a:lnTo>
                    <a:lnTo>
                      <a:pt x="162" y="37"/>
                    </a:lnTo>
                    <a:lnTo>
                      <a:pt x="162" y="39"/>
                    </a:lnTo>
                    <a:lnTo>
                      <a:pt x="164" y="39"/>
                    </a:lnTo>
                    <a:lnTo>
                      <a:pt x="164" y="41"/>
                    </a:lnTo>
                    <a:lnTo>
                      <a:pt x="162" y="41"/>
                    </a:lnTo>
                    <a:lnTo>
                      <a:pt x="164" y="41"/>
                    </a:lnTo>
                    <a:lnTo>
                      <a:pt x="164" y="42"/>
                    </a:lnTo>
                    <a:lnTo>
                      <a:pt x="162" y="42"/>
                    </a:lnTo>
                    <a:lnTo>
                      <a:pt x="162" y="44"/>
                    </a:lnTo>
                    <a:lnTo>
                      <a:pt x="162" y="46"/>
                    </a:lnTo>
                    <a:lnTo>
                      <a:pt x="162" y="44"/>
                    </a:lnTo>
                    <a:lnTo>
                      <a:pt x="162" y="46"/>
                    </a:lnTo>
                    <a:lnTo>
                      <a:pt x="162" y="48"/>
                    </a:lnTo>
                    <a:lnTo>
                      <a:pt x="160" y="48"/>
                    </a:lnTo>
                    <a:lnTo>
                      <a:pt x="160" y="46"/>
                    </a:lnTo>
                    <a:lnTo>
                      <a:pt x="160" y="48"/>
                    </a:lnTo>
                    <a:lnTo>
                      <a:pt x="160" y="46"/>
                    </a:lnTo>
                    <a:lnTo>
                      <a:pt x="160" y="48"/>
                    </a:lnTo>
                    <a:lnTo>
                      <a:pt x="158" y="48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58" y="50"/>
                    </a:lnTo>
                    <a:lnTo>
                      <a:pt x="156" y="50"/>
                    </a:lnTo>
                    <a:lnTo>
                      <a:pt x="156" y="52"/>
                    </a:lnTo>
                    <a:lnTo>
                      <a:pt x="156" y="54"/>
                    </a:lnTo>
                    <a:lnTo>
                      <a:pt x="156" y="56"/>
                    </a:lnTo>
                    <a:lnTo>
                      <a:pt x="154" y="56"/>
                    </a:lnTo>
                    <a:lnTo>
                      <a:pt x="154" y="58"/>
                    </a:lnTo>
                    <a:lnTo>
                      <a:pt x="154" y="60"/>
                    </a:lnTo>
                    <a:lnTo>
                      <a:pt x="154" y="58"/>
                    </a:lnTo>
                    <a:lnTo>
                      <a:pt x="154" y="60"/>
                    </a:lnTo>
                    <a:lnTo>
                      <a:pt x="156" y="60"/>
                    </a:lnTo>
                    <a:lnTo>
                      <a:pt x="156" y="62"/>
                    </a:lnTo>
                    <a:lnTo>
                      <a:pt x="156" y="64"/>
                    </a:lnTo>
                    <a:lnTo>
                      <a:pt x="156" y="65"/>
                    </a:lnTo>
                    <a:lnTo>
                      <a:pt x="158" y="67"/>
                    </a:lnTo>
                    <a:lnTo>
                      <a:pt x="158" y="69"/>
                    </a:lnTo>
                    <a:lnTo>
                      <a:pt x="158" y="71"/>
                    </a:lnTo>
                    <a:lnTo>
                      <a:pt x="160" y="71"/>
                    </a:lnTo>
                    <a:lnTo>
                      <a:pt x="160" y="73"/>
                    </a:lnTo>
                    <a:lnTo>
                      <a:pt x="162" y="73"/>
                    </a:lnTo>
                    <a:lnTo>
                      <a:pt x="164" y="73"/>
                    </a:lnTo>
                    <a:lnTo>
                      <a:pt x="164" y="75"/>
                    </a:lnTo>
                    <a:lnTo>
                      <a:pt x="165" y="75"/>
                    </a:lnTo>
                    <a:lnTo>
                      <a:pt x="167" y="75"/>
                    </a:lnTo>
                    <a:lnTo>
                      <a:pt x="169" y="75"/>
                    </a:lnTo>
                    <a:lnTo>
                      <a:pt x="169" y="77"/>
                    </a:lnTo>
                    <a:lnTo>
                      <a:pt x="171" y="77"/>
                    </a:lnTo>
                    <a:lnTo>
                      <a:pt x="171" y="79"/>
                    </a:lnTo>
                    <a:lnTo>
                      <a:pt x="173" y="79"/>
                    </a:lnTo>
                    <a:lnTo>
                      <a:pt x="173" y="81"/>
                    </a:lnTo>
                    <a:lnTo>
                      <a:pt x="173" y="83"/>
                    </a:lnTo>
                    <a:lnTo>
                      <a:pt x="171" y="83"/>
                    </a:lnTo>
                    <a:lnTo>
                      <a:pt x="171" y="85"/>
                    </a:lnTo>
                    <a:lnTo>
                      <a:pt x="171" y="87"/>
                    </a:lnTo>
                    <a:lnTo>
                      <a:pt x="171" y="89"/>
                    </a:lnTo>
                    <a:lnTo>
                      <a:pt x="171" y="90"/>
                    </a:lnTo>
                    <a:lnTo>
                      <a:pt x="169" y="90"/>
                    </a:lnTo>
                    <a:lnTo>
                      <a:pt x="169" y="92"/>
                    </a:lnTo>
                    <a:lnTo>
                      <a:pt x="171" y="92"/>
                    </a:lnTo>
                    <a:lnTo>
                      <a:pt x="169" y="92"/>
                    </a:lnTo>
                    <a:lnTo>
                      <a:pt x="169" y="94"/>
                    </a:lnTo>
                    <a:lnTo>
                      <a:pt x="171" y="94"/>
                    </a:lnTo>
                    <a:lnTo>
                      <a:pt x="171" y="96"/>
                    </a:lnTo>
                    <a:lnTo>
                      <a:pt x="173" y="96"/>
                    </a:lnTo>
                    <a:lnTo>
                      <a:pt x="175" y="96"/>
                    </a:lnTo>
                    <a:lnTo>
                      <a:pt x="177" y="94"/>
                    </a:lnTo>
                    <a:lnTo>
                      <a:pt x="179" y="92"/>
                    </a:lnTo>
                    <a:lnTo>
                      <a:pt x="181" y="90"/>
                    </a:lnTo>
                    <a:lnTo>
                      <a:pt x="183" y="90"/>
                    </a:lnTo>
                    <a:lnTo>
                      <a:pt x="183" y="92"/>
                    </a:lnTo>
                    <a:lnTo>
                      <a:pt x="185" y="92"/>
                    </a:lnTo>
                    <a:lnTo>
                      <a:pt x="185" y="94"/>
                    </a:lnTo>
                    <a:lnTo>
                      <a:pt x="187" y="94"/>
                    </a:lnTo>
                    <a:lnTo>
                      <a:pt x="187" y="96"/>
                    </a:lnTo>
                    <a:lnTo>
                      <a:pt x="187" y="98"/>
                    </a:lnTo>
                    <a:lnTo>
                      <a:pt x="188" y="98"/>
                    </a:lnTo>
                    <a:lnTo>
                      <a:pt x="188" y="100"/>
                    </a:lnTo>
                    <a:lnTo>
                      <a:pt x="190" y="100"/>
                    </a:lnTo>
                    <a:lnTo>
                      <a:pt x="190" y="102"/>
                    </a:lnTo>
                    <a:lnTo>
                      <a:pt x="190" y="100"/>
                    </a:lnTo>
                    <a:lnTo>
                      <a:pt x="190" y="102"/>
                    </a:lnTo>
                    <a:lnTo>
                      <a:pt x="192" y="102"/>
                    </a:lnTo>
                    <a:lnTo>
                      <a:pt x="194" y="102"/>
                    </a:lnTo>
                    <a:lnTo>
                      <a:pt x="194" y="104"/>
                    </a:lnTo>
                    <a:lnTo>
                      <a:pt x="196" y="104"/>
                    </a:lnTo>
                    <a:lnTo>
                      <a:pt x="196" y="106"/>
                    </a:lnTo>
                    <a:lnTo>
                      <a:pt x="198" y="106"/>
                    </a:lnTo>
                    <a:lnTo>
                      <a:pt x="198" y="104"/>
                    </a:lnTo>
                    <a:lnTo>
                      <a:pt x="200" y="104"/>
                    </a:lnTo>
                    <a:lnTo>
                      <a:pt x="202" y="104"/>
                    </a:lnTo>
                    <a:lnTo>
                      <a:pt x="204" y="104"/>
                    </a:lnTo>
                    <a:lnTo>
                      <a:pt x="204" y="102"/>
                    </a:lnTo>
                    <a:lnTo>
                      <a:pt x="206" y="102"/>
                    </a:lnTo>
                    <a:lnTo>
                      <a:pt x="208" y="102"/>
                    </a:lnTo>
                    <a:lnTo>
                      <a:pt x="210" y="102"/>
                    </a:lnTo>
                    <a:lnTo>
                      <a:pt x="210" y="104"/>
                    </a:lnTo>
                    <a:lnTo>
                      <a:pt x="212" y="104"/>
                    </a:lnTo>
                    <a:lnTo>
                      <a:pt x="213" y="104"/>
                    </a:lnTo>
                    <a:lnTo>
                      <a:pt x="212" y="104"/>
                    </a:lnTo>
                    <a:lnTo>
                      <a:pt x="212" y="106"/>
                    </a:lnTo>
                    <a:lnTo>
                      <a:pt x="212" y="108"/>
                    </a:lnTo>
                    <a:lnTo>
                      <a:pt x="213" y="108"/>
                    </a:lnTo>
                    <a:lnTo>
                      <a:pt x="213" y="110"/>
                    </a:lnTo>
                    <a:lnTo>
                      <a:pt x="215" y="110"/>
                    </a:lnTo>
                    <a:lnTo>
                      <a:pt x="215" y="112"/>
                    </a:lnTo>
                    <a:lnTo>
                      <a:pt x="215" y="113"/>
                    </a:lnTo>
                    <a:lnTo>
                      <a:pt x="217" y="113"/>
                    </a:lnTo>
                    <a:lnTo>
                      <a:pt x="217" y="115"/>
                    </a:lnTo>
                    <a:lnTo>
                      <a:pt x="219" y="115"/>
                    </a:lnTo>
                    <a:lnTo>
                      <a:pt x="219" y="117"/>
                    </a:lnTo>
                    <a:lnTo>
                      <a:pt x="221" y="117"/>
                    </a:lnTo>
                    <a:lnTo>
                      <a:pt x="221" y="119"/>
                    </a:lnTo>
                    <a:lnTo>
                      <a:pt x="221" y="121"/>
                    </a:lnTo>
                    <a:lnTo>
                      <a:pt x="221" y="123"/>
                    </a:lnTo>
                    <a:lnTo>
                      <a:pt x="221" y="125"/>
                    </a:lnTo>
                    <a:lnTo>
                      <a:pt x="223" y="125"/>
                    </a:lnTo>
                    <a:lnTo>
                      <a:pt x="225" y="125"/>
                    </a:lnTo>
                    <a:lnTo>
                      <a:pt x="227" y="125"/>
                    </a:lnTo>
                    <a:lnTo>
                      <a:pt x="227" y="127"/>
                    </a:lnTo>
                    <a:lnTo>
                      <a:pt x="229" y="127"/>
                    </a:lnTo>
                    <a:lnTo>
                      <a:pt x="231" y="127"/>
                    </a:lnTo>
                    <a:lnTo>
                      <a:pt x="231" y="129"/>
                    </a:lnTo>
                    <a:lnTo>
                      <a:pt x="231" y="127"/>
                    </a:lnTo>
                    <a:lnTo>
                      <a:pt x="233" y="127"/>
                    </a:lnTo>
                    <a:lnTo>
                      <a:pt x="235" y="127"/>
                    </a:lnTo>
                    <a:lnTo>
                      <a:pt x="235" y="125"/>
                    </a:lnTo>
                    <a:lnTo>
                      <a:pt x="236" y="125"/>
                    </a:lnTo>
                    <a:lnTo>
                      <a:pt x="236" y="127"/>
                    </a:lnTo>
                    <a:lnTo>
                      <a:pt x="238" y="127"/>
                    </a:lnTo>
                    <a:lnTo>
                      <a:pt x="238" y="125"/>
                    </a:lnTo>
                    <a:lnTo>
                      <a:pt x="240" y="125"/>
                    </a:lnTo>
                    <a:lnTo>
                      <a:pt x="240" y="123"/>
                    </a:lnTo>
                    <a:lnTo>
                      <a:pt x="240" y="121"/>
                    </a:lnTo>
                    <a:lnTo>
                      <a:pt x="242" y="121"/>
                    </a:lnTo>
                    <a:lnTo>
                      <a:pt x="242" y="119"/>
                    </a:lnTo>
                    <a:lnTo>
                      <a:pt x="242" y="117"/>
                    </a:lnTo>
                    <a:lnTo>
                      <a:pt x="242" y="115"/>
                    </a:lnTo>
                    <a:lnTo>
                      <a:pt x="244" y="115"/>
                    </a:lnTo>
                    <a:lnTo>
                      <a:pt x="244" y="113"/>
                    </a:lnTo>
                    <a:lnTo>
                      <a:pt x="244" y="112"/>
                    </a:lnTo>
                    <a:lnTo>
                      <a:pt x="246" y="112"/>
                    </a:lnTo>
                    <a:lnTo>
                      <a:pt x="248" y="112"/>
                    </a:lnTo>
                    <a:lnTo>
                      <a:pt x="250" y="112"/>
                    </a:lnTo>
                    <a:lnTo>
                      <a:pt x="252" y="112"/>
                    </a:lnTo>
                    <a:lnTo>
                      <a:pt x="254" y="112"/>
                    </a:lnTo>
                    <a:lnTo>
                      <a:pt x="254" y="113"/>
                    </a:lnTo>
                    <a:lnTo>
                      <a:pt x="256" y="113"/>
                    </a:lnTo>
                    <a:lnTo>
                      <a:pt x="258" y="113"/>
                    </a:lnTo>
                    <a:lnTo>
                      <a:pt x="259" y="113"/>
                    </a:lnTo>
                    <a:lnTo>
                      <a:pt x="259" y="112"/>
                    </a:lnTo>
                    <a:lnTo>
                      <a:pt x="259" y="110"/>
                    </a:lnTo>
                    <a:lnTo>
                      <a:pt x="261" y="110"/>
                    </a:lnTo>
                    <a:lnTo>
                      <a:pt x="261" y="108"/>
                    </a:lnTo>
                    <a:lnTo>
                      <a:pt x="261" y="106"/>
                    </a:lnTo>
                    <a:lnTo>
                      <a:pt x="263" y="106"/>
                    </a:lnTo>
                    <a:lnTo>
                      <a:pt x="263" y="104"/>
                    </a:lnTo>
                    <a:lnTo>
                      <a:pt x="263" y="102"/>
                    </a:lnTo>
                    <a:lnTo>
                      <a:pt x="263" y="100"/>
                    </a:lnTo>
                    <a:lnTo>
                      <a:pt x="263" y="98"/>
                    </a:lnTo>
                    <a:lnTo>
                      <a:pt x="263" y="96"/>
                    </a:lnTo>
                    <a:lnTo>
                      <a:pt x="263" y="94"/>
                    </a:lnTo>
                    <a:lnTo>
                      <a:pt x="263" y="92"/>
                    </a:lnTo>
                    <a:lnTo>
                      <a:pt x="265" y="92"/>
                    </a:lnTo>
                    <a:lnTo>
                      <a:pt x="265" y="90"/>
                    </a:lnTo>
                    <a:lnTo>
                      <a:pt x="267" y="90"/>
                    </a:lnTo>
                    <a:lnTo>
                      <a:pt x="267" y="89"/>
                    </a:lnTo>
                    <a:lnTo>
                      <a:pt x="269" y="87"/>
                    </a:lnTo>
                    <a:lnTo>
                      <a:pt x="269" y="85"/>
                    </a:lnTo>
                    <a:lnTo>
                      <a:pt x="271" y="85"/>
                    </a:lnTo>
                    <a:lnTo>
                      <a:pt x="271" y="83"/>
                    </a:lnTo>
                    <a:lnTo>
                      <a:pt x="273" y="83"/>
                    </a:lnTo>
                    <a:lnTo>
                      <a:pt x="273" y="81"/>
                    </a:lnTo>
                    <a:lnTo>
                      <a:pt x="271" y="81"/>
                    </a:lnTo>
                    <a:lnTo>
                      <a:pt x="273" y="81"/>
                    </a:lnTo>
                    <a:lnTo>
                      <a:pt x="273" y="83"/>
                    </a:lnTo>
                    <a:lnTo>
                      <a:pt x="275" y="83"/>
                    </a:lnTo>
                    <a:lnTo>
                      <a:pt x="277" y="83"/>
                    </a:lnTo>
                    <a:lnTo>
                      <a:pt x="277" y="81"/>
                    </a:lnTo>
                    <a:lnTo>
                      <a:pt x="277" y="79"/>
                    </a:lnTo>
                    <a:lnTo>
                      <a:pt x="279" y="79"/>
                    </a:lnTo>
                    <a:lnTo>
                      <a:pt x="281" y="79"/>
                    </a:lnTo>
                    <a:lnTo>
                      <a:pt x="281" y="77"/>
                    </a:lnTo>
                    <a:lnTo>
                      <a:pt x="283" y="77"/>
                    </a:lnTo>
                    <a:lnTo>
                      <a:pt x="284" y="77"/>
                    </a:lnTo>
                    <a:lnTo>
                      <a:pt x="286" y="77"/>
                    </a:lnTo>
                    <a:lnTo>
                      <a:pt x="286" y="75"/>
                    </a:lnTo>
                    <a:lnTo>
                      <a:pt x="288" y="75"/>
                    </a:lnTo>
                    <a:lnTo>
                      <a:pt x="288" y="73"/>
                    </a:lnTo>
                    <a:lnTo>
                      <a:pt x="290" y="73"/>
                    </a:lnTo>
                    <a:lnTo>
                      <a:pt x="290" y="71"/>
                    </a:lnTo>
                    <a:lnTo>
                      <a:pt x="290" y="73"/>
                    </a:lnTo>
                    <a:lnTo>
                      <a:pt x="292" y="73"/>
                    </a:lnTo>
                    <a:lnTo>
                      <a:pt x="292" y="75"/>
                    </a:lnTo>
                    <a:lnTo>
                      <a:pt x="294" y="77"/>
                    </a:lnTo>
                    <a:lnTo>
                      <a:pt x="294" y="79"/>
                    </a:lnTo>
                    <a:lnTo>
                      <a:pt x="294" y="81"/>
                    </a:lnTo>
                    <a:lnTo>
                      <a:pt x="294" y="83"/>
                    </a:lnTo>
                    <a:lnTo>
                      <a:pt x="294" y="85"/>
                    </a:lnTo>
                    <a:lnTo>
                      <a:pt x="294" y="87"/>
                    </a:lnTo>
                    <a:lnTo>
                      <a:pt x="294" y="89"/>
                    </a:lnTo>
                    <a:lnTo>
                      <a:pt x="296" y="89"/>
                    </a:lnTo>
                    <a:lnTo>
                      <a:pt x="296" y="90"/>
                    </a:lnTo>
                    <a:lnTo>
                      <a:pt x="298" y="92"/>
                    </a:lnTo>
                    <a:lnTo>
                      <a:pt x="300" y="94"/>
                    </a:lnTo>
                    <a:lnTo>
                      <a:pt x="302" y="94"/>
                    </a:lnTo>
                    <a:lnTo>
                      <a:pt x="304" y="94"/>
                    </a:lnTo>
                    <a:lnTo>
                      <a:pt x="306" y="94"/>
                    </a:lnTo>
                    <a:lnTo>
                      <a:pt x="306" y="92"/>
                    </a:lnTo>
                    <a:lnTo>
                      <a:pt x="306" y="94"/>
                    </a:lnTo>
                    <a:lnTo>
                      <a:pt x="306" y="96"/>
                    </a:lnTo>
                    <a:lnTo>
                      <a:pt x="306" y="98"/>
                    </a:lnTo>
                    <a:lnTo>
                      <a:pt x="307" y="98"/>
                    </a:lnTo>
                    <a:lnTo>
                      <a:pt x="309" y="98"/>
                    </a:lnTo>
                    <a:lnTo>
                      <a:pt x="309" y="96"/>
                    </a:lnTo>
                    <a:lnTo>
                      <a:pt x="311" y="96"/>
                    </a:lnTo>
                    <a:lnTo>
                      <a:pt x="313" y="96"/>
                    </a:lnTo>
                    <a:lnTo>
                      <a:pt x="313" y="98"/>
                    </a:lnTo>
                    <a:lnTo>
                      <a:pt x="313" y="100"/>
                    </a:lnTo>
                    <a:lnTo>
                      <a:pt x="313" y="102"/>
                    </a:lnTo>
                    <a:lnTo>
                      <a:pt x="315" y="102"/>
                    </a:lnTo>
                    <a:lnTo>
                      <a:pt x="317" y="102"/>
                    </a:lnTo>
                    <a:lnTo>
                      <a:pt x="319" y="104"/>
                    </a:lnTo>
                    <a:lnTo>
                      <a:pt x="319" y="106"/>
                    </a:lnTo>
                    <a:lnTo>
                      <a:pt x="321" y="106"/>
                    </a:lnTo>
                    <a:lnTo>
                      <a:pt x="321" y="104"/>
                    </a:lnTo>
                    <a:lnTo>
                      <a:pt x="323" y="104"/>
                    </a:lnTo>
                    <a:lnTo>
                      <a:pt x="323" y="102"/>
                    </a:lnTo>
                    <a:lnTo>
                      <a:pt x="325" y="102"/>
                    </a:lnTo>
                    <a:lnTo>
                      <a:pt x="323" y="102"/>
                    </a:lnTo>
                    <a:lnTo>
                      <a:pt x="323" y="104"/>
                    </a:lnTo>
                    <a:lnTo>
                      <a:pt x="325" y="104"/>
                    </a:lnTo>
                    <a:lnTo>
                      <a:pt x="325" y="106"/>
                    </a:lnTo>
                    <a:lnTo>
                      <a:pt x="325" y="108"/>
                    </a:lnTo>
                    <a:lnTo>
                      <a:pt x="323" y="108"/>
                    </a:lnTo>
                    <a:lnTo>
                      <a:pt x="325" y="108"/>
                    </a:lnTo>
                    <a:lnTo>
                      <a:pt x="323" y="108"/>
                    </a:lnTo>
                    <a:lnTo>
                      <a:pt x="325" y="108"/>
                    </a:lnTo>
                    <a:lnTo>
                      <a:pt x="327" y="108"/>
                    </a:lnTo>
                    <a:lnTo>
                      <a:pt x="327" y="110"/>
                    </a:lnTo>
                    <a:lnTo>
                      <a:pt x="329" y="110"/>
                    </a:lnTo>
                    <a:lnTo>
                      <a:pt x="331" y="110"/>
                    </a:lnTo>
                    <a:lnTo>
                      <a:pt x="331" y="112"/>
                    </a:lnTo>
                    <a:lnTo>
                      <a:pt x="331" y="113"/>
                    </a:lnTo>
                    <a:lnTo>
                      <a:pt x="332" y="113"/>
                    </a:lnTo>
                    <a:lnTo>
                      <a:pt x="334" y="113"/>
                    </a:lnTo>
                    <a:lnTo>
                      <a:pt x="334" y="112"/>
                    </a:lnTo>
                    <a:lnTo>
                      <a:pt x="334" y="113"/>
                    </a:lnTo>
                    <a:lnTo>
                      <a:pt x="336" y="113"/>
                    </a:lnTo>
                    <a:lnTo>
                      <a:pt x="338" y="113"/>
                    </a:lnTo>
                    <a:lnTo>
                      <a:pt x="338" y="115"/>
                    </a:lnTo>
                    <a:lnTo>
                      <a:pt x="340" y="115"/>
                    </a:lnTo>
                    <a:lnTo>
                      <a:pt x="342" y="115"/>
                    </a:lnTo>
                    <a:lnTo>
                      <a:pt x="344" y="115"/>
                    </a:lnTo>
                    <a:lnTo>
                      <a:pt x="344" y="117"/>
                    </a:lnTo>
                    <a:lnTo>
                      <a:pt x="346" y="117"/>
                    </a:lnTo>
                    <a:lnTo>
                      <a:pt x="346" y="119"/>
                    </a:lnTo>
                    <a:lnTo>
                      <a:pt x="348" y="119"/>
                    </a:lnTo>
                    <a:lnTo>
                      <a:pt x="348" y="121"/>
                    </a:lnTo>
                    <a:lnTo>
                      <a:pt x="346" y="121"/>
                    </a:lnTo>
                    <a:lnTo>
                      <a:pt x="346" y="123"/>
                    </a:lnTo>
                    <a:lnTo>
                      <a:pt x="346" y="125"/>
                    </a:lnTo>
                    <a:lnTo>
                      <a:pt x="344" y="125"/>
                    </a:lnTo>
                    <a:lnTo>
                      <a:pt x="346" y="125"/>
                    </a:lnTo>
                    <a:lnTo>
                      <a:pt x="346" y="127"/>
                    </a:lnTo>
                    <a:lnTo>
                      <a:pt x="346" y="129"/>
                    </a:lnTo>
                    <a:lnTo>
                      <a:pt x="346" y="131"/>
                    </a:lnTo>
                    <a:lnTo>
                      <a:pt x="346" y="133"/>
                    </a:lnTo>
                    <a:lnTo>
                      <a:pt x="346" y="135"/>
                    </a:lnTo>
                    <a:lnTo>
                      <a:pt x="346" y="137"/>
                    </a:lnTo>
                    <a:lnTo>
                      <a:pt x="346" y="138"/>
                    </a:lnTo>
                    <a:lnTo>
                      <a:pt x="346" y="140"/>
                    </a:lnTo>
                    <a:lnTo>
                      <a:pt x="348" y="140"/>
                    </a:lnTo>
                    <a:lnTo>
                      <a:pt x="348" y="142"/>
                    </a:lnTo>
                    <a:lnTo>
                      <a:pt x="350" y="142"/>
                    </a:lnTo>
                    <a:lnTo>
                      <a:pt x="350" y="144"/>
                    </a:lnTo>
                    <a:lnTo>
                      <a:pt x="352" y="144"/>
                    </a:lnTo>
                    <a:lnTo>
                      <a:pt x="352" y="142"/>
                    </a:lnTo>
                    <a:lnTo>
                      <a:pt x="354" y="142"/>
                    </a:lnTo>
                    <a:lnTo>
                      <a:pt x="355" y="142"/>
                    </a:lnTo>
                    <a:lnTo>
                      <a:pt x="355" y="144"/>
                    </a:lnTo>
                    <a:lnTo>
                      <a:pt x="357" y="144"/>
                    </a:lnTo>
                    <a:lnTo>
                      <a:pt x="355" y="144"/>
                    </a:lnTo>
                    <a:lnTo>
                      <a:pt x="357" y="144"/>
                    </a:lnTo>
                    <a:lnTo>
                      <a:pt x="359" y="144"/>
                    </a:lnTo>
                    <a:lnTo>
                      <a:pt x="359" y="146"/>
                    </a:lnTo>
                    <a:lnTo>
                      <a:pt x="361" y="146"/>
                    </a:lnTo>
                    <a:lnTo>
                      <a:pt x="361" y="148"/>
                    </a:lnTo>
                    <a:lnTo>
                      <a:pt x="363" y="148"/>
                    </a:lnTo>
                    <a:lnTo>
                      <a:pt x="363" y="150"/>
                    </a:lnTo>
                    <a:lnTo>
                      <a:pt x="363" y="152"/>
                    </a:lnTo>
                    <a:lnTo>
                      <a:pt x="363" y="154"/>
                    </a:lnTo>
                    <a:lnTo>
                      <a:pt x="365" y="154"/>
                    </a:lnTo>
                    <a:lnTo>
                      <a:pt x="365" y="156"/>
                    </a:lnTo>
                    <a:lnTo>
                      <a:pt x="363" y="156"/>
                    </a:lnTo>
                    <a:lnTo>
                      <a:pt x="363" y="158"/>
                    </a:lnTo>
                    <a:lnTo>
                      <a:pt x="363" y="160"/>
                    </a:lnTo>
                    <a:lnTo>
                      <a:pt x="365" y="160"/>
                    </a:lnTo>
                    <a:lnTo>
                      <a:pt x="365" y="161"/>
                    </a:lnTo>
                    <a:lnTo>
                      <a:pt x="367" y="161"/>
                    </a:lnTo>
                    <a:lnTo>
                      <a:pt x="367" y="163"/>
                    </a:lnTo>
                    <a:lnTo>
                      <a:pt x="365" y="163"/>
                    </a:lnTo>
                    <a:lnTo>
                      <a:pt x="365" y="165"/>
                    </a:lnTo>
                    <a:lnTo>
                      <a:pt x="365" y="167"/>
                    </a:lnTo>
                    <a:lnTo>
                      <a:pt x="365" y="169"/>
                    </a:lnTo>
                    <a:lnTo>
                      <a:pt x="365" y="171"/>
                    </a:lnTo>
                    <a:lnTo>
                      <a:pt x="367" y="173"/>
                    </a:lnTo>
                    <a:lnTo>
                      <a:pt x="369" y="173"/>
                    </a:lnTo>
                    <a:lnTo>
                      <a:pt x="369" y="175"/>
                    </a:lnTo>
                    <a:lnTo>
                      <a:pt x="369" y="177"/>
                    </a:lnTo>
                    <a:lnTo>
                      <a:pt x="369" y="179"/>
                    </a:lnTo>
                    <a:lnTo>
                      <a:pt x="369" y="181"/>
                    </a:lnTo>
                    <a:lnTo>
                      <a:pt x="371" y="181"/>
                    </a:lnTo>
                    <a:lnTo>
                      <a:pt x="373" y="181"/>
                    </a:lnTo>
                    <a:lnTo>
                      <a:pt x="373" y="183"/>
                    </a:lnTo>
                    <a:lnTo>
                      <a:pt x="375" y="183"/>
                    </a:lnTo>
                    <a:lnTo>
                      <a:pt x="377" y="183"/>
                    </a:lnTo>
                    <a:lnTo>
                      <a:pt x="377" y="185"/>
                    </a:lnTo>
                    <a:lnTo>
                      <a:pt x="375" y="186"/>
                    </a:lnTo>
                    <a:lnTo>
                      <a:pt x="375" y="188"/>
                    </a:lnTo>
                    <a:lnTo>
                      <a:pt x="373" y="190"/>
                    </a:lnTo>
                    <a:lnTo>
                      <a:pt x="375" y="190"/>
                    </a:lnTo>
                    <a:lnTo>
                      <a:pt x="375" y="192"/>
                    </a:lnTo>
                    <a:lnTo>
                      <a:pt x="375" y="194"/>
                    </a:lnTo>
                    <a:lnTo>
                      <a:pt x="373" y="194"/>
                    </a:lnTo>
                    <a:lnTo>
                      <a:pt x="373" y="196"/>
                    </a:lnTo>
                    <a:lnTo>
                      <a:pt x="375" y="196"/>
                    </a:lnTo>
                    <a:lnTo>
                      <a:pt x="375" y="198"/>
                    </a:lnTo>
                    <a:lnTo>
                      <a:pt x="375" y="200"/>
                    </a:lnTo>
                    <a:lnTo>
                      <a:pt x="377" y="200"/>
                    </a:lnTo>
                    <a:lnTo>
                      <a:pt x="377" y="202"/>
                    </a:lnTo>
                    <a:lnTo>
                      <a:pt x="377" y="204"/>
                    </a:lnTo>
                    <a:lnTo>
                      <a:pt x="377" y="206"/>
                    </a:lnTo>
                    <a:lnTo>
                      <a:pt x="377" y="208"/>
                    </a:lnTo>
                    <a:lnTo>
                      <a:pt x="375" y="208"/>
                    </a:lnTo>
                    <a:lnTo>
                      <a:pt x="375" y="209"/>
                    </a:lnTo>
                    <a:lnTo>
                      <a:pt x="377" y="209"/>
                    </a:lnTo>
                    <a:lnTo>
                      <a:pt x="375" y="209"/>
                    </a:lnTo>
                    <a:lnTo>
                      <a:pt x="375" y="211"/>
                    </a:lnTo>
                    <a:lnTo>
                      <a:pt x="373" y="211"/>
                    </a:lnTo>
                    <a:lnTo>
                      <a:pt x="371" y="213"/>
                    </a:lnTo>
                    <a:lnTo>
                      <a:pt x="369" y="213"/>
                    </a:lnTo>
                    <a:lnTo>
                      <a:pt x="367" y="213"/>
                    </a:lnTo>
                    <a:lnTo>
                      <a:pt x="367" y="215"/>
                    </a:lnTo>
                    <a:lnTo>
                      <a:pt x="365" y="215"/>
                    </a:lnTo>
                    <a:lnTo>
                      <a:pt x="365" y="217"/>
                    </a:lnTo>
                    <a:lnTo>
                      <a:pt x="365" y="219"/>
                    </a:lnTo>
                    <a:lnTo>
                      <a:pt x="367" y="219"/>
                    </a:lnTo>
                    <a:lnTo>
                      <a:pt x="367" y="221"/>
                    </a:lnTo>
                    <a:lnTo>
                      <a:pt x="367" y="219"/>
                    </a:lnTo>
                    <a:lnTo>
                      <a:pt x="367" y="221"/>
                    </a:lnTo>
                    <a:lnTo>
                      <a:pt x="367" y="223"/>
                    </a:lnTo>
                    <a:lnTo>
                      <a:pt x="369" y="223"/>
                    </a:lnTo>
                    <a:lnTo>
                      <a:pt x="369" y="225"/>
                    </a:lnTo>
                    <a:lnTo>
                      <a:pt x="369" y="227"/>
                    </a:lnTo>
                    <a:lnTo>
                      <a:pt x="367" y="227"/>
                    </a:lnTo>
                    <a:lnTo>
                      <a:pt x="367" y="229"/>
                    </a:lnTo>
                    <a:lnTo>
                      <a:pt x="367" y="231"/>
                    </a:lnTo>
                    <a:lnTo>
                      <a:pt x="365" y="231"/>
                    </a:lnTo>
                    <a:lnTo>
                      <a:pt x="365" y="233"/>
                    </a:lnTo>
                    <a:lnTo>
                      <a:pt x="363" y="233"/>
                    </a:lnTo>
                    <a:lnTo>
                      <a:pt x="363" y="234"/>
                    </a:lnTo>
                    <a:lnTo>
                      <a:pt x="363" y="236"/>
                    </a:lnTo>
                    <a:lnTo>
                      <a:pt x="361" y="236"/>
                    </a:lnTo>
                    <a:lnTo>
                      <a:pt x="361" y="238"/>
                    </a:lnTo>
                    <a:lnTo>
                      <a:pt x="359" y="238"/>
                    </a:lnTo>
                    <a:lnTo>
                      <a:pt x="359" y="240"/>
                    </a:lnTo>
                    <a:lnTo>
                      <a:pt x="359" y="242"/>
                    </a:lnTo>
                    <a:lnTo>
                      <a:pt x="359" y="244"/>
                    </a:lnTo>
                    <a:lnTo>
                      <a:pt x="359" y="246"/>
                    </a:lnTo>
                    <a:lnTo>
                      <a:pt x="361" y="246"/>
                    </a:lnTo>
                    <a:lnTo>
                      <a:pt x="361" y="248"/>
                    </a:lnTo>
                    <a:lnTo>
                      <a:pt x="361" y="250"/>
                    </a:lnTo>
                    <a:lnTo>
                      <a:pt x="361" y="252"/>
                    </a:lnTo>
                    <a:lnTo>
                      <a:pt x="363" y="252"/>
                    </a:lnTo>
                    <a:lnTo>
                      <a:pt x="363" y="254"/>
                    </a:lnTo>
                    <a:lnTo>
                      <a:pt x="365" y="254"/>
                    </a:lnTo>
                    <a:lnTo>
                      <a:pt x="367" y="256"/>
                    </a:lnTo>
                    <a:lnTo>
                      <a:pt x="369" y="256"/>
                    </a:lnTo>
                    <a:lnTo>
                      <a:pt x="371" y="256"/>
                    </a:lnTo>
                    <a:lnTo>
                      <a:pt x="371" y="254"/>
                    </a:lnTo>
                    <a:lnTo>
                      <a:pt x="373" y="254"/>
                    </a:lnTo>
                    <a:lnTo>
                      <a:pt x="373" y="256"/>
                    </a:lnTo>
                    <a:lnTo>
                      <a:pt x="373" y="254"/>
                    </a:lnTo>
                    <a:lnTo>
                      <a:pt x="375" y="254"/>
                    </a:lnTo>
                    <a:lnTo>
                      <a:pt x="375" y="252"/>
                    </a:lnTo>
                    <a:lnTo>
                      <a:pt x="377" y="252"/>
                    </a:lnTo>
                    <a:lnTo>
                      <a:pt x="379" y="254"/>
                    </a:lnTo>
                    <a:lnTo>
                      <a:pt x="379" y="252"/>
                    </a:lnTo>
                    <a:lnTo>
                      <a:pt x="380" y="252"/>
                    </a:lnTo>
                    <a:lnTo>
                      <a:pt x="380" y="254"/>
                    </a:lnTo>
                    <a:lnTo>
                      <a:pt x="382" y="254"/>
                    </a:lnTo>
                    <a:lnTo>
                      <a:pt x="384" y="256"/>
                    </a:lnTo>
                    <a:lnTo>
                      <a:pt x="384" y="254"/>
                    </a:lnTo>
                    <a:lnTo>
                      <a:pt x="386" y="254"/>
                    </a:lnTo>
                    <a:lnTo>
                      <a:pt x="388" y="254"/>
                    </a:lnTo>
                    <a:lnTo>
                      <a:pt x="388" y="256"/>
                    </a:lnTo>
                    <a:lnTo>
                      <a:pt x="390" y="256"/>
                    </a:lnTo>
                    <a:lnTo>
                      <a:pt x="392" y="256"/>
                    </a:lnTo>
                    <a:lnTo>
                      <a:pt x="394" y="256"/>
                    </a:lnTo>
                    <a:lnTo>
                      <a:pt x="396" y="256"/>
                    </a:lnTo>
                    <a:lnTo>
                      <a:pt x="398" y="256"/>
                    </a:lnTo>
                    <a:lnTo>
                      <a:pt x="398" y="257"/>
                    </a:lnTo>
                    <a:lnTo>
                      <a:pt x="400" y="257"/>
                    </a:lnTo>
                    <a:lnTo>
                      <a:pt x="400" y="259"/>
                    </a:lnTo>
                    <a:lnTo>
                      <a:pt x="400" y="261"/>
                    </a:lnTo>
                    <a:lnTo>
                      <a:pt x="400" y="263"/>
                    </a:lnTo>
                    <a:lnTo>
                      <a:pt x="400" y="261"/>
                    </a:lnTo>
                    <a:lnTo>
                      <a:pt x="400" y="263"/>
                    </a:lnTo>
                    <a:lnTo>
                      <a:pt x="402" y="263"/>
                    </a:lnTo>
                    <a:lnTo>
                      <a:pt x="400" y="263"/>
                    </a:lnTo>
                    <a:lnTo>
                      <a:pt x="402" y="263"/>
                    </a:lnTo>
                    <a:lnTo>
                      <a:pt x="403" y="263"/>
                    </a:lnTo>
                    <a:lnTo>
                      <a:pt x="403" y="265"/>
                    </a:lnTo>
                    <a:lnTo>
                      <a:pt x="405" y="265"/>
                    </a:lnTo>
                    <a:lnTo>
                      <a:pt x="405" y="267"/>
                    </a:lnTo>
                    <a:lnTo>
                      <a:pt x="405" y="269"/>
                    </a:lnTo>
                    <a:lnTo>
                      <a:pt x="407" y="269"/>
                    </a:lnTo>
                    <a:lnTo>
                      <a:pt x="407" y="271"/>
                    </a:lnTo>
                    <a:lnTo>
                      <a:pt x="407" y="273"/>
                    </a:lnTo>
                    <a:lnTo>
                      <a:pt x="405" y="273"/>
                    </a:lnTo>
                    <a:lnTo>
                      <a:pt x="405" y="275"/>
                    </a:lnTo>
                    <a:lnTo>
                      <a:pt x="405" y="277"/>
                    </a:lnTo>
                    <a:lnTo>
                      <a:pt x="407" y="277"/>
                    </a:lnTo>
                    <a:lnTo>
                      <a:pt x="407" y="279"/>
                    </a:lnTo>
                    <a:lnTo>
                      <a:pt x="409" y="279"/>
                    </a:lnTo>
                    <a:lnTo>
                      <a:pt x="411" y="279"/>
                    </a:lnTo>
                    <a:lnTo>
                      <a:pt x="413" y="279"/>
                    </a:lnTo>
                    <a:lnTo>
                      <a:pt x="415" y="279"/>
                    </a:lnTo>
                    <a:lnTo>
                      <a:pt x="415" y="281"/>
                    </a:lnTo>
                    <a:lnTo>
                      <a:pt x="417" y="281"/>
                    </a:lnTo>
                    <a:lnTo>
                      <a:pt x="419" y="281"/>
                    </a:lnTo>
                    <a:lnTo>
                      <a:pt x="419" y="282"/>
                    </a:lnTo>
                    <a:lnTo>
                      <a:pt x="419" y="284"/>
                    </a:lnTo>
                    <a:lnTo>
                      <a:pt x="421" y="284"/>
                    </a:lnTo>
                    <a:lnTo>
                      <a:pt x="423" y="284"/>
                    </a:lnTo>
                    <a:lnTo>
                      <a:pt x="423" y="286"/>
                    </a:lnTo>
                    <a:lnTo>
                      <a:pt x="421" y="286"/>
                    </a:lnTo>
                    <a:lnTo>
                      <a:pt x="423" y="286"/>
                    </a:lnTo>
                    <a:lnTo>
                      <a:pt x="423" y="288"/>
                    </a:lnTo>
                    <a:lnTo>
                      <a:pt x="423" y="290"/>
                    </a:lnTo>
                    <a:lnTo>
                      <a:pt x="423" y="292"/>
                    </a:lnTo>
                    <a:lnTo>
                      <a:pt x="423" y="294"/>
                    </a:lnTo>
                    <a:lnTo>
                      <a:pt x="423" y="296"/>
                    </a:lnTo>
                    <a:lnTo>
                      <a:pt x="425" y="296"/>
                    </a:lnTo>
                    <a:lnTo>
                      <a:pt x="427" y="296"/>
                    </a:lnTo>
                    <a:lnTo>
                      <a:pt x="427" y="298"/>
                    </a:lnTo>
                    <a:lnTo>
                      <a:pt x="428" y="298"/>
                    </a:lnTo>
                    <a:lnTo>
                      <a:pt x="430" y="298"/>
                    </a:lnTo>
                    <a:lnTo>
                      <a:pt x="430" y="296"/>
                    </a:lnTo>
                    <a:lnTo>
                      <a:pt x="432" y="294"/>
                    </a:lnTo>
                    <a:lnTo>
                      <a:pt x="434" y="292"/>
                    </a:lnTo>
                    <a:lnTo>
                      <a:pt x="434" y="294"/>
                    </a:lnTo>
                    <a:lnTo>
                      <a:pt x="436" y="294"/>
                    </a:lnTo>
                    <a:lnTo>
                      <a:pt x="438" y="294"/>
                    </a:lnTo>
                    <a:lnTo>
                      <a:pt x="436" y="294"/>
                    </a:lnTo>
                    <a:lnTo>
                      <a:pt x="438" y="294"/>
                    </a:lnTo>
                    <a:lnTo>
                      <a:pt x="440" y="294"/>
                    </a:lnTo>
                    <a:lnTo>
                      <a:pt x="442" y="294"/>
                    </a:lnTo>
                    <a:lnTo>
                      <a:pt x="444" y="294"/>
                    </a:lnTo>
                    <a:lnTo>
                      <a:pt x="446" y="294"/>
                    </a:lnTo>
                    <a:lnTo>
                      <a:pt x="446" y="296"/>
                    </a:lnTo>
                    <a:lnTo>
                      <a:pt x="448" y="296"/>
                    </a:lnTo>
                    <a:lnTo>
                      <a:pt x="446" y="298"/>
                    </a:lnTo>
                    <a:lnTo>
                      <a:pt x="446" y="300"/>
                    </a:lnTo>
                    <a:lnTo>
                      <a:pt x="444" y="300"/>
                    </a:lnTo>
                    <a:lnTo>
                      <a:pt x="444" y="302"/>
                    </a:lnTo>
                    <a:lnTo>
                      <a:pt x="444" y="304"/>
                    </a:lnTo>
                    <a:lnTo>
                      <a:pt x="442" y="304"/>
                    </a:lnTo>
                    <a:lnTo>
                      <a:pt x="442" y="306"/>
                    </a:lnTo>
                    <a:lnTo>
                      <a:pt x="444" y="306"/>
                    </a:lnTo>
                    <a:lnTo>
                      <a:pt x="444" y="307"/>
                    </a:lnTo>
                    <a:lnTo>
                      <a:pt x="446" y="307"/>
                    </a:lnTo>
                    <a:lnTo>
                      <a:pt x="446" y="309"/>
                    </a:lnTo>
                    <a:lnTo>
                      <a:pt x="448" y="309"/>
                    </a:lnTo>
                    <a:lnTo>
                      <a:pt x="450" y="309"/>
                    </a:lnTo>
                    <a:lnTo>
                      <a:pt x="451" y="309"/>
                    </a:lnTo>
                    <a:lnTo>
                      <a:pt x="453" y="311"/>
                    </a:lnTo>
                    <a:lnTo>
                      <a:pt x="455" y="311"/>
                    </a:lnTo>
                    <a:lnTo>
                      <a:pt x="457" y="311"/>
                    </a:lnTo>
                    <a:lnTo>
                      <a:pt x="457" y="313"/>
                    </a:lnTo>
                    <a:lnTo>
                      <a:pt x="459" y="313"/>
                    </a:lnTo>
                    <a:lnTo>
                      <a:pt x="461" y="313"/>
                    </a:lnTo>
                    <a:lnTo>
                      <a:pt x="463" y="313"/>
                    </a:lnTo>
                    <a:lnTo>
                      <a:pt x="463" y="315"/>
                    </a:lnTo>
                    <a:lnTo>
                      <a:pt x="465" y="315"/>
                    </a:lnTo>
                    <a:lnTo>
                      <a:pt x="467" y="315"/>
                    </a:lnTo>
                    <a:lnTo>
                      <a:pt x="469" y="315"/>
                    </a:lnTo>
                    <a:lnTo>
                      <a:pt x="469" y="313"/>
                    </a:lnTo>
                    <a:lnTo>
                      <a:pt x="471" y="313"/>
                    </a:lnTo>
                    <a:lnTo>
                      <a:pt x="473" y="313"/>
                    </a:lnTo>
                    <a:lnTo>
                      <a:pt x="473" y="311"/>
                    </a:lnTo>
                    <a:lnTo>
                      <a:pt x="475" y="311"/>
                    </a:lnTo>
                    <a:lnTo>
                      <a:pt x="475" y="313"/>
                    </a:lnTo>
                    <a:lnTo>
                      <a:pt x="476" y="313"/>
                    </a:lnTo>
                    <a:lnTo>
                      <a:pt x="476" y="315"/>
                    </a:lnTo>
                    <a:lnTo>
                      <a:pt x="478" y="315"/>
                    </a:lnTo>
                    <a:lnTo>
                      <a:pt x="478" y="313"/>
                    </a:lnTo>
                    <a:lnTo>
                      <a:pt x="478" y="311"/>
                    </a:lnTo>
                    <a:lnTo>
                      <a:pt x="480" y="311"/>
                    </a:lnTo>
                    <a:lnTo>
                      <a:pt x="480" y="309"/>
                    </a:lnTo>
                    <a:lnTo>
                      <a:pt x="482" y="309"/>
                    </a:lnTo>
                    <a:lnTo>
                      <a:pt x="482" y="307"/>
                    </a:lnTo>
                    <a:lnTo>
                      <a:pt x="482" y="306"/>
                    </a:lnTo>
                    <a:lnTo>
                      <a:pt x="484" y="304"/>
                    </a:lnTo>
                    <a:lnTo>
                      <a:pt x="484" y="302"/>
                    </a:lnTo>
                    <a:lnTo>
                      <a:pt x="484" y="300"/>
                    </a:lnTo>
                    <a:lnTo>
                      <a:pt x="486" y="300"/>
                    </a:lnTo>
                    <a:lnTo>
                      <a:pt x="486" y="298"/>
                    </a:lnTo>
                    <a:lnTo>
                      <a:pt x="484" y="298"/>
                    </a:lnTo>
                    <a:lnTo>
                      <a:pt x="484" y="296"/>
                    </a:lnTo>
                    <a:lnTo>
                      <a:pt x="486" y="296"/>
                    </a:lnTo>
                    <a:lnTo>
                      <a:pt x="486" y="294"/>
                    </a:lnTo>
                    <a:lnTo>
                      <a:pt x="486" y="292"/>
                    </a:lnTo>
                    <a:lnTo>
                      <a:pt x="488" y="292"/>
                    </a:lnTo>
                    <a:lnTo>
                      <a:pt x="488" y="294"/>
                    </a:lnTo>
                    <a:lnTo>
                      <a:pt x="490" y="294"/>
                    </a:lnTo>
                    <a:lnTo>
                      <a:pt x="492" y="294"/>
                    </a:lnTo>
                    <a:lnTo>
                      <a:pt x="490" y="309"/>
                    </a:lnTo>
                    <a:lnTo>
                      <a:pt x="486" y="330"/>
                    </a:lnTo>
                    <a:lnTo>
                      <a:pt x="486" y="332"/>
                    </a:lnTo>
                    <a:lnTo>
                      <a:pt x="486" y="334"/>
                    </a:lnTo>
                    <a:lnTo>
                      <a:pt x="486" y="336"/>
                    </a:lnTo>
                    <a:lnTo>
                      <a:pt x="484" y="336"/>
                    </a:lnTo>
                    <a:lnTo>
                      <a:pt x="484" y="338"/>
                    </a:lnTo>
                    <a:lnTo>
                      <a:pt x="484" y="340"/>
                    </a:lnTo>
                    <a:lnTo>
                      <a:pt x="484" y="342"/>
                    </a:lnTo>
                    <a:lnTo>
                      <a:pt x="484" y="344"/>
                    </a:lnTo>
                    <a:lnTo>
                      <a:pt x="484" y="346"/>
                    </a:lnTo>
                    <a:lnTo>
                      <a:pt x="484" y="348"/>
                    </a:lnTo>
                    <a:lnTo>
                      <a:pt x="482" y="348"/>
                    </a:lnTo>
                    <a:lnTo>
                      <a:pt x="482" y="350"/>
                    </a:lnTo>
                    <a:lnTo>
                      <a:pt x="482" y="352"/>
                    </a:lnTo>
                    <a:lnTo>
                      <a:pt x="482" y="354"/>
                    </a:lnTo>
                    <a:lnTo>
                      <a:pt x="482" y="355"/>
                    </a:lnTo>
                    <a:lnTo>
                      <a:pt x="482" y="357"/>
                    </a:lnTo>
                    <a:lnTo>
                      <a:pt x="482" y="359"/>
                    </a:lnTo>
                    <a:lnTo>
                      <a:pt x="482" y="361"/>
                    </a:lnTo>
                    <a:lnTo>
                      <a:pt x="482" y="363"/>
                    </a:lnTo>
                    <a:lnTo>
                      <a:pt x="480" y="363"/>
                    </a:lnTo>
                    <a:lnTo>
                      <a:pt x="480" y="365"/>
                    </a:lnTo>
                    <a:lnTo>
                      <a:pt x="480" y="367"/>
                    </a:lnTo>
                    <a:lnTo>
                      <a:pt x="480" y="369"/>
                    </a:lnTo>
                    <a:lnTo>
                      <a:pt x="480" y="371"/>
                    </a:lnTo>
                    <a:lnTo>
                      <a:pt x="478" y="371"/>
                    </a:lnTo>
                    <a:lnTo>
                      <a:pt x="478" y="373"/>
                    </a:lnTo>
                    <a:lnTo>
                      <a:pt x="478" y="375"/>
                    </a:lnTo>
                    <a:lnTo>
                      <a:pt x="478" y="377"/>
                    </a:lnTo>
                    <a:lnTo>
                      <a:pt x="478" y="378"/>
                    </a:lnTo>
                    <a:lnTo>
                      <a:pt x="478" y="380"/>
                    </a:lnTo>
                    <a:lnTo>
                      <a:pt x="476" y="380"/>
                    </a:lnTo>
                    <a:lnTo>
                      <a:pt x="476" y="382"/>
                    </a:lnTo>
                    <a:lnTo>
                      <a:pt x="476" y="384"/>
                    </a:lnTo>
                    <a:lnTo>
                      <a:pt x="476" y="386"/>
                    </a:lnTo>
                    <a:lnTo>
                      <a:pt x="476" y="388"/>
                    </a:lnTo>
                    <a:lnTo>
                      <a:pt x="476" y="390"/>
                    </a:lnTo>
                    <a:lnTo>
                      <a:pt x="476" y="392"/>
                    </a:lnTo>
                    <a:lnTo>
                      <a:pt x="476" y="394"/>
                    </a:lnTo>
                    <a:lnTo>
                      <a:pt x="476" y="396"/>
                    </a:lnTo>
                    <a:lnTo>
                      <a:pt x="476" y="398"/>
                    </a:lnTo>
                    <a:lnTo>
                      <a:pt x="475" y="400"/>
                    </a:lnTo>
                    <a:lnTo>
                      <a:pt x="475" y="402"/>
                    </a:lnTo>
                    <a:lnTo>
                      <a:pt x="475" y="403"/>
                    </a:lnTo>
                    <a:lnTo>
                      <a:pt x="475" y="405"/>
                    </a:lnTo>
                    <a:lnTo>
                      <a:pt x="475" y="407"/>
                    </a:lnTo>
                    <a:lnTo>
                      <a:pt x="475" y="409"/>
                    </a:lnTo>
                    <a:lnTo>
                      <a:pt x="475" y="411"/>
                    </a:lnTo>
                    <a:lnTo>
                      <a:pt x="473" y="411"/>
                    </a:lnTo>
                    <a:lnTo>
                      <a:pt x="473" y="413"/>
                    </a:lnTo>
                    <a:lnTo>
                      <a:pt x="473" y="415"/>
                    </a:lnTo>
                    <a:lnTo>
                      <a:pt x="473" y="417"/>
                    </a:lnTo>
                    <a:lnTo>
                      <a:pt x="473" y="419"/>
                    </a:lnTo>
                    <a:lnTo>
                      <a:pt x="473" y="421"/>
                    </a:lnTo>
                    <a:lnTo>
                      <a:pt x="473" y="423"/>
                    </a:lnTo>
                    <a:lnTo>
                      <a:pt x="471" y="423"/>
                    </a:lnTo>
                    <a:lnTo>
                      <a:pt x="471" y="425"/>
                    </a:lnTo>
                    <a:lnTo>
                      <a:pt x="471" y="426"/>
                    </a:lnTo>
                    <a:lnTo>
                      <a:pt x="471" y="428"/>
                    </a:lnTo>
                    <a:lnTo>
                      <a:pt x="471" y="432"/>
                    </a:lnTo>
                    <a:lnTo>
                      <a:pt x="469" y="432"/>
                    </a:lnTo>
                    <a:lnTo>
                      <a:pt x="469" y="430"/>
                    </a:lnTo>
                    <a:lnTo>
                      <a:pt x="467" y="430"/>
                    </a:lnTo>
                    <a:lnTo>
                      <a:pt x="467" y="428"/>
                    </a:lnTo>
                    <a:lnTo>
                      <a:pt x="465" y="428"/>
                    </a:lnTo>
                    <a:lnTo>
                      <a:pt x="465" y="430"/>
                    </a:lnTo>
                    <a:lnTo>
                      <a:pt x="465" y="428"/>
                    </a:lnTo>
                    <a:lnTo>
                      <a:pt x="463" y="428"/>
                    </a:lnTo>
                    <a:lnTo>
                      <a:pt x="463" y="426"/>
                    </a:lnTo>
                    <a:lnTo>
                      <a:pt x="461" y="426"/>
                    </a:lnTo>
                    <a:lnTo>
                      <a:pt x="459" y="426"/>
                    </a:lnTo>
                    <a:lnTo>
                      <a:pt x="459" y="425"/>
                    </a:lnTo>
                    <a:lnTo>
                      <a:pt x="457" y="425"/>
                    </a:lnTo>
                    <a:lnTo>
                      <a:pt x="455" y="425"/>
                    </a:lnTo>
                    <a:lnTo>
                      <a:pt x="455" y="423"/>
                    </a:lnTo>
                    <a:lnTo>
                      <a:pt x="453" y="423"/>
                    </a:lnTo>
                    <a:lnTo>
                      <a:pt x="451" y="423"/>
                    </a:lnTo>
                    <a:lnTo>
                      <a:pt x="451" y="421"/>
                    </a:lnTo>
                    <a:lnTo>
                      <a:pt x="453" y="421"/>
                    </a:lnTo>
                    <a:lnTo>
                      <a:pt x="451" y="421"/>
                    </a:lnTo>
                    <a:lnTo>
                      <a:pt x="451" y="419"/>
                    </a:lnTo>
                    <a:lnTo>
                      <a:pt x="453" y="419"/>
                    </a:lnTo>
                    <a:lnTo>
                      <a:pt x="451" y="419"/>
                    </a:lnTo>
                    <a:lnTo>
                      <a:pt x="451" y="417"/>
                    </a:lnTo>
                    <a:lnTo>
                      <a:pt x="450" y="417"/>
                    </a:lnTo>
                    <a:lnTo>
                      <a:pt x="450" y="415"/>
                    </a:lnTo>
                    <a:lnTo>
                      <a:pt x="448" y="415"/>
                    </a:lnTo>
                    <a:lnTo>
                      <a:pt x="446" y="415"/>
                    </a:lnTo>
                    <a:lnTo>
                      <a:pt x="444" y="413"/>
                    </a:lnTo>
                    <a:lnTo>
                      <a:pt x="444" y="415"/>
                    </a:lnTo>
                    <a:lnTo>
                      <a:pt x="444" y="413"/>
                    </a:lnTo>
                    <a:lnTo>
                      <a:pt x="444" y="415"/>
                    </a:lnTo>
                    <a:lnTo>
                      <a:pt x="442" y="415"/>
                    </a:lnTo>
                    <a:lnTo>
                      <a:pt x="442" y="413"/>
                    </a:lnTo>
                    <a:lnTo>
                      <a:pt x="440" y="413"/>
                    </a:lnTo>
                    <a:lnTo>
                      <a:pt x="438" y="413"/>
                    </a:lnTo>
                    <a:lnTo>
                      <a:pt x="438" y="411"/>
                    </a:lnTo>
                    <a:lnTo>
                      <a:pt x="436" y="411"/>
                    </a:lnTo>
                    <a:lnTo>
                      <a:pt x="436" y="413"/>
                    </a:lnTo>
                    <a:lnTo>
                      <a:pt x="434" y="413"/>
                    </a:lnTo>
                    <a:lnTo>
                      <a:pt x="432" y="413"/>
                    </a:lnTo>
                    <a:lnTo>
                      <a:pt x="432" y="411"/>
                    </a:lnTo>
                    <a:lnTo>
                      <a:pt x="430" y="409"/>
                    </a:lnTo>
                    <a:lnTo>
                      <a:pt x="430" y="411"/>
                    </a:lnTo>
                    <a:lnTo>
                      <a:pt x="430" y="409"/>
                    </a:lnTo>
                    <a:lnTo>
                      <a:pt x="430" y="411"/>
                    </a:lnTo>
                    <a:lnTo>
                      <a:pt x="430" y="409"/>
                    </a:lnTo>
                    <a:lnTo>
                      <a:pt x="428" y="409"/>
                    </a:lnTo>
                    <a:lnTo>
                      <a:pt x="428" y="411"/>
                    </a:lnTo>
                    <a:lnTo>
                      <a:pt x="428" y="409"/>
                    </a:lnTo>
                    <a:lnTo>
                      <a:pt x="427" y="409"/>
                    </a:lnTo>
                    <a:lnTo>
                      <a:pt x="425" y="409"/>
                    </a:lnTo>
                    <a:lnTo>
                      <a:pt x="423" y="409"/>
                    </a:lnTo>
                    <a:lnTo>
                      <a:pt x="421" y="409"/>
                    </a:lnTo>
                    <a:lnTo>
                      <a:pt x="419" y="409"/>
                    </a:lnTo>
                    <a:lnTo>
                      <a:pt x="419" y="407"/>
                    </a:lnTo>
                    <a:lnTo>
                      <a:pt x="417" y="407"/>
                    </a:lnTo>
                    <a:lnTo>
                      <a:pt x="415" y="407"/>
                    </a:lnTo>
                    <a:lnTo>
                      <a:pt x="415" y="405"/>
                    </a:lnTo>
                    <a:lnTo>
                      <a:pt x="413" y="405"/>
                    </a:lnTo>
                    <a:lnTo>
                      <a:pt x="411" y="405"/>
                    </a:lnTo>
                    <a:lnTo>
                      <a:pt x="409" y="405"/>
                    </a:lnTo>
                    <a:lnTo>
                      <a:pt x="407" y="405"/>
                    </a:lnTo>
                    <a:lnTo>
                      <a:pt x="405" y="405"/>
                    </a:lnTo>
                    <a:lnTo>
                      <a:pt x="403" y="405"/>
                    </a:lnTo>
                    <a:lnTo>
                      <a:pt x="402" y="405"/>
                    </a:lnTo>
                    <a:lnTo>
                      <a:pt x="400" y="405"/>
                    </a:lnTo>
                    <a:lnTo>
                      <a:pt x="400" y="407"/>
                    </a:lnTo>
                    <a:lnTo>
                      <a:pt x="400" y="405"/>
                    </a:lnTo>
                    <a:lnTo>
                      <a:pt x="398" y="405"/>
                    </a:lnTo>
                    <a:lnTo>
                      <a:pt x="398" y="407"/>
                    </a:lnTo>
                    <a:lnTo>
                      <a:pt x="396" y="407"/>
                    </a:lnTo>
                    <a:lnTo>
                      <a:pt x="394" y="407"/>
                    </a:lnTo>
                    <a:lnTo>
                      <a:pt x="394" y="409"/>
                    </a:lnTo>
                    <a:lnTo>
                      <a:pt x="392" y="409"/>
                    </a:lnTo>
                    <a:lnTo>
                      <a:pt x="390" y="409"/>
                    </a:lnTo>
                    <a:lnTo>
                      <a:pt x="390" y="411"/>
                    </a:lnTo>
                    <a:lnTo>
                      <a:pt x="388" y="411"/>
                    </a:lnTo>
                    <a:lnTo>
                      <a:pt x="388" y="413"/>
                    </a:lnTo>
                    <a:lnTo>
                      <a:pt x="386" y="413"/>
                    </a:lnTo>
                    <a:lnTo>
                      <a:pt x="384" y="413"/>
                    </a:lnTo>
                    <a:lnTo>
                      <a:pt x="384" y="415"/>
                    </a:lnTo>
                    <a:lnTo>
                      <a:pt x="382" y="415"/>
                    </a:lnTo>
                    <a:lnTo>
                      <a:pt x="380" y="415"/>
                    </a:lnTo>
                    <a:lnTo>
                      <a:pt x="380" y="417"/>
                    </a:lnTo>
                    <a:lnTo>
                      <a:pt x="379" y="417"/>
                    </a:lnTo>
                    <a:lnTo>
                      <a:pt x="377" y="417"/>
                    </a:lnTo>
                    <a:lnTo>
                      <a:pt x="375" y="417"/>
                    </a:lnTo>
                    <a:lnTo>
                      <a:pt x="375" y="415"/>
                    </a:lnTo>
                    <a:lnTo>
                      <a:pt x="373" y="415"/>
                    </a:lnTo>
                    <a:lnTo>
                      <a:pt x="371" y="415"/>
                    </a:lnTo>
                    <a:lnTo>
                      <a:pt x="371" y="413"/>
                    </a:lnTo>
                    <a:lnTo>
                      <a:pt x="369" y="413"/>
                    </a:lnTo>
                    <a:lnTo>
                      <a:pt x="367" y="413"/>
                    </a:lnTo>
                    <a:lnTo>
                      <a:pt x="365" y="413"/>
                    </a:lnTo>
                    <a:lnTo>
                      <a:pt x="365" y="411"/>
                    </a:lnTo>
                    <a:lnTo>
                      <a:pt x="363" y="411"/>
                    </a:lnTo>
                    <a:lnTo>
                      <a:pt x="361" y="411"/>
                    </a:lnTo>
                    <a:lnTo>
                      <a:pt x="361" y="409"/>
                    </a:lnTo>
                    <a:lnTo>
                      <a:pt x="359" y="409"/>
                    </a:lnTo>
                    <a:lnTo>
                      <a:pt x="359" y="407"/>
                    </a:lnTo>
                    <a:lnTo>
                      <a:pt x="357" y="407"/>
                    </a:lnTo>
                    <a:lnTo>
                      <a:pt x="357" y="405"/>
                    </a:lnTo>
                    <a:lnTo>
                      <a:pt x="357" y="403"/>
                    </a:lnTo>
                    <a:lnTo>
                      <a:pt x="359" y="403"/>
                    </a:lnTo>
                    <a:lnTo>
                      <a:pt x="359" y="402"/>
                    </a:lnTo>
                    <a:lnTo>
                      <a:pt x="357" y="402"/>
                    </a:lnTo>
                    <a:lnTo>
                      <a:pt x="357" y="400"/>
                    </a:lnTo>
                    <a:lnTo>
                      <a:pt x="357" y="398"/>
                    </a:lnTo>
                    <a:lnTo>
                      <a:pt x="357" y="396"/>
                    </a:lnTo>
                    <a:lnTo>
                      <a:pt x="355" y="396"/>
                    </a:lnTo>
                    <a:lnTo>
                      <a:pt x="355" y="394"/>
                    </a:lnTo>
                    <a:lnTo>
                      <a:pt x="355" y="392"/>
                    </a:lnTo>
                    <a:lnTo>
                      <a:pt x="354" y="392"/>
                    </a:lnTo>
                    <a:lnTo>
                      <a:pt x="354" y="390"/>
                    </a:lnTo>
                    <a:lnTo>
                      <a:pt x="352" y="390"/>
                    </a:lnTo>
                    <a:lnTo>
                      <a:pt x="352" y="388"/>
                    </a:lnTo>
                    <a:lnTo>
                      <a:pt x="354" y="388"/>
                    </a:lnTo>
                    <a:lnTo>
                      <a:pt x="352" y="388"/>
                    </a:lnTo>
                    <a:lnTo>
                      <a:pt x="352" y="386"/>
                    </a:lnTo>
                    <a:lnTo>
                      <a:pt x="354" y="386"/>
                    </a:lnTo>
                    <a:lnTo>
                      <a:pt x="352" y="386"/>
                    </a:lnTo>
                    <a:lnTo>
                      <a:pt x="352" y="384"/>
                    </a:lnTo>
                    <a:lnTo>
                      <a:pt x="352" y="382"/>
                    </a:lnTo>
                    <a:lnTo>
                      <a:pt x="352" y="380"/>
                    </a:lnTo>
                    <a:lnTo>
                      <a:pt x="352" y="378"/>
                    </a:lnTo>
                    <a:lnTo>
                      <a:pt x="352" y="377"/>
                    </a:lnTo>
                    <a:lnTo>
                      <a:pt x="350" y="377"/>
                    </a:lnTo>
                    <a:lnTo>
                      <a:pt x="350" y="375"/>
                    </a:lnTo>
                    <a:lnTo>
                      <a:pt x="348" y="375"/>
                    </a:lnTo>
                    <a:lnTo>
                      <a:pt x="348" y="373"/>
                    </a:lnTo>
                    <a:lnTo>
                      <a:pt x="348" y="371"/>
                    </a:lnTo>
                    <a:lnTo>
                      <a:pt x="346" y="371"/>
                    </a:lnTo>
                    <a:lnTo>
                      <a:pt x="346" y="369"/>
                    </a:lnTo>
                    <a:lnTo>
                      <a:pt x="344" y="369"/>
                    </a:lnTo>
                    <a:lnTo>
                      <a:pt x="344" y="367"/>
                    </a:lnTo>
                    <a:lnTo>
                      <a:pt x="346" y="367"/>
                    </a:lnTo>
                    <a:lnTo>
                      <a:pt x="346" y="365"/>
                    </a:lnTo>
                    <a:lnTo>
                      <a:pt x="344" y="365"/>
                    </a:lnTo>
                    <a:lnTo>
                      <a:pt x="346" y="365"/>
                    </a:lnTo>
                    <a:lnTo>
                      <a:pt x="346" y="363"/>
                    </a:lnTo>
                    <a:lnTo>
                      <a:pt x="346" y="361"/>
                    </a:lnTo>
                    <a:lnTo>
                      <a:pt x="346" y="359"/>
                    </a:lnTo>
                    <a:lnTo>
                      <a:pt x="348" y="359"/>
                    </a:lnTo>
                    <a:lnTo>
                      <a:pt x="350" y="357"/>
                    </a:lnTo>
                    <a:lnTo>
                      <a:pt x="352" y="357"/>
                    </a:lnTo>
                    <a:lnTo>
                      <a:pt x="354" y="357"/>
                    </a:lnTo>
                    <a:lnTo>
                      <a:pt x="354" y="355"/>
                    </a:lnTo>
                    <a:lnTo>
                      <a:pt x="354" y="354"/>
                    </a:lnTo>
                    <a:lnTo>
                      <a:pt x="354" y="352"/>
                    </a:lnTo>
                    <a:lnTo>
                      <a:pt x="354" y="350"/>
                    </a:lnTo>
                    <a:lnTo>
                      <a:pt x="352" y="348"/>
                    </a:lnTo>
                    <a:lnTo>
                      <a:pt x="352" y="346"/>
                    </a:lnTo>
                    <a:lnTo>
                      <a:pt x="352" y="344"/>
                    </a:lnTo>
                    <a:lnTo>
                      <a:pt x="350" y="344"/>
                    </a:lnTo>
                    <a:lnTo>
                      <a:pt x="348" y="346"/>
                    </a:lnTo>
                    <a:lnTo>
                      <a:pt x="346" y="346"/>
                    </a:lnTo>
                    <a:lnTo>
                      <a:pt x="346" y="344"/>
                    </a:lnTo>
                    <a:lnTo>
                      <a:pt x="344" y="344"/>
                    </a:lnTo>
                    <a:lnTo>
                      <a:pt x="342" y="342"/>
                    </a:lnTo>
                    <a:lnTo>
                      <a:pt x="340" y="342"/>
                    </a:lnTo>
                    <a:lnTo>
                      <a:pt x="340" y="340"/>
                    </a:lnTo>
                    <a:lnTo>
                      <a:pt x="338" y="340"/>
                    </a:lnTo>
                    <a:lnTo>
                      <a:pt x="338" y="342"/>
                    </a:lnTo>
                    <a:lnTo>
                      <a:pt x="336" y="342"/>
                    </a:lnTo>
                    <a:lnTo>
                      <a:pt x="334" y="344"/>
                    </a:lnTo>
                    <a:lnTo>
                      <a:pt x="332" y="344"/>
                    </a:lnTo>
                    <a:lnTo>
                      <a:pt x="334" y="344"/>
                    </a:lnTo>
                    <a:lnTo>
                      <a:pt x="334" y="346"/>
                    </a:lnTo>
                    <a:lnTo>
                      <a:pt x="336" y="346"/>
                    </a:lnTo>
                    <a:lnTo>
                      <a:pt x="336" y="348"/>
                    </a:lnTo>
                    <a:lnTo>
                      <a:pt x="334" y="348"/>
                    </a:lnTo>
                    <a:lnTo>
                      <a:pt x="334" y="350"/>
                    </a:lnTo>
                    <a:lnTo>
                      <a:pt x="334" y="352"/>
                    </a:lnTo>
                    <a:lnTo>
                      <a:pt x="332" y="352"/>
                    </a:lnTo>
                    <a:lnTo>
                      <a:pt x="332" y="354"/>
                    </a:lnTo>
                    <a:lnTo>
                      <a:pt x="334" y="354"/>
                    </a:lnTo>
                    <a:lnTo>
                      <a:pt x="334" y="355"/>
                    </a:lnTo>
                    <a:lnTo>
                      <a:pt x="332" y="355"/>
                    </a:lnTo>
                    <a:lnTo>
                      <a:pt x="334" y="355"/>
                    </a:lnTo>
                    <a:lnTo>
                      <a:pt x="334" y="357"/>
                    </a:lnTo>
                    <a:lnTo>
                      <a:pt x="332" y="357"/>
                    </a:lnTo>
                    <a:lnTo>
                      <a:pt x="332" y="359"/>
                    </a:lnTo>
                    <a:lnTo>
                      <a:pt x="332" y="361"/>
                    </a:lnTo>
                    <a:lnTo>
                      <a:pt x="331" y="361"/>
                    </a:lnTo>
                    <a:lnTo>
                      <a:pt x="329" y="361"/>
                    </a:lnTo>
                    <a:lnTo>
                      <a:pt x="329" y="359"/>
                    </a:lnTo>
                    <a:lnTo>
                      <a:pt x="329" y="357"/>
                    </a:lnTo>
                    <a:lnTo>
                      <a:pt x="329" y="355"/>
                    </a:lnTo>
                    <a:lnTo>
                      <a:pt x="327" y="355"/>
                    </a:lnTo>
                    <a:lnTo>
                      <a:pt x="327" y="354"/>
                    </a:lnTo>
                    <a:lnTo>
                      <a:pt x="325" y="354"/>
                    </a:lnTo>
                    <a:lnTo>
                      <a:pt x="323" y="354"/>
                    </a:lnTo>
                    <a:lnTo>
                      <a:pt x="323" y="352"/>
                    </a:lnTo>
                    <a:lnTo>
                      <a:pt x="321" y="352"/>
                    </a:lnTo>
                    <a:lnTo>
                      <a:pt x="319" y="354"/>
                    </a:lnTo>
                    <a:lnTo>
                      <a:pt x="317" y="354"/>
                    </a:lnTo>
                    <a:lnTo>
                      <a:pt x="315" y="354"/>
                    </a:lnTo>
                    <a:lnTo>
                      <a:pt x="313" y="354"/>
                    </a:lnTo>
                    <a:lnTo>
                      <a:pt x="313" y="355"/>
                    </a:lnTo>
                    <a:lnTo>
                      <a:pt x="311" y="355"/>
                    </a:lnTo>
                    <a:lnTo>
                      <a:pt x="311" y="357"/>
                    </a:lnTo>
                    <a:lnTo>
                      <a:pt x="309" y="359"/>
                    </a:lnTo>
                    <a:lnTo>
                      <a:pt x="309" y="361"/>
                    </a:lnTo>
                    <a:lnTo>
                      <a:pt x="307" y="361"/>
                    </a:lnTo>
                    <a:lnTo>
                      <a:pt x="309" y="361"/>
                    </a:lnTo>
                    <a:lnTo>
                      <a:pt x="309" y="363"/>
                    </a:lnTo>
                    <a:lnTo>
                      <a:pt x="309" y="365"/>
                    </a:lnTo>
                    <a:lnTo>
                      <a:pt x="309" y="367"/>
                    </a:lnTo>
                    <a:lnTo>
                      <a:pt x="307" y="367"/>
                    </a:lnTo>
                    <a:lnTo>
                      <a:pt x="307" y="369"/>
                    </a:lnTo>
                    <a:lnTo>
                      <a:pt x="306" y="369"/>
                    </a:lnTo>
                    <a:lnTo>
                      <a:pt x="304" y="369"/>
                    </a:lnTo>
                    <a:lnTo>
                      <a:pt x="302" y="369"/>
                    </a:lnTo>
                    <a:lnTo>
                      <a:pt x="302" y="371"/>
                    </a:lnTo>
                    <a:lnTo>
                      <a:pt x="300" y="371"/>
                    </a:lnTo>
                    <a:lnTo>
                      <a:pt x="298" y="371"/>
                    </a:lnTo>
                    <a:lnTo>
                      <a:pt x="296" y="371"/>
                    </a:lnTo>
                    <a:lnTo>
                      <a:pt x="296" y="373"/>
                    </a:lnTo>
                    <a:lnTo>
                      <a:pt x="294" y="373"/>
                    </a:lnTo>
                    <a:lnTo>
                      <a:pt x="294" y="375"/>
                    </a:lnTo>
                    <a:lnTo>
                      <a:pt x="292" y="375"/>
                    </a:lnTo>
                    <a:lnTo>
                      <a:pt x="292" y="377"/>
                    </a:lnTo>
                    <a:lnTo>
                      <a:pt x="290" y="377"/>
                    </a:lnTo>
                    <a:lnTo>
                      <a:pt x="290" y="378"/>
                    </a:lnTo>
                    <a:lnTo>
                      <a:pt x="288" y="380"/>
                    </a:lnTo>
                    <a:lnTo>
                      <a:pt x="288" y="382"/>
                    </a:lnTo>
                    <a:lnTo>
                      <a:pt x="288" y="384"/>
                    </a:lnTo>
                    <a:lnTo>
                      <a:pt x="290" y="384"/>
                    </a:lnTo>
                    <a:lnTo>
                      <a:pt x="290" y="386"/>
                    </a:lnTo>
                    <a:lnTo>
                      <a:pt x="290" y="388"/>
                    </a:lnTo>
                    <a:lnTo>
                      <a:pt x="292" y="388"/>
                    </a:lnTo>
                    <a:lnTo>
                      <a:pt x="294" y="388"/>
                    </a:lnTo>
                    <a:lnTo>
                      <a:pt x="294" y="390"/>
                    </a:lnTo>
                    <a:lnTo>
                      <a:pt x="292" y="392"/>
                    </a:lnTo>
                    <a:lnTo>
                      <a:pt x="292" y="394"/>
                    </a:lnTo>
                    <a:lnTo>
                      <a:pt x="292" y="396"/>
                    </a:lnTo>
                    <a:lnTo>
                      <a:pt x="294" y="396"/>
                    </a:lnTo>
                    <a:lnTo>
                      <a:pt x="294" y="398"/>
                    </a:lnTo>
                    <a:lnTo>
                      <a:pt x="294" y="400"/>
                    </a:lnTo>
                    <a:lnTo>
                      <a:pt x="296" y="400"/>
                    </a:lnTo>
                    <a:lnTo>
                      <a:pt x="296" y="402"/>
                    </a:lnTo>
                    <a:lnTo>
                      <a:pt x="296" y="403"/>
                    </a:lnTo>
                    <a:lnTo>
                      <a:pt x="296" y="405"/>
                    </a:lnTo>
                    <a:lnTo>
                      <a:pt x="296" y="407"/>
                    </a:lnTo>
                    <a:lnTo>
                      <a:pt x="296" y="409"/>
                    </a:lnTo>
                    <a:lnTo>
                      <a:pt x="296" y="411"/>
                    </a:lnTo>
                    <a:lnTo>
                      <a:pt x="296" y="413"/>
                    </a:lnTo>
                    <a:lnTo>
                      <a:pt x="296" y="415"/>
                    </a:lnTo>
                    <a:lnTo>
                      <a:pt x="298" y="415"/>
                    </a:lnTo>
                    <a:lnTo>
                      <a:pt x="300" y="417"/>
                    </a:lnTo>
                    <a:lnTo>
                      <a:pt x="302" y="417"/>
                    </a:lnTo>
                    <a:lnTo>
                      <a:pt x="302" y="419"/>
                    </a:lnTo>
                    <a:lnTo>
                      <a:pt x="304" y="419"/>
                    </a:lnTo>
                    <a:lnTo>
                      <a:pt x="304" y="421"/>
                    </a:lnTo>
                    <a:lnTo>
                      <a:pt x="304" y="423"/>
                    </a:lnTo>
                    <a:lnTo>
                      <a:pt x="304" y="425"/>
                    </a:lnTo>
                    <a:lnTo>
                      <a:pt x="304" y="426"/>
                    </a:lnTo>
                    <a:lnTo>
                      <a:pt x="302" y="426"/>
                    </a:lnTo>
                    <a:lnTo>
                      <a:pt x="302" y="428"/>
                    </a:lnTo>
                    <a:lnTo>
                      <a:pt x="304" y="428"/>
                    </a:lnTo>
                    <a:lnTo>
                      <a:pt x="304" y="430"/>
                    </a:lnTo>
                    <a:lnTo>
                      <a:pt x="304" y="432"/>
                    </a:lnTo>
                    <a:lnTo>
                      <a:pt x="304" y="434"/>
                    </a:lnTo>
                    <a:lnTo>
                      <a:pt x="306" y="434"/>
                    </a:lnTo>
                    <a:lnTo>
                      <a:pt x="306" y="436"/>
                    </a:lnTo>
                    <a:lnTo>
                      <a:pt x="307" y="436"/>
                    </a:lnTo>
                    <a:lnTo>
                      <a:pt x="307" y="438"/>
                    </a:lnTo>
                    <a:lnTo>
                      <a:pt x="306" y="438"/>
                    </a:lnTo>
                    <a:lnTo>
                      <a:pt x="304" y="438"/>
                    </a:lnTo>
                    <a:lnTo>
                      <a:pt x="302" y="438"/>
                    </a:lnTo>
                    <a:lnTo>
                      <a:pt x="300" y="438"/>
                    </a:lnTo>
                    <a:lnTo>
                      <a:pt x="298" y="438"/>
                    </a:lnTo>
                    <a:lnTo>
                      <a:pt x="296" y="438"/>
                    </a:lnTo>
                    <a:lnTo>
                      <a:pt x="296" y="436"/>
                    </a:lnTo>
                    <a:lnTo>
                      <a:pt x="294" y="436"/>
                    </a:lnTo>
                    <a:lnTo>
                      <a:pt x="292" y="436"/>
                    </a:lnTo>
                    <a:lnTo>
                      <a:pt x="292" y="438"/>
                    </a:lnTo>
                    <a:lnTo>
                      <a:pt x="290" y="438"/>
                    </a:lnTo>
                    <a:lnTo>
                      <a:pt x="290" y="436"/>
                    </a:lnTo>
                    <a:lnTo>
                      <a:pt x="288" y="436"/>
                    </a:lnTo>
                    <a:lnTo>
                      <a:pt x="288" y="438"/>
                    </a:lnTo>
                    <a:lnTo>
                      <a:pt x="288" y="440"/>
                    </a:lnTo>
                    <a:lnTo>
                      <a:pt x="286" y="440"/>
                    </a:lnTo>
                    <a:lnTo>
                      <a:pt x="286" y="442"/>
                    </a:lnTo>
                    <a:lnTo>
                      <a:pt x="286" y="444"/>
                    </a:lnTo>
                    <a:lnTo>
                      <a:pt x="284" y="444"/>
                    </a:lnTo>
                    <a:lnTo>
                      <a:pt x="284" y="446"/>
                    </a:lnTo>
                    <a:lnTo>
                      <a:pt x="283" y="446"/>
                    </a:lnTo>
                    <a:lnTo>
                      <a:pt x="283" y="444"/>
                    </a:lnTo>
                    <a:lnTo>
                      <a:pt x="281" y="444"/>
                    </a:lnTo>
                    <a:lnTo>
                      <a:pt x="279" y="444"/>
                    </a:lnTo>
                    <a:lnTo>
                      <a:pt x="277" y="444"/>
                    </a:lnTo>
                    <a:lnTo>
                      <a:pt x="277" y="446"/>
                    </a:lnTo>
                    <a:lnTo>
                      <a:pt x="275" y="444"/>
                    </a:lnTo>
                    <a:lnTo>
                      <a:pt x="275" y="446"/>
                    </a:lnTo>
                    <a:lnTo>
                      <a:pt x="273" y="446"/>
                    </a:lnTo>
                    <a:lnTo>
                      <a:pt x="271" y="448"/>
                    </a:lnTo>
                    <a:lnTo>
                      <a:pt x="271" y="450"/>
                    </a:lnTo>
                    <a:lnTo>
                      <a:pt x="269" y="450"/>
                    </a:lnTo>
                    <a:lnTo>
                      <a:pt x="267" y="450"/>
                    </a:lnTo>
                    <a:lnTo>
                      <a:pt x="267" y="451"/>
                    </a:lnTo>
                    <a:lnTo>
                      <a:pt x="265" y="451"/>
                    </a:lnTo>
                    <a:lnTo>
                      <a:pt x="263" y="451"/>
                    </a:lnTo>
                    <a:lnTo>
                      <a:pt x="261" y="451"/>
                    </a:lnTo>
                    <a:lnTo>
                      <a:pt x="259" y="451"/>
                    </a:lnTo>
                    <a:lnTo>
                      <a:pt x="258" y="451"/>
                    </a:lnTo>
                    <a:lnTo>
                      <a:pt x="256" y="451"/>
                    </a:lnTo>
                    <a:lnTo>
                      <a:pt x="256" y="453"/>
                    </a:lnTo>
                    <a:lnTo>
                      <a:pt x="256" y="455"/>
                    </a:lnTo>
                    <a:lnTo>
                      <a:pt x="254" y="455"/>
                    </a:lnTo>
                    <a:lnTo>
                      <a:pt x="254" y="457"/>
                    </a:lnTo>
                    <a:lnTo>
                      <a:pt x="252" y="457"/>
                    </a:lnTo>
                    <a:lnTo>
                      <a:pt x="252" y="459"/>
                    </a:lnTo>
                    <a:lnTo>
                      <a:pt x="254" y="459"/>
                    </a:lnTo>
                    <a:lnTo>
                      <a:pt x="252" y="459"/>
                    </a:lnTo>
                    <a:lnTo>
                      <a:pt x="252" y="461"/>
                    </a:lnTo>
                    <a:lnTo>
                      <a:pt x="250" y="461"/>
                    </a:lnTo>
                    <a:lnTo>
                      <a:pt x="250" y="463"/>
                    </a:lnTo>
                    <a:lnTo>
                      <a:pt x="250" y="465"/>
                    </a:lnTo>
                    <a:lnTo>
                      <a:pt x="248" y="465"/>
                    </a:lnTo>
                    <a:lnTo>
                      <a:pt x="248" y="467"/>
                    </a:lnTo>
                    <a:lnTo>
                      <a:pt x="246" y="467"/>
                    </a:lnTo>
                    <a:lnTo>
                      <a:pt x="246" y="465"/>
                    </a:lnTo>
                    <a:lnTo>
                      <a:pt x="244" y="465"/>
                    </a:lnTo>
                    <a:lnTo>
                      <a:pt x="244" y="463"/>
                    </a:lnTo>
                    <a:lnTo>
                      <a:pt x="244" y="461"/>
                    </a:lnTo>
                    <a:lnTo>
                      <a:pt x="242" y="461"/>
                    </a:lnTo>
                    <a:lnTo>
                      <a:pt x="242" y="463"/>
                    </a:lnTo>
                    <a:lnTo>
                      <a:pt x="240" y="463"/>
                    </a:lnTo>
                    <a:lnTo>
                      <a:pt x="238" y="463"/>
                    </a:lnTo>
                    <a:lnTo>
                      <a:pt x="236" y="463"/>
                    </a:lnTo>
                    <a:lnTo>
                      <a:pt x="236" y="461"/>
                    </a:lnTo>
                    <a:lnTo>
                      <a:pt x="236" y="463"/>
                    </a:lnTo>
                    <a:lnTo>
                      <a:pt x="235" y="463"/>
                    </a:lnTo>
                    <a:lnTo>
                      <a:pt x="235" y="465"/>
                    </a:lnTo>
                    <a:lnTo>
                      <a:pt x="233" y="465"/>
                    </a:lnTo>
                    <a:lnTo>
                      <a:pt x="231" y="465"/>
                    </a:lnTo>
                    <a:lnTo>
                      <a:pt x="231" y="467"/>
                    </a:lnTo>
                    <a:lnTo>
                      <a:pt x="231" y="469"/>
                    </a:lnTo>
                    <a:lnTo>
                      <a:pt x="229" y="469"/>
                    </a:lnTo>
                    <a:lnTo>
                      <a:pt x="229" y="471"/>
                    </a:lnTo>
                    <a:lnTo>
                      <a:pt x="229" y="473"/>
                    </a:lnTo>
                    <a:lnTo>
                      <a:pt x="229" y="474"/>
                    </a:lnTo>
                    <a:lnTo>
                      <a:pt x="227" y="474"/>
                    </a:lnTo>
                    <a:lnTo>
                      <a:pt x="225" y="474"/>
                    </a:lnTo>
                    <a:lnTo>
                      <a:pt x="225" y="473"/>
                    </a:lnTo>
                    <a:lnTo>
                      <a:pt x="225" y="474"/>
                    </a:lnTo>
                    <a:lnTo>
                      <a:pt x="223" y="474"/>
                    </a:lnTo>
                    <a:lnTo>
                      <a:pt x="223" y="476"/>
                    </a:lnTo>
                    <a:lnTo>
                      <a:pt x="221" y="476"/>
                    </a:lnTo>
                    <a:lnTo>
                      <a:pt x="221" y="474"/>
                    </a:lnTo>
                    <a:lnTo>
                      <a:pt x="219" y="474"/>
                    </a:lnTo>
                    <a:lnTo>
                      <a:pt x="219" y="476"/>
                    </a:lnTo>
                    <a:lnTo>
                      <a:pt x="217" y="476"/>
                    </a:lnTo>
                    <a:lnTo>
                      <a:pt x="217" y="478"/>
                    </a:lnTo>
                    <a:lnTo>
                      <a:pt x="217" y="480"/>
                    </a:lnTo>
                    <a:lnTo>
                      <a:pt x="215" y="480"/>
                    </a:lnTo>
                    <a:lnTo>
                      <a:pt x="215" y="482"/>
                    </a:lnTo>
                    <a:lnTo>
                      <a:pt x="213" y="482"/>
                    </a:lnTo>
                    <a:lnTo>
                      <a:pt x="213" y="484"/>
                    </a:lnTo>
                    <a:lnTo>
                      <a:pt x="212" y="486"/>
                    </a:lnTo>
                    <a:lnTo>
                      <a:pt x="212" y="488"/>
                    </a:lnTo>
                    <a:lnTo>
                      <a:pt x="210" y="488"/>
                    </a:lnTo>
                    <a:lnTo>
                      <a:pt x="208" y="488"/>
                    </a:lnTo>
                    <a:lnTo>
                      <a:pt x="206" y="488"/>
                    </a:lnTo>
                    <a:lnTo>
                      <a:pt x="204" y="488"/>
                    </a:lnTo>
                    <a:lnTo>
                      <a:pt x="206" y="490"/>
                    </a:lnTo>
                    <a:lnTo>
                      <a:pt x="204" y="490"/>
                    </a:lnTo>
                    <a:lnTo>
                      <a:pt x="202" y="490"/>
                    </a:lnTo>
                    <a:lnTo>
                      <a:pt x="200" y="490"/>
                    </a:lnTo>
                    <a:lnTo>
                      <a:pt x="198" y="490"/>
                    </a:lnTo>
                    <a:lnTo>
                      <a:pt x="198" y="488"/>
                    </a:lnTo>
                    <a:lnTo>
                      <a:pt x="198" y="486"/>
                    </a:lnTo>
                    <a:lnTo>
                      <a:pt x="200" y="486"/>
                    </a:lnTo>
                    <a:lnTo>
                      <a:pt x="200" y="484"/>
                    </a:lnTo>
                    <a:lnTo>
                      <a:pt x="200" y="486"/>
                    </a:lnTo>
                    <a:lnTo>
                      <a:pt x="200" y="484"/>
                    </a:lnTo>
                    <a:lnTo>
                      <a:pt x="202" y="484"/>
                    </a:lnTo>
                    <a:lnTo>
                      <a:pt x="202" y="482"/>
                    </a:lnTo>
                    <a:lnTo>
                      <a:pt x="202" y="480"/>
                    </a:lnTo>
                    <a:lnTo>
                      <a:pt x="204" y="480"/>
                    </a:lnTo>
                    <a:lnTo>
                      <a:pt x="204" y="478"/>
                    </a:lnTo>
                    <a:lnTo>
                      <a:pt x="204" y="476"/>
                    </a:lnTo>
                    <a:lnTo>
                      <a:pt x="204" y="474"/>
                    </a:lnTo>
                    <a:lnTo>
                      <a:pt x="206" y="474"/>
                    </a:lnTo>
                    <a:lnTo>
                      <a:pt x="204" y="474"/>
                    </a:lnTo>
                    <a:lnTo>
                      <a:pt x="204" y="473"/>
                    </a:lnTo>
                    <a:lnTo>
                      <a:pt x="204" y="471"/>
                    </a:lnTo>
                    <a:lnTo>
                      <a:pt x="204" y="469"/>
                    </a:lnTo>
                    <a:lnTo>
                      <a:pt x="202" y="469"/>
                    </a:lnTo>
                    <a:lnTo>
                      <a:pt x="204" y="469"/>
                    </a:lnTo>
                    <a:lnTo>
                      <a:pt x="204" y="467"/>
                    </a:lnTo>
                    <a:lnTo>
                      <a:pt x="204" y="465"/>
                    </a:lnTo>
                    <a:lnTo>
                      <a:pt x="206" y="465"/>
                    </a:lnTo>
                    <a:lnTo>
                      <a:pt x="206" y="463"/>
                    </a:lnTo>
                    <a:lnTo>
                      <a:pt x="208" y="463"/>
                    </a:lnTo>
                    <a:lnTo>
                      <a:pt x="210" y="463"/>
                    </a:lnTo>
                    <a:lnTo>
                      <a:pt x="212" y="463"/>
                    </a:lnTo>
                    <a:lnTo>
                      <a:pt x="212" y="461"/>
                    </a:lnTo>
                    <a:lnTo>
                      <a:pt x="212" y="459"/>
                    </a:lnTo>
                    <a:lnTo>
                      <a:pt x="213" y="459"/>
                    </a:lnTo>
                    <a:lnTo>
                      <a:pt x="213" y="457"/>
                    </a:lnTo>
                    <a:lnTo>
                      <a:pt x="212" y="457"/>
                    </a:lnTo>
                    <a:lnTo>
                      <a:pt x="210" y="457"/>
                    </a:lnTo>
                    <a:lnTo>
                      <a:pt x="210" y="455"/>
                    </a:lnTo>
                    <a:lnTo>
                      <a:pt x="208" y="455"/>
                    </a:lnTo>
                    <a:lnTo>
                      <a:pt x="206" y="455"/>
                    </a:lnTo>
                    <a:lnTo>
                      <a:pt x="206" y="453"/>
                    </a:lnTo>
                    <a:lnTo>
                      <a:pt x="208" y="453"/>
                    </a:lnTo>
                    <a:lnTo>
                      <a:pt x="208" y="451"/>
                    </a:lnTo>
                    <a:lnTo>
                      <a:pt x="208" y="450"/>
                    </a:lnTo>
                    <a:lnTo>
                      <a:pt x="208" y="448"/>
                    </a:lnTo>
                    <a:lnTo>
                      <a:pt x="208" y="446"/>
                    </a:lnTo>
                    <a:lnTo>
                      <a:pt x="210" y="446"/>
                    </a:lnTo>
                    <a:lnTo>
                      <a:pt x="210" y="444"/>
                    </a:lnTo>
                    <a:lnTo>
                      <a:pt x="208" y="444"/>
                    </a:lnTo>
                    <a:lnTo>
                      <a:pt x="208" y="442"/>
                    </a:lnTo>
                    <a:lnTo>
                      <a:pt x="210" y="442"/>
                    </a:lnTo>
                    <a:lnTo>
                      <a:pt x="208" y="442"/>
                    </a:lnTo>
                    <a:lnTo>
                      <a:pt x="206" y="442"/>
                    </a:lnTo>
                    <a:lnTo>
                      <a:pt x="206" y="440"/>
                    </a:lnTo>
                    <a:lnTo>
                      <a:pt x="204" y="440"/>
                    </a:lnTo>
                    <a:lnTo>
                      <a:pt x="204" y="438"/>
                    </a:lnTo>
                    <a:lnTo>
                      <a:pt x="206" y="438"/>
                    </a:lnTo>
                    <a:lnTo>
                      <a:pt x="204" y="438"/>
                    </a:lnTo>
                    <a:lnTo>
                      <a:pt x="202" y="438"/>
                    </a:lnTo>
                    <a:lnTo>
                      <a:pt x="202" y="436"/>
                    </a:lnTo>
                    <a:lnTo>
                      <a:pt x="202" y="434"/>
                    </a:lnTo>
                    <a:lnTo>
                      <a:pt x="202" y="432"/>
                    </a:lnTo>
                    <a:lnTo>
                      <a:pt x="202" y="430"/>
                    </a:lnTo>
                    <a:lnTo>
                      <a:pt x="202" y="428"/>
                    </a:lnTo>
                    <a:lnTo>
                      <a:pt x="200" y="428"/>
                    </a:lnTo>
                    <a:lnTo>
                      <a:pt x="200" y="426"/>
                    </a:lnTo>
                    <a:lnTo>
                      <a:pt x="200" y="425"/>
                    </a:lnTo>
                    <a:lnTo>
                      <a:pt x="198" y="425"/>
                    </a:lnTo>
                    <a:lnTo>
                      <a:pt x="198" y="423"/>
                    </a:lnTo>
                    <a:lnTo>
                      <a:pt x="198" y="421"/>
                    </a:lnTo>
                    <a:lnTo>
                      <a:pt x="198" y="419"/>
                    </a:lnTo>
                    <a:lnTo>
                      <a:pt x="200" y="419"/>
                    </a:lnTo>
                    <a:lnTo>
                      <a:pt x="200" y="417"/>
                    </a:lnTo>
                    <a:lnTo>
                      <a:pt x="200" y="415"/>
                    </a:lnTo>
                    <a:lnTo>
                      <a:pt x="202" y="415"/>
                    </a:lnTo>
                    <a:lnTo>
                      <a:pt x="202" y="413"/>
                    </a:lnTo>
                    <a:lnTo>
                      <a:pt x="204" y="413"/>
                    </a:lnTo>
                    <a:lnTo>
                      <a:pt x="204" y="411"/>
                    </a:lnTo>
                    <a:lnTo>
                      <a:pt x="204" y="409"/>
                    </a:lnTo>
                    <a:lnTo>
                      <a:pt x="206" y="409"/>
                    </a:lnTo>
                    <a:lnTo>
                      <a:pt x="206" y="407"/>
                    </a:lnTo>
                    <a:lnTo>
                      <a:pt x="208" y="407"/>
                    </a:lnTo>
                    <a:lnTo>
                      <a:pt x="208" y="405"/>
                    </a:lnTo>
                    <a:lnTo>
                      <a:pt x="210" y="403"/>
                    </a:lnTo>
                    <a:lnTo>
                      <a:pt x="210" y="402"/>
                    </a:lnTo>
                    <a:lnTo>
                      <a:pt x="210" y="400"/>
                    </a:lnTo>
                    <a:lnTo>
                      <a:pt x="212" y="400"/>
                    </a:lnTo>
                    <a:lnTo>
                      <a:pt x="212" y="398"/>
                    </a:lnTo>
                    <a:lnTo>
                      <a:pt x="212" y="396"/>
                    </a:lnTo>
                    <a:lnTo>
                      <a:pt x="212" y="394"/>
                    </a:lnTo>
                    <a:lnTo>
                      <a:pt x="213" y="394"/>
                    </a:lnTo>
                    <a:lnTo>
                      <a:pt x="213" y="392"/>
                    </a:lnTo>
                    <a:lnTo>
                      <a:pt x="212" y="392"/>
                    </a:lnTo>
                    <a:lnTo>
                      <a:pt x="212" y="390"/>
                    </a:lnTo>
                    <a:lnTo>
                      <a:pt x="213" y="390"/>
                    </a:lnTo>
                    <a:lnTo>
                      <a:pt x="213" y="388"/>
                    </a:lnTo>
                    <a:lnTo>
                      <a:pt x="213" y="390"/>
                    </a:lnTo>
                    <a:lnTo>
                      <a:pt x="212" y="390"/>
                    </a:lnTo>
                    <a:lnTo>
                      <a:pt x="210" y="390"/>
                    </a:lnTo>
                    <a:lnTo>
                      <a:pt x="210" y="388"/>
                    </a:lnTo>
                    <a:lnTo>
                      <a:pt x="208" y="388"/>
                    </a:lnTo>
                    <a:lnTo>
                      <a:pt x="208" y="386"/>
                    </a:lnTo>
                    <a:lnTo>
                      <a:pt x="208" y="384"/>
                    </a:lnTo>
                    <a:lnTo>
                      <a:pt x="208" y="382"/>
                    </a:lnTo>
                    <a:lnTo>
                      <a:pt x="208" y="380"/>
                    </a:lnTo>
                    <a:lnTo>
                      <a:pt x="208" y="378"/>
                    </a:lnTo>
                    <a:lnTo>
                      <a:pt x="208" y="377"/>
                    </a:lnTo>
                    <a:lnTo>
                      <a:pt x="208" y="375"/>
                    </a:lnTo>
                    <a:lnTo>
                      <a:pt x="208" y="373"/>
                    </a:lnTo>
                    <a:lnTo>
                      <a:pt x="210" y="373"/>
                    </a:lnTo>
                    <a:lnTo>
                      <a:pt x="210" y="371"/>
                    </a:lnTo>
                    <a:lnTo>
                      <a:pt x="212" y="371"/>
                    </a:lnTo>
                    <a:lnTo>
                      <a:pt x="212" y="369"/>
                    </a:lnTo>
                    <a:lnTo>
                      <a:pt x="213" y="369"/>
                    </a:lnTo>
                    <a:lnTo>
                      <a:pt x="215" y="369"/>
                    </a:lnTo>
                    <a:lnTo>
                      <a:pt x="217" y="369"/>
                    </a:lnTo>
                    <a:lnTo>
                      <a:pt x="217" y="367"/>
                    </a:lnTo>
                    <a:lnTo>
                      <a:pt x="217" y="365"/>
                    </a:lnTo>
                    <a:lnTo>
                      <a:pt x="217" y="363"/>
                    </a:lnTo>
                    <a:lnTo>
                      <a:pt x="217" y="361"/>
                    </a:lnTo>
                    <a:lnTo>
                      <a:pt x="219" y="361"/>
                    </a:lnTo>
                    <a:lnTo>
                      <a:pt x="221" y="361"/>
                    </a:lnTo>
                    <a:lnTo>
                      <a:pt x="221" y="359"/>
                    </a:lnTo>
                    <a:lnTo>
                      <a:pt x="221" y="357"/>
                    </a:lnTo>
                    <a:lnTo>
                      <a:pt x="223" y="357"/>
                    </a:lnTo>
                    <a:lnTo>
                      <a:pt x="223" y="355"/>
                    </a:lnTo>
                    <a:lnTo>
                      <a:pt x="223" y="354"/>
                    </a:lnTo>
                    <a:lnTo>
                      <a:pt x="225" y="354"/>
                    </a:lnTo>
                    <a:lnTo>
                      <a:pt x="227" y="354"/>
                    </a:lnTo>
                    <a:lnTo>
                      <a:pt x="227" y="352"/>
                    </a:lnTo>
                    <a:lnTo>
                      <a:pt x="229" y="352"/>
                    </a:lnTo>
                    <a:lnTo>
                      <a:pt x="229" y="350"/>
                    </a:lnTo>
                    <a:lnTo>
                      <a:pt x="229" y="348"/>
                    </a:lnTo>
                    <a:lnTo>
                      <a:pt x="229" y="346"/>
                    </a:lnTo>
                    <a:lnTo>
                      <a:pt x="231" y="346"/>
                    </a:lnTo>
                    <a:lnTo>
                      <a:pt x="231" y="344"/>
                    </a:lnTo>
                    <a:lnTo>
                      <a:pt x="231" y="342"/>
                    </a:lnTo>
                    <a:lnTo>
                      <a:pt x="233" y="342"/>
                    </a:lnTo>
                    <a:lnTo>
                      <a:pt x="233" y="340"/>
                    </a:lnTo>
                    <a:lnTo>
                      <a:pt x="235" y="340"/>
                    </a:lnTo>
                    <a:lnTo>
                      <a:pt x="236" y="340"/>
                    </a:lnTo>
                    <a:lnTo>
                      <a:pt x="236" y="342"/>
                    </a:lnTo>
                    <a:lnTo>
                      <a:pt x="236" y="340"/>
                    </a:lnTo>
                    <a:lnTo>
                      <a:pt x="236" y="338"/>
                    </a:lnTo>
                    <a:lnTo>
                      <a:pt x="236" y="336"/>
                    </a:lnTo>
                    <a:lnTo>
                      <a:pt x="236" y="334"/>
                    </a:lnTo>
                    <a:lnTo>
                      <a:pt x="238" y="334"/>
                    </a:lnTo>
                    <a:lnTo>
                      <a:pt x="238" y="332"/>
                    </a:lnTo>
                    <a:lnTo>
                      <a:pt x="240" y="332"/>
                    </a:lnTo>
                    <a:lnTo>
                      <a:pt x="240" y="330"/>
                    </a:lnTo>
                    <a:lnTo>
                      <a:pt x="238" y="329"/>
                    </a:lnTo>
                    <a:lnTo>
                      <a:pt x="240" y="329"/>
                    </a:lnTo>
                    <a:lnTo>
                      <a:pt x="240" y="327"/>
                    </a:lnTo>
                    <a:lnTo>
                      <a:pt x="240" y="325"/>
                    </a:lnTo>
                    <a:lnTo>
                      <a:pt x="238" y="325"/>
                    </a:lnTo>
                    <a:lnTo>
                      <a:pt x="238" y="327"/>
                    </a:lnTo>
                    <a:lnTo>
                      <a:pt x="238" y="325"/>
                    </a:lnTo>
                    <a:lnTo>
                      <a:pt x="236" y="325"/>
                    </a:lnTo>
                    <a:lnTo>
                      <a:pt x="236" y="323"/>
                    </a:lnTo>
                    <a:lnTo>
                      <a:pt x="235" y="323"/>
                    </a:lnTo>
                    <a:lnTo>
                      <a:pt x="236" y="323"/>
                    </a:lnTo>
                    <a:lnTo>
                      <a:pt x="235" y="323"/>
                    </a:lnTo>
                    <a:lnTo>
                      <a:pt x="236" y="323"/>
                    </a:lnTo>
                    <a:lnTo>
                      <a:pt x="235" y="323"/>
                    </a:lnTo>
                    <a:lnTo>
                      <a:pt x="235" y="321"/>
                    </a:lnTo>
                    <a:lnTo>
                      <a:pt x="233" y="321"/>
                    </a:lnTo>
                    <a:lnTo>
                      <a:pt x="231" y="321"/>
                    </a:lnTo>
                    <a:lnTo>
                      <a:pt x="229" y="321"/>
                    </a:lnTo>
                    <a:lnTo>
                      <a:pt x="229" y="319"/>
                    </a:lnTo>
                    <a:lnTo>
                      <a:pt x="231" y="319"/>
                    </a:lnTo>
                    <a:lnTo>
                      <a:pt x="231" y="317"/>
                    </a:lnTo>
                    <a:lnTo>
                      <a:pt x="231" y="315"/>
                    </a:lnTo>
                    <a:lnTo>
                      <a:pt x="233" y="315"/>
                    </a:lnTo>
                    <a:lnTo>
                      <a:pt x="233" y="313"/>
                    </a:lnTo>
                    <a:lnTo>
                      <a:pt x="235" y="313"/>
                    </a:lnTo>
                    <a:lnTo>
                      <a:pt x="236" y="313"/>
                    </a:lnTo>
                    <a:lnTo>
                      <a:pt x="236" y="311"/>
                    </a:lnTo>
                    <a:lnTo>
                      <a:pt x="236" y="309"/>
                    </a:lnTo>
                    <a:lnTo>
                      <a:pt x="238" y="309"/>
                    </a:lnTo>
                    <a:lnTo>
                      <a:pt x="236" y="309"/>
                    </a:lnTo>
                    <a:lnTo>
                      <a:pt x="236" y="307"/>
                    </a:lnTo>
                    <a:lnTo>
                      <a:pt x="235" y="307"/>
                    </a:lnTo>
                    <a:lnTo>
                      <a:pt x="235" y="306"/>
                    </a:lnTo>
                    <a:lnTo>
                      <a:pt x="235" y="304"/>
                    </a:lnTo>
                    <a:lnTo>
                      <a:pt x="235" y="302"/>
                    </a:lnTo>
                    <a:lnTo>
                      <a:pt x="235" y="300"/>
                    </a:lnTo>
                    <a:lnTo>
                      <a:pt x="236" y="300"/>
                    </a:lnTo>
                    <a:lnTo>
                      <a:pt x="236" y="298"/>
                    </a:lnTo>
                    <a:lnTo>
                      <a:pt x="236" y="296"/>
                    </a:lnTo>
                    <a:lnTo>
                      <a:pt x="236" y="294"/>
                    </a:lnTo>
                    <a:lnTo>
                      <a:pt x="236" y="292"/>
                    </a:lnTo>
                    <a:lnTo>
                      <a:pt x="235" y="292"/>
                    </a:lnTo>
                    <a:lnTo>
                      <a:pt x="236" y="292"/>
                    </a:lnTo>
                    <a:lnTo>
                      <a:pt x="235" y="292"/>
                    </a:lnTo>
                    <a:lnTo>
                      <a:pt x="235" y="290"/>
                    </a:lnTo>
                    <a:lnTo>
                      <a:pt x="236" y="290"/>
                    </a:lnTo>
                    <a:lnTo>
                      <a:pt x="236" y="288"/>
                    </a:lnTo>
                    <a:lnTo>
                      <a:pt x="235" y="288"/>
                    </a:lnTo>
                    <a:lnTo>
                      <a:pt x="233" y="288"/>
                    </a:lnTo>
                    <a:lnTo>
                      <a:pt x="233" y="286"/>
                    </a:lnTo>
                    <a:lnTo>
                      <a:pt x="233" y="284"/>
                    </a:lnTo>
                    <a:lnTo>
                      <a:pt x="235" y="284"/>
                    </a:lnTo>
                    <a:lnTo>
                      <a:pt x="233" y="284"/>
                    </a:lnTo>
                    <a:lnTo>
                      <a:pt x="235" y="284"/>
                    </a:lnTo>
                    <a:lnTo>
                      <a:pt x="235" y="282"/>
                    </a:lnTo>
                    <a:lnTo>
                      <a:pt x="235" y="281"/>
                    </a:lnTo>
                    <a:lnTo>
                      <a:pt x="235" y="279"/>
                    </a:lnTo>
                    <a:lnTo>
                      <a:pt x="235" y="277"/>
                    </a:lnTo>
                    <a:lnTo>
                      <a:pt x="235" y="279"/>
                    </a:lnTo>
                    <a:lnTo>
                      <a:pt x="236" y="279"/>
                    </a:lnTo>
                    <a:lnTo>
                      <a:pt x="236" y="277"/>
                    </a:lnTo>
                    <a:lnTo>
                      <a:pt x="238" y="277"/>
                    </a:lnTo>
                    <a:lnTo>
                      <a:pt x="238" y="275"/>
                    </a:lnTo>
                    <a:lnTo>
                      <a:pt x="236" y="275"/>
                    </a:lnTo>
                    <a:lnTo>
                      <a:pt x="236" y="273"/>
                    </a:lnTo>
                    <a:lnTo>
                      <a:pt x="236" y="271"/>
                    </a:lnTo>
                    <a:lnTo>
                      <a:pt x="235" y="271"/>
                    </a:lnTo>
                    <a:lnTo>
                      <a:pt x="233" y="271"/>
                    </a:lnTo>
                    <a:lnTo>
                      <a:pt x="231" y="271"/>
                    </a:lnTo>
                    <a:lnTo>
                      <a:pt x="229" y="271"/>
                    </a:lnTo>
                    <a:lnTo>
                      <a:pt x="227" y="271"/>
                    </a:lnTo>
                    <a:lnTo>
                      <a:pt x="227" y="269"/>
                    </a:lnTo>
                    <a:lnTo>
                      <a:pt x="225" y="269"/>
                    </a:lnTo>
                    <a:lnTo>
                      <a:pt x="225" y="267"/>
                    </a:lnTo>
                    <a:lnTo>
                      <a:pt x="225" y="269"/>
                    </a:lnTo>
                    <a:lnTo>
                      <a:pt x="223" y="269"/>
                    </a:lnTo>
                    <a:lnTo>
                      <a:pt x="221" y="269"/>
                    </a:lnTo>
                    <a:lnTo>
                      <a:pt x="221" y="267"/>
                    </a:lnTo>
                    <a:lnTo>
                      <a:pt x="221" y="269"/>
                    </a:lnTo>
                    <a:lnTo>
                      <a:pt x="221" y="267"/>
                    </a:lnTo>
                    <a:lnTo>
                      <a:pt x="219" y="267"/>
                    </a:lnTo>
                    <a:lnTo>
                      <a:pt x="219" y="269"/>
                    </a:lnTo>
                    <a:lnTo>
                      <a:pt x="219" y="267"/>
                    </a:lnTo>
                    <a:lnTo>
                      <a:pt x="217" y="267"/>
                    </a:lnTo>
                    <a:lnTo>
                      <a:pt x="215" y="267"/>
                    </a:lnTo>
                    <a:lnTo>
                      <a:pt x="215" y="269"/>
                    </a:lnTo>
                    <a:lnTo>
                      <a:pt x="215" y="271"/>
                    </a:lnTo>
                    <a:lnTo>
                      <a:pt x="217" y="271"/>
                    </a:lnTo>
                    <a:lnTo>
                      <a:pt x="217" y="273"/>
                    </a:lnTo>
                    <a:lnTo>
                      <a:pt x="215" y="273"/>
                    </a:lnTo>
                    <a:lnTo>
                      <a:pt x="215" y="271"/>
                    </a:lnTo>
                    <a:lnTo>
                      <a:pt x="215" y="273"/>
                    </a:lnTo>
                    <a:lnTo>
                      <a:pt x="215" y="275"/>
                    </a:lnTo>
                    <a:lnTo>
                      <a:pt x="217" y="275"/>
                    </a:lnTo>
                    <a:lnTo>
                      <a:pt x="215" y="275"/>
                    </a:lnTo>
                    <a:lnTo>
                      <a:pt x="215" y="277"/>
                    </a:lnTo>
                    <a:lnTo>
                      <a:pt x="213" y="277"/>
                    </a:lnTo>
                    <a:lnTo>
                      <a:pt x="215" y="277"/>
                    </a:lnTo>
                    <a:lnTo>
                      <a:pt x="213" y="277"/>
                    </a:lnTo>
                    <a:lnTo>
                      <a:pt x="213" y="279"/>
                    </a:lnTo>
                    <a:lnTo>
                      <a:pt x="215" y="279"/>
                    </a:lnTo>
                    <a:lnTo>
                      <a:pt x="213" y="279"/>
                    </a:lnTo>
                    <a:lnTo>
                      <a:pt x="213" y="281"/>
                    </a:lnTo>
                    <a:lnTo>
                      <a:pt x="213" y="279"/>
                    </a:lnTo>
                    <a:lnTo>
                      <a:pt x="212" y="279"/>
                    </a:lnTo>
                    <a:lnTo>
                      <a:pt x="212" y="277"/>
                    </a:lnTo>
                    <a:lnTo>
                      <a:pt x="212" y="279"/>
                    </a:lnTo>
                    <a:lnTo>
                      <a:pt x="210" y="279"/>
                    </a:lnTo>
                    <a:lnTo>
                      <a:pt x="212" y="279"/>
                    </a:lnTo>
                    <a:lnTo>
                      <a:pt x="210" y="279"/>
                    </a:lnTo>
                    <a:lnTo>
                      <a:pt x="210" y="281"/>
                    </a:lnTo>
                    <a:lnTo>
                      <a:pt x="208" y="281"/>
                    </a:lnTo>
                    <a:lnTo>
                      <a:pt x="208" y="282"/>
                    </a:lnTo>
                    <a:lnTo>
                      <a:pt x="206" y="282"/>
                    </a:lnTo>
                    <a:lnTo>
                      <a:pt x="208" y="282"/>
                    </a:lnTo>
                    <a:lnTo>
                      <a:pt x="206" y="282"/>
                    </a:lnTo>
                    <a:lnTo>
                      <a:pt x="208" y="282"/>
                    </a:lnTo>
                    <a:lnTo>
                      <a:pt x="208" y="284"/>
                    </a:lnTo>
                    <a:lnTo>
                      <a:pt x="208" y="286"/>
                    </a:lnTo>
                    <a:lnTo>
                      <a:pt x="206" y="286"/>
                    </a:lnTo>
                    <a:lnTo>
                      <a:pt x="208" y="286"/>
                    </a:lnTo>
                    <a:lnTo>
                      <a:pt x="208" y="288"/>
                    </a:lnTo>
                    <a:lnTo>
                      <a:pt x="206" y="288"/>
                    </a:lnTo>
                    <a:lnTo>
                      <a:pt x="206" y="290"/>
                    </a:lnTo>
                    <a:lnTo>
                      <a:pt x="204" y="290"/>
                    </a:lnTo>
                    <a:lnTo>
                      <a:pt x="206" y="290"/>
                    </a:lnTo>
                    <a:lnTo>
                      <a:pt x="206" y="292"/>
                    </a:lnTo>
                    <a:lnTo>
                      <a:pt x="206" y="290"/>
                    </a:lnTo>
                    <a:lnTo>
                      <a:pt x="204" y="290"/>
                    </a:lnTo>
                    <a:lnTo>
                      <a:pt x="204" y="292"/>
                    </a:lnTo>
                    <a:lnTo>
                      <a:pt x="202" y="292"/>
                    </a:lnTo>
                    <a:lnTo>
                      <a:pt x="202" y="294"/>
                    </a:lnTo>
                    <a:lnTo>
                      <a:pt x="204" y="294"/>
                    </a:lnTo>
                    <a:lnTo>
                      <a:pt x="204" y="296"/>
                    </a:lnTo>
                    <a:lnTo>
                      <a:pt x="202" y="296"/>
                    </a:lnTo>
                    <a:lnTo>
                      <a:pt x="200" y="296"/>
                    </a:lnTo>
                    <a:lnTo>
                      <a:pt x="198" y="296"/>
                    </a:lnTo>
                    <a:lnTo>
                      <a:pt x="198" y="298"/>
                    </a:lnTo>
                    <a:lnTo>
                      <a:pt x="196" y="298"/>
                    </a:lnTo>
                    <a:lnTo>
                      <a:pt x="194" y="298"/>
                    </a:lnTo>
                    <a:lnTo>
                      <a:pt x="196" y="298"/>
                    </a:lnTo>
                    <a:lnTo>
                      <a:pt x="196" y="300"/>
                    </a:lnTo>
                    <a:lnTo>
                      <a:pt x="196" y="302"/>
                    </a:lnTo>
                    <a:lnTo>
                      <a:pt x="194" y="302"/>
                    </a:lnTo>
                    <a:lnTo>
                      <a:pt x="192" y="304"/>
                    </a:lnTo>
                    <a:lnTo>
                      <a:pt x="192" y="302"/>
                    </a:lnTo>
                    <a:lnTo>
                      <a:pt x="192" y="304"/>
                    </a:lnTo>
                    <a:lnTo>
                      <a:pt x="190" y="304"/>
                    </a:lnTo>
                    <a:lnTo>
                      <a:pt x="192" y="304"/>
                    </a:lnTo>
                    <a:lnTo>
                      <a:pt x="192" y="306"/>
                    </a:lnTo>
                    <a:lnTo>
                      <a:pt x="192" y="307"/>
                    </a:lnTo>
                    <a:lnTo>
                      <a:pt x="192" y="309"/>
                    </a:lnTo>
                    <a:lnTo>
                      <a:pt x="190" y="309"/>
                    </a:lnTo>
                    <a:lnTo>
                      <a:pt x="192" y="309"/>
                    </a:lnTo>
                    <a:lnTo>
                      <a:pt x="192" y="311"/>
                    </a:lnTo>
                    <a:lnTo>
                      <a:pt x="192" y="313"/>
                    </a:lnTo>
                    <a:lnTo>
                      <a:pt x="194" y="313"/>
                    </a:lnTo>
                    <a:lnTo>
                      <a:pt x="196" y="313"/>
                    </a:lnTo>
                    <a:lnTo>
                      <a:pt x="194" y="313"/>
                    </a:lnTo>
                    <a:lnTo>
                      <a:pt x="194" y="315"/>
                    </a:lnTo>
                    <a:lnTo>
                      <a:pt x="192" y="315"/>
                    </a:lnTo>
                    <a:lnTo>
                      <a:pt x="190" y="315"/>
                    </a:lnTo>
                    <a:lnTo>
                      <a:pt x="190" y="317"/>
                    </a:lnTo>
                    <a:lnTo>
                      <a:pt x="188" y="317"/>
                    </a:lnTo>
                    <a:lnTo>
                      <a:pt x="188" y="319"/>
                    </a:lnTo>
                    <a:lnTo>
                      <a:pt x="188" y="317"/>
                    </a:lnTo>
                    <a:lnTo>
                      <a:pt x="187" y="317"/>
                    </a:lnTo>
                    <a:lnTo>
                      <a:pt x="187" y="315"/>
                    </a:lnTo>
                    <a:lnTo>
                      <a:pt x="187" y="317"/>
                    </a:lnTo>
                    <a:lnTo>
                      <a:pt x="185" y="317"/>
                    </a:lnTo>
                    <a:lnTo>
                      <a:pt x="185" y="319"/>
                    </a:lnTo>
                    <a:lnTo>
                      <a:pt x="183" y="319"/>
                    </a:lnTo>
                    <a:lnTo>
                      <a:pt x="181" y="319"/>
                    </a:lnTo>
                    <a:lnTo>
                      <a:pt x="179" y="319"/>
                    </a:lnTo>
                    <a:lnTo>
                      <a:pt x="181" y="319"/>
                    </a:lnTo>
                    <a:lnTo>
                      <a:pt x="181" y="321"/>
                    </a:lnTo>
                    <a:lnTo>
                      <a:pt x="179" y="321"/>
                    </a:lnTo>
                    <a:lnTo>
                      <a:pt x="181" y="321"/>
                    </a:lnTo>
                    <a:lnTo>
                      <a:pt x="181" y="323"/>
                    </a:lnTo>
                    <a:lnTo>
                      <a:pt x="179" y="323"/>
                    </a:lnTo>
                    <a:lnTo>
                      <a:pt x="179" y="325"/>
                    </a:lnTo>
                    <a:lnTo>
                      <a:pt x="179" y="327"/>
                    </a:lnTo>
                    <a:lnTo>
                      <a:pt x="181" y="327"/>
                    </a:lnTo>
                    <a:lnTo>
                      <a:pt x="183" y="327"/>
                    </a:lnTo>
                    <a:lnTo>
                      <a:pt x="183" y="329"/>
                    </a:lnTo>
                    <a:lnTo>
                      <a:pt x="183" y="330"/>
                    </a:lnTo>
                    <a:lnTo>
                      <a:pt x="185" y="330"/>
                    </a:lnTo>
                    <a:lnTo>
                      <a:pt x="187" y="330"/>
                    </a:lnTo>
                    <a:lnTo>
                      <a:pt x="188" y="330"/>
                    </a:lnTo>
                    <a:lnTo>
                      <a:pt x="188" y="332"/>
                    </a:lnTo>
                    <a:lnTo>
                      <a:pt x="190" y="332"/>
                    </a:lnTo>
                    <a:lnTo>
                      <a:pt x="190" y="334"/>
                    </a:lnTo>
                    <a:lnTo>
                      <a:pt x="190" y="336"/>
                    </a:lnTo>
                    <a:lnTo>
                      <a:pt x="192" y="336"/>
                    </a:lnTo>
                    <a:lnTo>
                      <a:pt x="192" y="338"/>
                    </a:lnTo>
                    <a:lnTo>
                      <a:pt x="190" y="338"/>
                    </a:lnTo>
                    <a:lnTo>
                      <a:pt x="190" y="340"/>
                    </a:lnTo>
                    <a:lnTo>
                      <a:pt x="190" y="342"/>
                    </a:lnTo>
                    <a:lnTo>
                      <a:pt x="190" y="344"/>
                    </a:lnTo>
                    <a:lnTo>
                      <a:pt x="192" y="344"/>
                    </a:lnTo>
                    <a:lnTo>
                      <a:pt x="190" y="344"/>
                    </a:lnTo>
                    <a:lnTo>
                      <a:pt x="190" y="346"/>
                    </a:lnTo>
                    <a:lnTo>
                      <a:pt x="192" y="346"/>
                    </a:lnTo>
                    <a:lnTo>
                      <a:pt x="192" y="348"/>
                    </a:lnTo>
                    <a:lnTo>
                      <a:pt x="190" y="348"/>
                    </a:lnTo>
                    <a:lnTo>
                      <a:pt x="188" y="348"/>
                    </a:lnTo>
                    <a:lnTo>
                      <a:pt x="188" y="350"/>
                    </a:lnTo>
                    <a:lnTo>
                      <a:pt x="188" y="352"/>
                    </a:lnTo>
                    <a:lnTo>
                      <a:pt x="190" y="352"/>
                    </a:lnTo>
                    <a:lnTo>
                      <a:pt x="190" y="354"/>
                    </a:lnTo>
                    <a:lnTo>
                      <a:pt x="190" y="355"/>
                    </a:lnTo>
                    <a:lnTo>
                      <a:pt x="192" y="355"/>
                    </a:lnTo>
                    <a:lnTo>
                      <a:pt x="190" y="355"/>
                    </a:lnTo>
                    <a:lnTo>
                      <a:pt x="190" y="357"/>
                    </a:lnTo>
                    <a:lnTo>
                      <a:pt x="190" y="359"/>
                    </a:lnTo>
                    <a:lnTo>
                      <a:pt x="190" y="361"/>
                    </a:lnTo>
                    <a:lnTo>
                      <a:pt x="190" y="363"/>
                    </a:lnTo>
                    <a:lnTo>
                      <a:pt x="188" y="363"/>
                    </a:lnTo>
                    <a:lnTo>
                      <a:pt x="188" y="365"/>
                    </a:lnTo>
                    <a:lnTo>
                      <a:pt x="188" y="367"/>
                    </a:lnTo>
                    <a:lnTo>
                      <a:pt x="188" y="369"/>
                    </a:lnTo>
                    <a:lnTo>
                      <a:pt x="188" y="371"/>
                    </a:lnTo>
                    <a:lnTo>
                      <a:pt x="187" y="371"/>
                    </a:lnTo>
                    <a:lnTo>
                      <a:pt x="187" y="373"/>
                    </a:lnTo>
                    <a:lnTo>
                      <a:pt x="187" y="375"/>
                    </a:lnTo>
                    <a:lnTo>
                      <a:pt x="187" y="377"/>
                    </a:lnTo>
                    <a:lnTo>
                      <a:pt x="185" y="377"/>
                    </a:lnTo>
                    <a:lnTo>
                      <a:pt x="187" y="377"/>
                    </a:lnTo>
                    <a:lnTo>
                      <a:pt x="185" y="377"/>
                    </a:lnTo>
                    <a:lnTo>
                      <a:pt x="185" y="378"/>
                    </a:lnTo>
                    <a:lnTo>
                      <a:pt x="183" y="378"/>
                    </a:lnTo>
                    <a:lnTo>
                      <a:pt x="183" y="380"/>
                    </a:lnTo>
                    <a:lnTo>
                      <a:pt x="185" y="380"/>
                    </a:lnTo>
                    <a:lnTo>
                      <a:pt x="183" y="380"/>
                    </a:lnTo>
                    <a:lnTo>
                      <a:pt x="183" y="382"/>
                    </a:lnTo>
                    <a:lnTo>
                      <a:pt x="183" y="384"/>
                    </a:lnTo>
                    <a:lnTo>
                      <a:pt x="181" y="384"/>
                    </a:lnTo>
                    <a:lnTo>
                      <a:pt x="181" y="386"/>
                    </a:lnTo>
                    <a:lnTo>
                      <a:pt x="183" y="388"/>
                    </a:lnTo>
                    <a:lnTo>
                      <a:pt x="181" y="388"/>
                    </a:lnTo>
                    <a:lnTo>
                      <a:pt x="181" y="390"/>
                    </a:lnTo>
                    <a:lnTo>
                      <a:pt x="181" y="392"/>
                    </a:lnTo>
                    <a:lnTo>
                      <a:pt x="179" y="394"/>
                    </a:lnTo>
                    <a:lnTo>
                      <a:pt x="179" y="396"/>
                    </a:lnTo>
                    <a:lnTo>
                      <a:pt x="179" y="398"/>
                    </a:lnTo>
                    <a:lnTo>
                      <a:pt x="179" y="400"/>
                    </a:lnTo>
                    <a:lnTo>
                      <a:pt x="179" y="402"/>
                    </a:lnTo>
                    <a:lnTo>
                      <a:pt x="179" y="403"/>
                    </a:lnTo>
                    <a:lnTo>
                      <a:pt x="181" y="403"/>
                    </a:lnTo>
                    <a:lnTo>
                      <a:pt x="181" y="405"/>
                    </a:lnTo>
                    <a:lnTo>
                      <a:pt x="181" y="407"/>
                    </a:lnTo>
                    <a:lnTo>
                      <a:pt x="181" y="409"/>
                    </a:lnTo>
                    <a:lnTo>
                      <a:pt x="181" y="411"/>
                    </a:lnTo>
                    <a:lnTo>
                      <a:pt x="181" y="413"/>
                    </a:lnTo>
                    <a:lnTo>
                      <a:pt x="181" y="415"/>
                    </a:lnTo>
                    <a:lnTo>
                      <a:pt x="179" y="415"/>
                    </a:lnTo>
                    <a:lnTo>
                      <a:pt x="179" y="417"/>
                    </a:lnTo>
                    <a:lnTo>
                      <a:pt x="181" y="417"/>
                    </a:lnTo>
                    <a:lnTo>
                      <a:pt x="183" y="419"/>
                    </a:lnTo>
                    <a:lnTo>
                      <a:pt x="183" y="421"/>
                    </a:lnTo>
                    <a:lnTo>
                      <a:pt x="183" y="423"/>
                    </a:lnTo>
                    <a:lnTo>
                      <a:pt x="183" y="425"/>
                    </a:lnTo>
                    <a:lnTo>
                      <a:pt x="183" y="426"/>
                    </a:lnTo>
                    <a:lnTo>
                      <a:pt x="181" y="426"/>
                    </a:lnTo>
                    <a:lnTo>
                      <a:pt x="181" y="428"/>
                    </a:lnTo>
                    <a:lnTo>
                      <a:pt x="179" y="428"/>
                    </a:lnTo>
                    <a:lnTo>
                      <a:pt x="179" y="430"/>
                    </a:lnTo>
                    <a:lnTo>
                      <a:pt x="179" y="432"/>
                    </a:lnTo>
                    <a:lnTo>
                      <a:pt x="177" y="432"/>
                    </a:lnTo>
                    <a:lnTo>
                      <a:pt x="177" y="430"/>
                    </a:lnTo>
                    <a:lnTo>
                      <a:pt x="177" y="432"/>
                    </a:lnTo>
                    <a:lnTo>
                      <a:pt x="177" y="434"/>
                    </a:lnTo>
                    <a:lnTo>
                      <a:pt x="175" y="434"/>
                    </a:lnTo>
                    <a:lnTo>
                      <a:pt x="175" y="436"/>
                    </a:lnTo>
                    <a:lnTo>
                      <a:pt x="175" y="438"/>
                    </a:lnTo>
                    <a:lnTo>
                      <a:pt x="173" y="438"/>
                    </a:lnTo>
                    <a:lnTo>
                      <a:pt x="173" y="440"/>
                    </a:lnTo>
                    <a:lnTo>
                      <a:pt x="173" y="442"/>
                    </a:lnTo>
                    <a:lnTo>
                      <a:pt x="173" y="444"/>
                    </a:lnTo>
                    <a:lnTo>
                      <a:pt x="173" y="446"/>
                    </a:lnTo>
                    <a:lnTo>
                      <a:pt x="173" y="448"/>
                    </a:lnTo>
                    <a:lnTo>
                      <a:pt x="173" y="450"/>
                    </a:lnTo>
                    <a:lnTo>
                      <a:pt x="173" y="451"/>
                    </a:lnTo>
                    <a:lnTo>
                      <a:pt x="173" y="453"/>
                    </a:lnTo>
                    <a:lnTo>
                      <a:pt x="173" y="455"/>
                    </a:lnTo>
                    <a:lnTo>
                      <a:pt x="173" y="457"/>
                    </a:lnTo>
                    <a:lnTo>
                      <a:pt x="171" y="457"/>
                    </a:lnTo>
                    <a:lnTo>
                      <a:pt x="171" y="459"/>
                    </a:lnTo>
                    <a:lnTo>
                      <a:pt x="171" y="461"/>
                    </a:lnTo>
                    <a:lnTo>
                      <a:pt x="171" y="463"/>
                    </a:lnTo>
                    <a:lnTo>
                      <a:pt x="169" y="465"/>
                    </a:lnTo>
                    <a:lnTo>
                      <a:pt x="167" y="465"/>
                    </a:lnTo>
                    <a:lnTo>
                      <a:pt x="165" y="465"/>
                    </a:lnTo>
                    <a:lnTo>
                      <a:pt x="165" y="463"/>
                    </a:lnTo>
                    <a:lnTo>
                      <a:pt x="164" y="463"/>
                    </a:lnTo>
                    <a:lnTo>
                      <a:pt x="162" y="463"/>
                    </a:lnTo>
                    <a:lnTo>
                      <a:pt x="160" y="463"/>
                    </a:lnTo>
                    <a:lnTo>
                      <a:pt x="158" y="463"/>
                    </a:lnTo>
                    <a:lnTo>
                      <a:pt x="158" y="461"/>
                    </a:lnTo>
                    <a:lnTo>
                      <a:pt x="156" y="461"/>
                    </a:lnTo>
                    <a:lnTo>
                      <a:pt x="156" y="459"/>
                    </a:lnTo>
                    <a:lnTo>
                      <a:pt x="154" y="459"/>
                    </a:lnTo>
                    <a:lnTo>
                      <a:pt x="154" y="457"/>
                    </a:lnTo>
                    <a:lnTo>
                      <a:pt x="152" y="457"/>
                    </a:lnTo>
                    <a:lnTo>
                      <a:pt x="150" y="457"/>
                    </a:lnTo>
                    <a:lnTo>
                      <a:pt x="150" y="455"/>
                    </a:lnTo>
                    <a:lnTo>
                      <a:pt x="150" y="457"/>
                    </a:lnTo>
                    <a:lnTo>
                      <a:pt x="150" y="459"/>
                    </a:lnTo>
                    <a:lnTo>
                      <a:pt x="148" y="459"/>
                    </a:lnTo>
                    <a:lnTo>
                      <a:pt x="148" y="461"/>
                    </a:lnTo>
                    <a:lnTo>
                      <a:pt x="148" y="463"/>
                    </a:lnTo>
                    <a:lnTo>
                      <a:pt x="146" y="463"/>
                    </a:lnTo>
                    <a:lnTo>
                      <a:pt x="146" y="465"/>
                    </a:lnTo>
                    <a:lnTo>
                      <a:pt x="146" y="467"/>
                    </a:lnTo>
                    <a:lnTo>
                      <a:pt x="146" y="469"/>
                    </a:lnTo>
                    <a:lnTo>
                      <a:pt x="144" y="469"/>
                    </a:lnTo>
                    <a:lnTo>
                      <a:pt x="146" y="469"/>
                    </a:lnTo>
                    <a:lnTo>
                      <a:pt x="144" y="469"/>
                    </a:lnTo>
                    <a:lnTo>
                      <a:pt x="144" y="471"/>
                    </a:lnTo>
                    <a:lnTo>
                      <a:pt x="144" y="473"/>
                    </a:lnTo>
                    <a:lnTo>
                      <a:pt x="144" y="474"/>
                    </a:lnTo>
                    <a:lnTo>
                      <a:pt x="144" y="476"/>
                    </a:lnTo>
                    <a:lnTo>
                      <a:pt x="142" y="476"/>
                    </a:lnTo>
                    <a:lnTo>
                      <a:pt x="142" y="478"/>
                    </a:lnTo>
                    <a:lnTo>
                      <a:pt x="140" y="478"/>
                    </a:lnTo>
                    <a:lnTo>
                      <a:pt x="140" y="480"/>
                    </a:lnTo>
                    <a:lnTo>
                      <a:pt x="140" y="482"/>
                    </a:lnTo>
                    <a:lnTo>
                      <a:pt x="140" y="484"/>
                    </a:lnTo>
                    <a:lnTo>
                      <a:pt x="140" y="486"/>
                    </a:lnTo>
                    <a:lnTo>
                      <a:pt x="140" y="488"/>
                    </a:lnTo>
                    <a:lnTo>
                      <a:pt x="140" y="490"/>
                    </a:lnTo>
                    <a:lnTo>
                      <a:pt x="140" y="492"/>
                    </a:lnTo>
                    <a:lnTo>
                      <a:pt x="139" y="492"/>
                    </a:lnTo>
                    <a:lnTo>
                      <a:pt x="139" y="494"/>
                    </a:lnTo>
                    <a:lnTo>
                      <a:pt x="139" y="496"/>
                    </a:lnTo>
                    <a:lnTo>
                      <a:pt x="140" y="496"/>
                    </a:lnTo>
                    <a:lnTo>
                      <a:pt x="140" y="498"/>
                    </a:lnTo>
                    <a:lnTo>
                      <a:pt x="142" y="498"/>
                    </a:lnTo>
                    <a:lnTo>
                      <a:pt x="142" y="499"/>
                    </a:lnTo>
                    <a:lnTo>
                      <a:pt x="142" y="501"/>
                    </a:lnTo>
                    <a:lnTo>
                      <a:pt x="142" y="503"/>
                    </a:lnTo>
                    <a:lnTo>
                      <a:pt x="142" y="505"/>
                    </a:lnTo>
                    <a:lnTo>
                      <a:pt x="142" y="507"/>
                    </a:lnTo>
                    <a:lnTo>
                      <a:pt x="142" y="509"/>
                    </a:lnTo>
                    <a:lnTo>
                      <a:pt x="142" y="511"/>
                    </a:lnTo>
                    <a:lnTo>
                      <a:pt x="142" y="513"/>
                    </a:lnTo>
                    <a:lnTo>
                      <a:pt x="142" y="515"/>
                    </a:lnTo>
                    <a:lnTo>
                      <a:pt x="140" y="515"/>
                    </a:lnTo>
                    <a:lnTo>
                      <a:pt x="140" y="517"/>
                    </a:lnTo>
                    <a:lnTo>
                      <a:pt x="140" y="519"/>
                    </a:lnTo>
                    <a:lnTo>
                      <a:pt x="139" y="519"/>
                    </a:lnTo>
                    <a:lnTo>
                      <a:pt x="139" y="521"/>
                    </a:lnTo>
                    <a:lnTo>
                      <a:pt x="139" y="522"/>
                    </a:lnTo>
                    <a:lnTo>
                      <a:pt x="139" y="524"/>
                    </a:lnTo>
                    <a:lnTo>
                      <a:pt x="137" y="524"/>
                    </a:lnTo>
                    <a:lnTo>
                      <a:pt x="137" y="522"/>
                    </a:lnTo>
                    <a:lnTo>
                      <a:pt x="137" y="524"/>
                    </a:lnTo>
                    <a:lnTo>
                      <a:pt x="137" y="526"/>
                    </a:lnTo>
                    <a:lnTo>
                      <a:pt x="135" y="526"/>
                    </a:lnTo>
                    <a:lnTo>
                      <a:pt x="135" y="528"/>
                    </a:lnTo>
                    <a:lnTo>
                      <a:pt x="135" y="530"/>
                    </a:lnTo>
                    <a:lnTo>
                      <a:pt x="135" y="532"/>
                    </a:lnTo>
                    <a:lnTo>
                      <a:pt x="133" y="532"/>
                    </a:lnTo>
                    <a:lnTo>
                      <a:pt x="135" y="532"/>
                    </a:lnTo>
                    <a:lnTo>
                      <a:pt x="133" y="532"/>
                    </a:lnTo>
                    <a:lnTo>
                      <a:pt x="135" y="532"/>
                    </a:lnTo>
                    <a:lnTo>
                      <a:pt x="133" y="532"/>
                    </a:lnTo>
                    <a:lnTo>
                      <a:pt x="133" y="534"/>
                    </a:lnTo>
                    <a:lnTo>
                      <a:pt x="133" y="536"/>
                    </a:lnTo>
                    <a:lnTo>
                      <a:pt x="133" y="538"/>
                    </a:lnTo>
                    <a:lnTo>
                      <a:pt x="131" y="538"/>
                    </a:lnTo>
                    <a:lnTo>
                      <a:pt x="131" y="540"/>
                    </a:lnTo>
                    <a:lnTo>
                      <a:pt x="129" y="540"/>
                    </a:lnTo>
                    <a:lnTo>
                      <a:pt x="129" y="542"/>
                    </a:lnTo>
                    <a:lnTo>
                      <a:pt x="129" y="544"/>
                    </a:lnTo>
                    <a:lnTo>
                      <a:pt x="127" y="544"/>
                    </a:lnTo>
                    <a:lnTo>
                      <a:pt x="127" y="546"/>
                    </a:lnTo>
                    <a:lnTo>
                      <a:pt x="127" y="547"/>
                    </a:lnTo>
                    <a:lnTo>
                      <a:pt x="125" y="547"/>
                    </a:lnTo>
                    <a:lnTo>
                      <a:pt x="123" y="547"/>
                    </a:lnTo>
                    <a:lnTo>
                      <a:pt x="123" y="549"/>
                    </a:lnTo>
                    <a:lnTo>
                      <a:pt x="121" y="549"/>
                    </a:lnTo>
                    <a:lnTo>
                      <a:pt x="121" y="551"/>
                    </a:lnTo>
                    <a:lnTo>
                      <a:pt x="121" y="553"/>
                    </a:lnTo>
                    <a:lnTo>
                      <a:pt x="123" y="553"/>
                    </a:lnTo>
                    <a:lnTo>
                      <a:pt x="123" y="555"/>
                    </a:lnTo>
                    <a:lnTo>
                      <a:pt x="121" y="555"/>
                    </a:lnTo>
                    <a:lnTo>
                      <a:pt x="121" y="557"/>
                    </a:lnTo>
                    <a:lnTo>
                      <a:pt x="119" y="557"/>
                    </a:lnTo>
                    <a:lnTo>
                      <a:pt x="119" y="559"/>
                    </a:lnTo>
                    <a:lnTo>
                      <a:pt x="117" y="559"/>
                    </a:lnTo>
                    <a:lnTo>
                      <a:pt x="117" y="561"/>
                    </a:lnTo>
                    <a:lnTo>
                      <a:pt x="117" y="563"/>
                    </a:lnTo>
                    <a:lnTo>
                      <a:pt x="116" y="563"/>
                    </a:lnTo>
                    <a:lnTo>
                      <a:pt x="116" y="561"/>
                    </a:lnTo>
                    <a:lnTo>
                      <a:pt x="116" y="559"/>
                    </a:lnTo>
                    <a:lnTo>
                      <a:pt x="116" y="557"/>
                    </a:lnTo>
                    <a:lnTo>
                      <a:pt x="116" y="555"/>
                    </a:lnTo>
                    <a:lnTo>
                      <a:pt x="116" y="553"/>
                    </a:lnTo>
                    <a:lnTo>
                      <a:pt x="116" y="551"/>
                    </a:lnTo>
                    <a:lnTo>
                      <a:pt x="116" y="549"/>
                    </a:lnTo>
                    <a:lnTo>
                      <a:pt x="116" y="547"/>
                    </a:lnTo>
                    <a:lnTo>
                      <a:pt x="117" y="547"/>
                    </a:lnTo>
                    <a:lnTo>
                      <a:pt x="117" y="546"/>
                    </a:lnTo>
                    <a:lnTo>
                      <a:pt x="116" y="546"/>
                    </a:lnTo>
                    <a:lnTo>
                      <a:pt x="114" y="546"/>
                    </a:lnTo>
                    <a:lnTo>
                      <a:pt x="112" y="546"/>
                    </a:lnTo>
                    <a:lnTo>
                      <a:pt x="112" y="547"/>
                    </a:lnTo>
                    <a:lnTo>
                      <a:pt x="110" y="547"/>
                    </a:lnTo>
                    <a:lnTo>
                      <a:pt x="108" y="547"/>
                    </a:lnTo>
                    <a:lnTo>
                      <a:pt x="106" y="547"/>
                    </a:lnTo>
                    <a:lnTo>
                      <a:pt x="106" y="546"/>
                    </a:lnTo>
                    <a:lnTo>
                      <a:pt x="104" y="546"/>
                    </a:lnTo>
                    <a:lnTo>
                      <a:pt x="106" y="546"/>
                    </a:lnTo>
                    <a:lnTo>
                      <a:pt x="104" y="544"/>
                    </a:lnTo>
                    <a:lnTo>
                      <a:pt x="106" y="544"/>
                    </a:lnTo>
                    <a:lnTo>
                      <a:pt x="106" y="542"/>
                    </a:lnTo>
                    <a:lnTo>
                      <a:pt x="108" y="542"/>
                    </a:lnTo>
                    <a:lnTo>
                      <a:pt x="108" y="540"/>
                    </a:lnTo>
                    <a:lnTo>
                      <a:pt x="106" y="540"/>
                    </a:lnTo>
                    <a:lnTo>
                      <a:pt x="106" y="538"/>
                    </a:lnTo>
                    <a:lnTo>
                      <a:pt x="104" y="538"/>
                    </a:lnTo>
                    <a:lnTo>
                      <a:pt x="102" y="538"/>
                    </a:lnTo>
                    <a:lnTo>
                      <a:pt x="102" y="536"/>
                    </a:lnTo>
                    <a:lnTo>
                      <a:pt x="100" y="536"/>
                    </a:lnTo>
                    <a:lnTo>
                      <a:pt x="98" y="536"/>
                    </a:lnTo>
                    <a:lnTo>
                      <a:pt x="96" y="536"/>
                    </a:lnTo>
                    <a:lnTo>
                      <a:pt x="94" y="536"/>
                    </a:lnTo>
                    <a:lnTo>
                      <a:pt x="92" y="536"/>
                    </a:lnTo>
                    <a:lnTo>
                      <a:pt x="92" y="534"/>
                    </a:lnTo>
                    <a:lnTo>
                      <a:pt x="94" y="534"/>
                    </a:lnTo>
                    <a:lnTo>
                      <a:pt x="94" y="532"/>
                    </a:lnTo>
                    <a:lnTo>
                      <a:pt x="94" y="530"/>
                    </a:lnTo>
                    <a:lnTo>
                      <a:pt x="94" y="528"/>
                    </a:lnTo>
                    <a:lnTo>
                      <a:pt x="96" y="526"/>
                    </a:lnTo>
                    <a:lnTo>
                      <a:pt x="96" y="524"/>
                    </a:lnTo>
                    <a:lnTo>
                      <a:pt x="96" y="522"/>
                    </a:lnTo>
                    <a:lnTo>
                      <a:pt x="98" y="522"/>
                    </a:lnTo>
                    <a:lnTo>
                      <a:pt x="98" y="521"/>
                    </a:lnTo>
                    <a:lnTo>
                      <a:pt x="98" y="519"/>
                    </a:lnTo>
                    <a:lnTo>
                      <a:pt x="98" y="517"/>
                    </a:lnTo>
                    <a:lnTo>
                      <a:pt x="98" y="515"/>
                    </a:lnTo>
                    <a:lnTo>
                      <a:pt x="98" y="513"/>
                    </a:lnTo>
                    <a:lnTo>
                      <a:pt x="100" y="513"/>
                    </a:lnTo>
                    <a:lnTo>
                      <a:pt x="100" y="511"/>
                    </a:lnTo>
                    <a:lnTo>
                      <a:pt x="100" y="509"/>
                    </a:lnTo>
                    <a:lnTo>
                      <a:pt x="100" y="507"/>
                    </a:lnTo>
                    <a:lnTo>
                      <a:pt x="100" y="505"/>
                    </a:lnTo>
                    <a:lnTo>
                      <a:pt x="102" y="503"/>
                    </a:lnTo>
                    <a:lnTo>
                      <a:pt x="100" y="503"/>
                    </a:lnTo>
                    <a:lnTo>
                      <a:pt x="100" y="501"/>
                    </a:lnTo>
                    <a:lnTo>
                      <a:pt x="98" y="501"/>
                    </a:lnTo>
                    <a:lnTo>
                      <a:pt x="96" y="501"/>
                    </a:lnTo>
                    <a:lnTo>
                      <a:pt x="96" y="499"/>
                    </a:lnTo>
                    <a:lnTo>
                      <a:pt x="96" y="498"/>
                    </a:lnTo>
                    <a:lnTo>
                      <a:pt x="96" y="496"/>
                    </a:lnTo>
                    <a:lnTo>
                      <a:pt x="96" y="494"/>
                    </a:lnTo>
                    <a:lnTo>
                      <a:pt x="96" y="492"/>
                    </a:lnTo>
                    <a:lnTo>
                      <a:pt x="96" y="490"/>
                    </a:lnTo>
                    <a:lnTo>
                      <a:pt x="96" y="488"/>
                    </a:lnTo>
                    <a:lnTo>
                      <a:pt x="98" y="488"/>
                    </a:lnTo>
                    <a:lnTo>
                      <a:pt x="98" y="486"/>
                    </a:lnTo>
                    <a:lnTo>
                      <a:pt x="98" y="484"/>
                    </a:lnTo>
                    <a:lnTo>
                      <a:pt x="96" y="484"/>
                    </a:lnTo>
                    <a:lnTo>
                      <a:pt x="96" y="482"/>
                    </a:lnTo>
                    <a:lnTo>
                      <a:pt x="96" y="480"/>
                    </a:lnTo>
                    <a:lnTo>
                      <a:pt x="96" y="478"/>
                    </a:lnTo>
                    <a:lnTo>
                      <a:pt x="98" y="478"/>
                    </a:lnTo>
                    <a:lnTo>
                      <a:pt x="98" y="476"/>
                    </a:lnTo>
                    <a:lnTo>
                      <a:pt x="100" y="476"/>
                    </a:lnTo>
                    <a:lnTo>
                      <a:pt x="100" y="474"/>
                    </a:lnTo>
                    <a:lnTo>
                      <a:pt x="100" y="473"/>
                    </a:lnTo>
                    <a:lnTo>
                      <a:pt x="100" y="471"/>
                    </a:lnTo>
                    <a:lnTo>
                      <a:pt x="102" y="471"/>
                    </a:lnTo>
                    <a:lnTo>
                      <a:pt x="102" y="469"/>
                    </a:lnTo>
                    <a:lnTo>
                      <a:pt x="104" y="469"/>
                    </a:lnTo>
                    <a:lnTo>
                      <a:pt x="104" y="467"/>
                    </a:lnTo>
                    <a:lnTo>
                      <a:pt x="106" y="467"/>
                    </a:lnTo>
                    <a:lnTo>
                      <a:pt x="108" y="465"/>
                    </a:lnTo>
                    <a:lnTo>
                      <a:pt x="108" y="463"/>
                    </a:lnTo>
                    <a:lnTo>
                      <a:pt x="110" y="463"/>
                    </a:lnTo>
                    <a:lnTo>
                      <a:pt x="110" y="461"/>
                    </a:lnTo>
                    <a:lnTo>
                      <a:pt x="112" y="461"/>
                    </a:lnTo>
                    <a:lnTo>
                      <a:pt x="110" y="459"/>
                    </a:lnTo>
                    <a:lnTo>
                      <a:pt x="112" y="459"/>
                    </a:lnTo>
                    <a:lnTo>
                      <a:pt x="112" y="457"/>
                    </a:lnTo>
                    <a:lnTo>
                      <a:pt x="112" y="455"/>
                    </a:lnTo>
                    <a:lnTo>
                      <a:pt x="110" y="455"/>
                    </a:lnTo>
                    <a:lnTo>
                      <a:pt x="110" y="453"/>
                    </a:lnTo>
                    <a:lnTo>
                      <a:pt x="110" y="451"/>
                    </a:lnTo>
                    <a:lnTo>
                      <a:pt x="108" y="451"/>
                    </a:lnTo>
                    <a:lnTo>
                      <a:pt x="110" y="451"/>
                    </a:lnTo>
                    <a:lnTo>
                      <a:pt x="110" y="450"/>
                    </a:lnTo>
                    <a:lnTo>
                      <a:pt x="108" y="450"/>
                    </a:lnTo>
                    <a:lnTo>
                      <a:pt x="108" y="448"/>
                    </a:lnTo>
                    <a:lnTo>
                      <a:pt x="110" y="448"/>
                    </a:lnTo>
                    <a:lnTo>
                      <a:pt x="108" y="448"/>
                    </a:lnTo>
                    <a:lnTo>
                      <a:pt x="108" y="446"/>
                    </a:lnTo>
                    <a:lnTo>
                      <a:pt x="110" y="446"/>
                    </a:lnTo>
                    <a:lnTo>
                      <a:pt x="110" y="444"/>
                    </a:lnTo>
                    <a:lnTo>
                      <a:pt x="108" y="444"/>
                    </a:lnTo>
                    <a:lnTo>
                      <a:pt x="108" y="442"/>
                    </a:lnTo>
                    <a:lnTo>
                      <a:pt x="106" y="442"/>
                    </a:lnTo>
                    <a:lnTo>
                      <a:pt x="104" y="442"/>
                    </a:lnTo>
                    <a:lnTo>
                      <a:pt x="104" y="440"/>
                    </a:lnTo>
                    <a:lnTo>
                      <a:pt x="104" y="438"/>
                    </a:lnTo>
                    <a:lnTo>
                      <a:pt x="102" y="438"/>
                    </a:lnTo>
                    <a:lnTo>
                      <a:pt x="102" y="436"/>
                    </a:lnTo>
                    <a:lnTo>
                      <a:pt x="102" y="434"/>
                    </a:lnTo>
                    <a:lnTo>
                      <a:pt x="100" y="434"/>
                    </a:lnTo>
                    <a:lnTo>
                      <a:pt x="102" y="434"/>
                    </a:lnTo>
                    <a:lnTo>
                      <a:pt x="100" y="434"/>
                    </a:lnTo>
                    <a:lnTo>
                      <a:pt x="100" y="432"/>
                    </a:lnTo>
                    <a:lnTo>
                      <a:pt x="102" y="432"/>
                    </a:lnTo>
                    <a:lnTo>
                      <a:pt x="100" y="432"/>
                    </a:lnTo>
                    <a:lnTo>
                      <a:pt x="100" y="430"/>
                    </a:lnTo>
                    <a:lnTo>
                      <a:pt x="100" y="428"/>
                    </a:lnTo>
                    <a:lnTo>
                      <a:pt x="100" y="426"/>
                    </a:lnTo>
                    <a:lnTo>
                      <a:pt x="98" y="426"/>
                    </a:lnTo>
                    <a:lnTo>
                      <a:pt x="96" y="425"/>
                    </a:lnTo>
                    <a:lnTo>
                      <a:pt x="94" y="425"/>
                    </a:lnTo>
                    <a:lnTo>
                      <a:pt x="94" y="423"/>
                    </a:lnTo>
                    <a:lnTo>
                      <a:pt x="92" y="423"/>
                    </a:lnTo>
                    <a:lnTo>
                      <a:pt x="92" y="421"/>
                    </a:lnTo>
                    <a:lnTo>
                      <a:pt x="91" y="421"/>
                    </a:lnTo>
                    <a:lnTo>
                      <a:pt x="91" y="419"/>
                    </a:lnTo>
                    <a:lnTo>
                      <a:pt x="89" y="419"/>
                    </a:lnTo>
                    <a:lnTo>
                      <a:pt x="87" y="419"/>
                    </a:lnTo>
                    <a:lnTo>
                      <a:pt x="85" y="419"/>
                    </a:lnTo>
                    <a:lnTo>
                      <a:pt x="83" y="419"/>
                    </a:lnTo>
                    <a:lnTo>
                      <a:pt x="81" y="419"/>
                    </a:lnTo>
                    <a:lnTo>
                      <a:pt x="79" y="419"/>
                    </a:lnTo>
                    <a:lnTo>
                      <a:pt x="79" y="421"/>
                    </a:lnTo>
                    <a:lnTo>
                      <a:pt x="79" y="423"/>
                    </a:lnTo>
                    <a:lnTo>
                      <a:pt x="79" y="421"/>
                    </a:lnTo>
                    <a:lnTo>
                      <a:pt x="77" y="421"/>
                    </a:lnTo>
                    <a:lnTo>
                      <a:pt x="77" y="423"/>
                    </a:lnTo>
                    <a:lnTo>
                      <a:pt x="75" y="423"/>
                    </a:lnTo>
                    <a:lnTo>
                      <a:pt x="73" y="423"/>
                    </a:lnTo>
                    <a:lnTo>
                      <a:pt x="71" y="423"/>
                    </a:lnTo>
                    <a:lnTo>
                      <a:pt x="71" y="425"/>
                    </a:lnTo>
                    <a:lnTo>
                      <a:pt x="73" y="425"/>
                    </a:lnTo>
                    <a:lnTo>
                      <a:pt x="71" y="425"/>
                    </a:lnTo>
                    <a:lnTo>
                      <a:pt x="71" y="426"/>
                    </a:lnTo>
                    <a:lnTo>
                      <a:pt x="73" y="426"/>
                    </a:lnTo>
                    <a:lnTo>
                      <a:pt x="71" y="426"/>
                    </a:lnTo>
                    <a:lnTo>
                      <a:pt x="71" y="428"/>
                    </a:lnTo>
                    <a:lnTo>
                      <a:pt x="71" y="430"/>
                    </a:lnTo>
                    <a:lnTo>
                      <a:pt x="71" y="432"/>
                    </a:lnTo>
                    <a:lnTo>
                      <a:pt x="69" y="432"/>
                    </a:lnTo>
                    <a:lnTo>
                      <a:pt x="69" y="430"/>
                    </a:lnTo>
                    <a:lnTo>
                      <a:pt x="69" y="432"/>
                    </a:lnTo>
                    <a:lnTo>
                      <a:pt x="68" y="432"/>
                    </a:lnTo>
                    <a:lnTo>
                      <a:pt x="68" y="434"/>
                    </a:lnTo>
                    <a:lnTo>
                      <a:pt x="66" y="434"/>
                    </a:lnTo>
                    <a:lnTo>
                      <a:pt x="66" y="436"/>
                    </a:lnTo>
                    <a:lnTo>
                      <a:pt x="64" y="436"/>
                    </a:lnTo>
                    <a:lnTo>
                      <a:pt x="64" y="438"/>
                    </a:lnTo>
                    <a:lnTo>
                      <a:pt x="62" y="438"/>
                    </a:lnTo>
                    <a:lnTo>
                      <a:pt x="62" y="436"/>
                    </a:lnTo>
                    <a:lnTo>
                      <a:pt x="64" y="436"/>
                    </a:lnTo>
                    <a:lnTo>
                      <a:pt x="64" y="434"/>
                    </a:lnTo>
                    <a:lnTo>
                      <a:pt x="62" y="434"/>
                    </a:lnTo>
                    <a:lnTo>
                      <a:pt x="62" y="432"/>
                    </a:lnTo>
                    <a:lnTo>
                      <a:pt x="62" y="434"/>
                    </a:lnTo>
                    <a:lnTo>
                      <a:pt x="60" y="434"/>
                    </a:lnTo>
                    <a:lnTo>
                      <a:pt x="58" y="434"/>
                    </a:lnTo>
                    <a:lnTo>
                      <a:pt x="56" y="434"/>
                    </a:lnTo>
                    <a:lnTo>
                      <a:pt x="54" y="434"/>
                    </a:lnTo>
                    <a:lnTo>
                      <a:pt x="52" y="434"/>
                    </a:lnTo>
                    <a:lnTo>
                      <a:pt x="50" y="434"/>
                    </a:lnTo>
                    <a:lnTo>
                      <a:pt x="50" y="432"/>
                    </a:lnTo>
                    <a:lnTo>
                      <a:pt x="50" y="430"/>
                    </a:lnTo>
                    <a:lnTo>
                      <a:pt x="48" y="430"/>
                    </a:lnTo>
                    <a:lnTo>
                      <a:pt x="50" y="430"/>
                    </a:lnTo>
                    <a:lnTo>
                      <a:pt x="48" y="430"/>
                    </a:lnTo>
                    <a:lnTo>
                      <a:pt x="48" y="428"/>
                    </a:lnTo>
                    <a:lnTo>
                      <a:pt x="46" y="428"/>
                    </a:lnTo>
                    <a:lnTo>
                      <a:pt x="44" y="428"/>
                    </a:lnTo>
                    <a:lnTo>
                      <a:pt x="44" y="426"/>
                    </a:lnTo>
                    <a:lnTo>
                      <a:pt x="43" y="426"/>
                    </a:lnTo>
                    <a:lnTo>
                      <a:pt x="43" y="425"/>
                    </a:lnTo>
                    <a:lnTo>
                      <a:pt x="41" y="425"/>
                    </a:lnTo>
                    <a:lnTo>
                      <a:pt x="41" y="426"/>
                    </a:lnTo>
                    <a:lnTo>
                      <a:pt x="39" y="426"/>
                    </a:lnTo>
                    <a:lnTo>
                      <a:pt x="39" y="428"/>
                    </a:lnTo>
                    <a:lnTo>
                      <a:pt x="39" y="426"/>
                    </a:lnTo>
                    <a:lnTo>
                      <a:pt x="39" y="425"/>
                    </a:lnTo>
                    <a:lnTo>
                      <a:pt x="39" y="423"/>
                    </a:lnTo>
                    <a:lnTo>
                      <a:pt x="37" y="423"/>
                    </a:lnTo>
                    <a:lnTo>
                      <a:pt x="39" y="423"/>
                    </a:lnTo>
                    <a:lnTo>
                      <a:pt x="37" y="423"/>
                    </a:lnTo>
                    <a:lnTo>
                      <a:pt x="37" y="421"/>
                    </a:lnTo>
                    <a:lnTo>
                      <a:pt x="37" y="423"/>
                    </a:lnTo>
                    <a:lnTo>
                      <a:pt x="35" y="423"/>
                    </a:lnTo>
                    <a:lnTo>
                      <a:pt x="33" y="423"/>
                    </a:lnTo>
                    <a:lnTo>
                      <a:pt x="33" y="421"/>
                    </a:lnTo>
                    <a:lnTo>
                      <a:pt x="31" y="421"/>
                    </a:lnTo>
                    <a:lnTo>
                      <a:pt x="33" y="421"/>
                    </a:lnTo>
                    <a:lnTo>
                      <a:pt x="33" y="419"/>
                    </a:lnTo>
                    <a:lnTo>
                      <a:pt x="31" y="419"/>
                    </a:lnTo>
                    <a:lnTo>
                      <a:pt x="31" y="421"/>
                    </a:lnTo>
                    <a:lnTo>
                      <a:pt x="29" y="421"/>
                    </a:lnTo>
                    <a:lnTo>
                      <a:pt x="29" y="419"/>
                    </a:lnTo>
                    <a:lnTo>
                      <a:pt x="29" y="417"/>
                    </a:lnTo>
                    <a:lnTo>
                      <a:pt x="31" y="417"/>
                    </a:lnTo>
                    <a:lnTo>
                      <a:pt x="31" y="415"/>
                    </a:lnTo>
                    <a:lnTo>
                      <a:pt x="29" y="415"/>
                    </a:lnTo>
                    <a:lnTo>
                      <a:pt x="27" y="415"/>
                    </a:lnTo>
                    <a:lnTo>
                      <a:pt x="27" y="413"/>
                    </a:lnTo>
                    <a:lnTo>
                      <a:pt x="25" y="413"/>
                    </a:lnTo>
                    <a:lnTo>
                      <a:pt x="23" y="413"/>
                    </a:lnTo>
                    <a:lnTo>
                      <a:pt x="23" y="415"/>
                    </a:lnTo>
                    <a:lnTo>
                      <a:pt x="21" y="415"/>
                    </a:lnTo>
                    <a:lnTo>
                      <a:pt x="21" y="413"/>
                    </a:lnTo>
                    <a:lnTo>
                      <a:pt x="20" y="413"/>
                    </a:lnTo>
                    <a:lnTo>
                      <a:pt x="18" y="413"/>
                    </a:lnTo>
                    <a:lnTo>
                      <a:pt x="18" y="415"/>
                    </a:lnTo>
                    <a:lnTo>
                      <a:pt x="16" y="415"/>
                    </a:lnTo>
                    <a:lnTo>
                      <a:pt x="16" y="417"/>
                    </a:lnTo>
                    <a:lnTo>
                      <a:pt x="14" y="417"/>
                    </a:lnTo>
                    <a:lnTo>
                      <a:pt x="12" y="419"/>
                    </a:lnTo>
                    <a:lnTo>
                      <a:pt x="10" y="419"/>
                    </a:lnTo>
                    <a:lnTo>
                      <a:pt x="8" y="419"/>
                    </a:lnTo>
                    <a:lnTo>
                      <a:pt x="6" y="419"/>
                    </a:lnTo>
                    <a:lnTo>
                      <a:pt x="4" y="419"/>
                    </a:lnTo>
                    <a:lnTo>
                      <a:pt x="4" y="421"/>
                    </a:lnTo>
                    <a:lnTo>
                      <a:pt x="2" y="419"/>
                    </a:lnTo>
                    <a:lnTo>
                      <a:pt x="2" y="417"/>
                    </a:lnTo>
                    <a:lnTo>
                      <a:pt x="0" y="415"/>
                    </a:lnTo>
                    <a:lnTo>
                      <a:pt x="0" y="413"/>
                    </a:lnTo>
                    <a:lnTo>
                      <a:pt x="0" y="411"/>
                    </a:lnTo>
                    <a:lnTo>
                      <a:pt x="2" y="411"/>
                    </a:lnTo>
                    <a:lnTo>
                      <a:pt x="2" y="409"/>
                    </a:lnTo>
                    <a:lnTo>
                      <a:pt x="4" y="409"/>
                    </a:lnTo>
                    <a:lnTo>
                      <a:pt x="4" y="407"/>
                    </a:lnTo>
                    <a:lnTo>
                      <a:pt x="2" y="409"/>
                    </a:lnTo>
                    <a:lnTo>
                      <a:pt x="2" y="407"/>
                    </a:lnTo>
                    <a:lnTo>
                      <a:pt x="2" y="405"/>
                    </a:lnTo>
                    <a:lnTo>
                      <a:pt x="4" y="405"/>
                    </a:lnTo>
                    <a:lnTo>
                      <a:pt x="4" y="403"/>
                    </a:lnTo>
                    <a:lnTo>
                      <a:pt x="6" y="403"/>
                    </a:lnTo>
                    <a:lnTo>
                      <a:pt x="6" y="402"/>
                    </a:lnTo>
                    <a:lnTo>
                      <a:pt x="8" y="402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57" name="Freeform 4878">
                <a:extLst>
                  <a:ext uri="{FF2B5EF4-FFF2-40B4-BE49-F238E27FC236}">
                    <a16:creationId xmlns:a16="http://schemas.microsoft.com/office/drawing/2014/main" id="{467FE74C-9649-E3BA-A05C-494422177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052" y="2246697"/>
                <a:ext cx="571804" cy="595910"/>
              </a:xfrm>
              <a:custGeom>
                <a:avLst/>
                <a:gdLst>
                  <a:gd name="T0" fmla="*/ 82 w 593"/>
                  <a:gd name="T1" fmla="*/ 415 h 618"/>
                  <a:gd name="T2" fmla="*/ 121 w 593"/>
                  <a:gd name="T3" fmla="*/ 436 h 618"/>
                  <a:gd name="T4" fmla="*/ 128 w 593"/>
                  <a:gd name="T5" fmla="*/ 417 h 618"/>
                  <a:gd name="T6" fmla="*/ 153 w 593"/>
                  <a:gd name="T7" fmla="*/ 380 h 618"/>
                  <a:gd name="T8" fmla="*/ 174 w 593"/>
                  <a:gd name="T9" fmla="*/ 353 h 618"/>
                  <a:gd name="T10" fmla="*/ 194 w 593"/>
                  <a:gd name="T11" fmla="*/ 371 h 618"/>
                  <a:gd name="T12" fmla="*/ 207 w 593"/>
                  <a:gd name="T13" fmla="*/ 367 h 618"/>
                  <a:gd name="T14" fmla="*/ 211 w 593"/>
                  <a:gd name="T15" fmla="*/ 344 h 618"/>
                  <a:gd name="T16" fmla="*/ 220 w 593"/>
                  <a:gd name="T17" fmla="*/ 321 h 618"/>
                  <a:gd name="T18" fmla="*/ 234 w 593"/>
                  <a:gd name="T19" fmla="*/ 292 h 618"/>
                  <a:gd name="T20" fmla="*/ 213 w 593"/>
                  <a:gd name="T21" fmla="*/ 280 h 618"/>
                  <a:gd name="T22" fmla="*/ 182 w 593"/>
                  <a:gd name="T23" fmla="*/ 261 h 618"/>
                  <a:gd name="T24" fmla="*/ 163 w 593"/>
                  <a:gd name="T25" fmla="*/ 227 h 618"/>
                  <a:gd name="T26" fmla="*/ 186 w 593"/>
                  <a:gd name="T27" fmla="*/ 244 h 618"/>
                  <a:gd name="T28" fmla="*/ 211 w 593"/>
                  <a:gd name="T29" fmla="*/ 255 h 618"/>
                  <a:gd name="T30" fmla="*/ 230 w 593"/>
                  <a:gd name="T31" fmla="*/ 223 h 618"/>
                  <a:gd name="T32" fmla="*/ 267 w 593"/>
                  <a:gd name="T33" fmla="*/ 198 h 618"/>
                  <a:gd name="T34" fmla="*/ 282 w 593"/>
                  <a:gd name="T35" fmla="*/ 169 h 618"/>
                  <a:gd name="T36" fmla="*/ 293 w 593"/>
                  <a:gd name="T37" fmla="*/ 144 h 618"/>
                  <a:gd name="T38" fmla="*/ 309 w 593"/>
                  <a:gd name="T39" fmla="*/ 127 h 618"/>
                  <a:gd name="T40" fmla="*/ 336 w 593"/>
                  <a:gd name="T41" fmla="*/ 113 h 618"/>
                  <a:gd name="T42" fmla="*/ 355 w 593"/>
                  <a:gd name="T43" fmla="*/ 113 h 618"/>
                  <a:gd name="T44" fmla="*/ 370 w 593"/>
                  <a:gd name="T45" fmla="*/ 113 h 618"/>
                  <a:gd name="T46" fmla="*/ 386 w 593"/>
                  <a:gd name="T47" fmla="*/ 121 h 618"/>
                  <a:gd name="T48" fmla="*/ 418 w 593"/>
                  <a:gd name="T49" fmla="*/ 106 h 618"/>
                  <a:gd name="T50" fmla="*/ 418 w 593"/>
                  <a:gd name="T51" fmla="*/ 125 h 618"/>
                  <a:gd name="T52" fmla="*/ 432 w 593"/>
                  <a:gd name="T53" fmla="*/ 144 h 618"/>
                  <a:gd name="T54" fmla="*/ 464 w 593"/>
                  <a:gd name="T55" fmla="*/ 138 h 618"/>
                  <a:gd name="T56" fmla="*/ 487 w 593"/>
                  <a:gd name="T57" fmla="*/ 111 h 618"/>
                  <a:gd name="T58" fmla="*/ 495 w 593"/>
                  <a:gd name="T59" fmla="*/ 82 h 618"/>
                  <a:gd name="T60" fmla="*/ 507 w 593"/>
                  <a:gd name="T61" fmla="*/ 61 h 618"/>
                  <a:gd name="T62" fmla="*/ 522 w 593"/>
                  <a:gd name="T63" fmla="*/ 42 h 618"/>
                  <a:gd name="T64" fmla="*/ 547 w 593"/>
                  <a:gd name="T65" fmla="*/ 23 h 618"/>
                  <a:gd name="T66" fmla="*/ 566 w 593"/>
                  <a:gd name="T67" fmla="*/ 2 h 618"/>
                  <a:gd name="T68" fmla="*/ 580 w 593"/>
                  <a:gd name="T69" fmla="*/ 19 h 618"/>
                  <a:gd name="T70" fmla="*/ 583 w 593"/>
                  <a:gd name="T71" fmla="*/ 36 h 618"/>
                  <a:gd name="T72" fmla="*/ 530 w 593"/>
                  <a:gd name="T73" fmla="*/ 152 h 618"/>
                  <a:gd name="T74" fmla="*/ 510 w 593"/>
                  <a:gd name="T75" fmla="*/ 184 h 618"/>
                  <a:gd name="T76" fmla="*/ 478 w 593"/>
                  <a:gd name="T77" fmla="*/ 205 h 618"/>
                  <a:gd name="T78" fmla="*/ 449 w 593"/>
                  <a:gd name="T79" fmla="*/ 234 h 618"/>
                  <a:gd name="T80" fmla="*/ 430 w 593"/>
                  <a:gd name="T81" fmla="*/ 259 h 618"/>
                  <a:gd name="T82" fmla="*/ 420 w 593"/>
                  <a:gd name="T83" fmla="*/ 303 h 618"/>
                  <a:gd name="T84" fmla="*/ 388 w 593"/>
                  <a:gd name="T85" fmla="*/ 338 h 618"/>
                  <a:gd name="T86" fmla="*/ 363 w 593"/>
                  <a:gd name="T87" fmla="*/ 371 h 618"/>
                  <a:gd name="T88" fmla="*/ 343 w 593"/>
                  <a:gd name="T89" fmla="*/ 401 h 618"/>
                  <a:gd name="T90" fmla="*/ 322 w 593"/>
                  <a:gd name="T91" fmla="*/ 426 h 618"/>
                  <a:gd name="T92" fmla="*/ 303 w 593"/>
                  <a:gd name="T93" fmla="*/ 455 h 618"/>
                  <a:gd name="T94" fmla="*/ 280 w 593"/>
                  <a:gd name="T95" fmla="*/ 482 h 618"/>
                  <a:gd name="T96" fmla="*/ 259 w 593"/>
                  <a:gd name="T97" fmla="*/ 509 h 618"/>
                  <a:gd name="T98" fmla="*/ 234 w 593"/>
                  <a:gd name="T99" fmla="*/ 541 h 618"/>
                  <a:gd name="T100" fmla="*/ 199 w 593"/>
                  <a:gd name="T101" fmla="*/ 561 h 618"/>
                  <a:gd name="T102" fmla="*/ 174 w 593"/>
                  <a:gd name="T103" fmla="*/ 586 h 618"/>
                  <a:gd name="T104" fmla="*/ 148 w 593"/>
                  <a:gd name="T105" fmla="*/ 611 h 618"/>
                  <a:gd name="T106" fmla="*/ 126 w 593"/>
                  <a:gd name="T107" fmla="*/ 609 h 618"/>
                  <a:gd name="T108" fmla="*/ 82 w 593"/>
                  <a:gd name="T109" fmla="*/ 601 h 618"/>
                  <a:gd name="T110" fmla="*/ 50 w 593"/>
                  <a:gd name="T111" fmla="*/ 570 h 618"/>
                  <a:gd name="T112" fmla="*/ 48 w 593"/>
                  <a:gd name="T113" fmla="*/ 526 h 618"/>
                  <a:gd name="T114" fmla="*/ 19 w 593"/>
                  <a:gd name="T115" fmla="*/ 522 h 618"/>
                  <a:gd name="T116" fmla="*/ 2 w 593"/>
                  <a:gd name="T117" fmla="*/ 503 h 618"/>
                  <a:gd name="T118" fmla="*/ 9 w 593"/>
                  <a:gd name="T119" fmla="*/ 480 h 618"/>
                  <a:gd name="T120" fmla="*/ 21 w 593"/>
                  <a:gd name="T121" fmla="*/ 451 h 618"/>
                  <a:gd name="T122" fmla="*/ 50 w 593"/>
                  <a:gd name="T123" fmla="*/ 447 h 61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93" h="618">
                    <a:moveTo>
                      <a:pt x="52" y="438"/>
                    </a:moveTo>
                    <a:lnTo>
                      <a:pt x="53" y="438"/>
                    </a:lnTo>
                    <a:lnTo>
                      <a:pt x="55" y="436"/>
                    </a:lnTo>
                    <a:lnTo>
                      <a:pt x="57" y="434"/>
                    </a:lnTo>
                    <a:lnTo>
                      <a:pt x="57" y="432"/>
                    </a:lnTo>
                    <a:lnTo>
                      <a:pt x="59" y="432"/>
                    </a:lnTo>
                    <a:lnTo>
                      <a:pt x="59" y="430"/>
                    </a:lnTo>
                    <a:lnTo>
                      <a:pt x="59" y="428"/>
                    </a:lnTo>
                    <a:lnTo>
                      <a:pt x="59" y="426"/>
                    </a:lnTo>
                    <a:lnTo>
                      <a:pt x="61" y="426"/>
                    </a:lnTo>
                    <a:lnTo>
                      <a:pt x="61" y="424"/>
                    </a:lnTo>
                    <a:lnTo>
                      <a:pt x="61" y="422"/>
                    </a:lnTo>
                    <a:lnTo>
                      <a:pt x="61" y="420"/>
                    </a:lnTo>
                    <a:lnTo>
                      <a:pt x="63" y="420"/>
                    </a:lnTo>
                    <a:lnTo>
                      <a:pt x="63" y="419"/>
                    </a:lnTo>
                    <a:lnTo>
                      <a:pt x="63" y="417"/>
                    </a:lnTo>
                    <a:lnTo>
                      <a:pt x="65" y="415"/>
                    </a:lnTo>
                    <a:lnTo>
                      <a:pt x="67" y="413"/>
                    </a:lnTo>
                    <a:lnTo>
                      <a:pt x="71" y="415"/>
                    </a:lnTo>
                    <a:lnTo>
                      <a:pt x="73" y="415"/>
                    </a:lnTo>
                    <a:lnTo>
                      <a:pt x="75" y="415"/>
                    </a:lnTo>
                    <a:lnTo>
                      <a:pt x="77" y="415"/>
                    </a:lnTo>
                    <a:lnTo>
                      <a:pt x="78" y="415"/>
                    </a:lnTo>
                    <a:lnTo>
                      <a:pt x="80" y="415"/>
                    </a:lnTo>
                    <a:lnTo>
                      <a:pt x="82" y="415"/>
                    </a:lnTo>
                    <a:lnTo>
                      <a:pt x="82" y="417"/>
                    </a:lnTo>
                    <a:lnTo>
                      <a:pt x="84" y="417"/>
                    </a:lnTo>
                    <a:lnTo>
                      <a:pt x="84" y="419"/>
                    </a:lnTo>
                    <a:lnTo>
                      <a:pt x="86" y="419"/>
                    </a:lnTo>
                    <a:lnTo>
                      <a:pt x="88" y="419"/>
                    </a:lnTo>
                    <a:lnTo>
                      <a:pt x="88" y="420"/>
                    </a:lnTo>
                    <a:lnTo>
                      <a:pt x="90" y="420"/>
                    </a:lnTo>
                    <a:lnTo>
                      <a:pt x="92" y="420"/>
                    </a:lnTo>
                    <a:lnTo>
                      <a:pt x="92" y="422"/>
                    </a:lnTo>
                    <a:lnTo>
                      <a:pt x="94" y="422"/>
                    </a:lnTo>
                    <a:lnTo>
                      <a:pt x="96" y="422"/>
                    </a:lnTo>
                    <a:lnTo>
                      <a:pt x="98" y="424"/>
                    </a:lnTo>
                    <a:lnTo>
                      <a:pt x="100" y="424"/>
                    </a:lnTo>
                    <a:lnTo>
                      <a:pt x="101" y="424"/>
                    </a:lnTo>
                    <a:lnTo>
                      <a:pt x="103" y="426"/>
                    </a:lnTo>
                    <a:lnTo>
                      <a:pt x="105" y="426"/>
                    </a:lnTo>
                    <a:lnTo>
                      <a:pt x="107" y="428"/>
                    </a:lnTo>
                    <a:lnTo>
                      <a:pt x="109" y="430"/>
                    </a:lnTo>
                    <a:lnTo>
                      <a:pt x="111" y="430"/>
                    </a:lnTo>
                    <a:lnTo>
                      <a:pt x="111" y="432"/>
                    </a:lnTo>
                    <a:lnTo>
                      <a:pt x="113" y="432"/>
                    </a:lnTo>
                    <a:lnTo>
                      <a:pt x="115" y="432"/>
                    </a:lnTo>
                    <a:lnTo>
                      <a:pt x="117" y="434"/>
                    </a:lnTo>
                    <a:lnTo>
                      <a:pt x="119" y="434"/>
                    </a:lnTo>
                    <a:lnTo>
                      <a:pt x="121" y="436"/>
                    </a:lnTo>
                    <a:lnTo>
                      <a:pt x="123" y="436"/>
                    </a:lnTo>
                    <a:lnTo>
                      <a:pt x="124" y="434"/>
                    </a:lnTo>
                    <a:lnTo>
                      <a:pt x="126" y="434"/>
                    </a:lnTo>
                    <a:lnTo>
                      <a:pt x="128" y="434"/>
                    </a:lnTo>
                    <a:lnTo>
                      <a:pt x="128" y="432"/>
                    </a:lnTo>
                    <a:lnTo>
                      <a:pt x="128" y="430"/>
                    </a:lnTo>
                    <a:lnTo>
                      <a:pt x="130" y="430"/>
                    </a:lnTo>
                    <a:lnTo>
                      <a:pt x="130" y="428"/>
                    </a:lnTo>
                    <a:lnTo>
                      <a:pt x="132" y="428"/>
                    </a:lnTo>
                    <a:lnTo>
                      <a:pt x="134" y="428"/>
                    </a:lnTo>
                    <a:lnTo>
                      <a:pt x="134" y="426"/>
                    </a:lnTo>
                    <a:lnTo>
                      <a:pt x="136" y="426"/>
                    </a:lnTo>
                    <a:lnTo>
                      <a:pt x="138" y="426"/>
                    </a:lnTo>
                    <a:lnTo>
                      <a:pt x="138" y="424"/>
                    </a:lnTo>
                    <a:lnTo>
                      <a:pt x="140" y="424"/>
                    </a:lnTo>
                    <a:lnTo>
                      <a:pt x="138" y="424"/>
                    </a:lnTo>
                    <a:lnTo>
                      <a:pt x="138" y="422"/>
                    </a:lnTo>
                    <a:lnTo>
                      <a:pt x="136" y="422"/>
                    </a:lnTo>
                    <a:lnTo>
                      <a:pt x="134" y="422"/>
                    </a:lnTo>
                    <a:lnTo>
                      <a:pt x="134" y="420"/>
                    </a:lnTo>
                    <a:lnTo>
                      <a:pt x="132" y="420"/>
                    </a:lnTo>
                    <a:lnTo>
                      <a:pt x="130" y="420"/>
                    </a:lnTo>
                    <a:lnTo>
                      <a:pt x="130" y="419"/>
                    </a:lnTo>
                    <a:lnTo>
                      <a:pt x="128" y="419"/>
                    </a:lnTo>
                    <a:lnTo>
                      <a:pt x="128" y="417"/>
                    </a:lnTo>
                    <a:lnTo>
                      <a:pt x="126" y="417"/>
                    </a:lnTo>
                    <a:lnTo>
                      <a:pt x="126" y="413"/>
                    </a:lnTo>
                    <a:lnTo>
                      <a:pt x="124" y="411"/>
                    </a:lnTo>
                    <a:lnTo>
                      <a:pt x="124" y="407"/>
                    </a:lnTo>
                    <a:lnTo>
                      <a:pt x="124" y="403"/>
                    </a:lnTo>
                    <a:lnTo>
                      <a:pt x="126" y="403"/>
                    </a:lnTo>
                    <a:lnTo>
                      <a:pt x="126" y="401"/>
                    </a:lnTo>
                    <a:lnTo>
                      <a:pt x="128" y="399"/>
                    </a:lnTo>
                    <a:lnTo>
                      <a:pt x="136" y="382"/>
                    </a:lnTo>
                    <a:lnTo>
                      <a:pt x="138" y="382"/>
                    </a:lnTo>
                    <a:lnTo>
                      <a:pt x="138" y="384"/>
                    </a:lnTo>
                    <a:lnTo>
                      <a:pt x="140" y="384"/>
                    </a:lnTo>
                    <a:lnTo>
                      <a:pt x="140" y="382"/>
                    </a:lnTo>
                    <a:lnTo>
                      <a:pt x="142" y="382"/>
                    </a:lnTo>
                    <a:lnTo>
                      <a:pt x="142" y="384"/>
                    </a:lnTo>
                    <a:lnTo>
                      <a:pt x="144" y="384"/>
                    </a:lnTo>
                    <a:lnTo>
                      <a:pt x="146" y="384"/>
                    </a:lnTo>
                    <a:lnTo>
                      <a:pt x="146" y="382"/>
                    </a:lnTo>
                    <a:lnTo>
                      <a:pt x="148" y="382"/>
                    </a:lnTo>
                    <a:lnTo>
                      <a:pt x="149" y="382"/>
                    </a:lnTo>
                    <a:lnTo>
                      <a:pt x="151" y="382"/>
                    </a:lnTo>
                    <a:lnTo>
                      <a:pt x="151" y="384"/>
                    </a:lnTo>
                    <a:lnTo>
                      <a:pt x="153" y="384"/>
                    </a:lnTo>
                    <a:lnTo>
                      <a:pt x="153" y="382"/>
                    </a:lnTo>
                    <a:lnTo>
                      <a:pt x="153" y="380"/>
                    </a:lnTo>
                    <a:lnTo>
                      <a:pt x="155" y="380"/>
                    </a:lnTo>
                    <a:lnTo>
                      <a:pt x="157" y="380"/>
                    </a:lnTo>
                    <a:lnTo>
                      <a:pt x="157" y="378"/>
                    </a:lnTo>
                    <a:lnTo>
                      <a:pt x="159" y="378"/>
                    </a:lnTo>
                    <a:lnTo>
                      <a:pt x="159" y="376"/>
                    </a:lnTo>
                    <a:lnTo>
                      <a:pt x="159" y="374"/>
                    </a:lnTo>
                    <a:lnTo>
                      <a:pt x="161" y="374"/>
                    </a:lnTo>
                    <a:lnTo>
                      <a:pt x="161" y="372"/>
                    </a:lnTo>
                    <a:lnTo>
                      <a:pt x="161" y="371"/>
                    </a:lnTo>
                    <a:lnTo>
                      <a:pt x="161" y="369"/>
                    </a:lnTo>
                    <a:lnTo>
                      <a:pt x="163" y="367"/>
                    </a:lnTo>
                    <a:lnTo>
                      <a:pt x="165" y="367"/>
                    </a:lnTo>
                    <a:lnTo>
                      <a:pt x="165" y="365"/>
                    </a:lnTo>
                    <a:lnTo>
                      <a:pt x="165" y="363"/>
                    </a:lnTo>
                    <a:lnTo>
                      <a:pt x="167" y="363"/>
                    </a:lnTo>
                    <a:lnTo>
                      <a:pt x="167" y="361"/>
                    </a:lnTo>
                    <a:lnTo>
                      <a:pt x="169" y="361"/>
                    </a:lnTo>
                    <a:lnTo>
                      <a:pt x="169" y="359"/>
                    </a:lnTo>
                    <a:lnTo>
                      <a:pt x="171" y="359"/>
                    </a:lnTo>
                    <a:lnTo>
                      <a:pt x="169" y="359"/>
                    </a:lnTo>
                    <a:lnTo>
                      <a:pt x="171" y="359"/>
                    </a:lnTo>
                    <a:lnTo>
                      <a:pt x="171" y="357"/>
                    </a:lnTo>
                    <a:lnTo>
                      <a:pt x="171" y="355"/>
                    </a:lnTo>
                    <a:lnTo>
                      <a:pt x="172" y="353"/>
                    </a:lnTo>
                    <a:lnTo>
                      <a:pt x="174" y="353"/>
                    </a:lnTo>
                    <a:lnTo>
                      <a:pt x="174" y="355"/>
                    </a:lnTo>
                    <a:lnTo>
                      <a:pt x="176" y="355"/>
                    </a:lnTo>
                    <a:lnTo>
                      <a:pt x="178" y="357"/>
                    </a:lnTo>
                    <a:lnTo>
                      <a:pt x="180" y="357"/>
                    </a:lnTo>
                    <a:lnTo>
                      <a:pt x="180" y="359"/>
                    </a:lnTo>
                    <a:lnTo>
                      <a:pt x="180" y="357"/>
                    </a:lnTo>
                    <a:lnTo>
                      <a:pt x="182" y="357"/>
                    </a:lnTo>
                    <a:lnTo>
                      <a:pt x="184" y="357"/>
                    </a:lnTo>
                    <a:lnTo>
                      <a:pt x="184" y="359"/>
                    </a:lnTo>
                    <a:lnTo>
                      <a:pt x="182" y="359"/>
                    </a:lnTo>
                    <a:lnTo>
                      <a:pt x="184" y="359"/>
                    </a:lnTo>
                    <a:lnTo>
                      <a:pt x="184" y="361"/>
                    </a:lnTo>
                    <a:lnTo>
                      <a:pt x="186" y="359"/>
                    </a:lnTo>
                    <a:lnTo>
                      <a:pt x="186" y="361"/>
                    </a:lnTo>
                    <a:lnTo>
                      <a:pt x="188" y="361"/>
                    </a:lnTo>
                    <a:lnTo>
                      <a:pt x="190" y="363"/>
                    </a:lnTo>
                    <a:lnTo>
                      <a:pt x="188" y="363"/>
                    </a:lnTo>
                    <a:lnTo>
                      <a:pt x="188" y="365"/>
                    </a:lnTo>
                    <a:lnTo>
                      <a:pt x="188" y="367"/>
                    </a:lnTo>
                    <a:lnTo>
                      <a:pt x="190" y="367"/>
                    </a:lnTo>
                    <a:lnTo>
                      <a:pt x="190" y="369"/>
                    </a:lnTo>
                    <a:lnTo>
                      <a:pt x="192" y="369"/>
                    </a:lnTo>
                    <a:lnTo>
                      <a:pt x="192" y="371"/>
                    </a:lnTo>
                    <a:lnTo>
                      <a:pt x="192" y="369"/>
                    </a:lnTo>
                    <a:lnTo>
                      <a:pt x="194" y="371"/>
                    </a:lnTo>
                    <a:lnTo>
                      <a:pt x="196" y="371"/>
                    </a:lnTo>
                    <a:lnTo>
                      <a:pt x="196" y="372"/>
                    </a:lnTo>
                    <a:lnTo>
                      <a:pt x="194" y="372"/>
                    </a:lnTo>
                    <a:lnTo>
                      <a:pt x="196" y="372"/>
                    </a:lnTo>
                    <a:lnTo>
                      <a:pt x="197" y="372"/>
                    </a:lnTo>
                    <a:lnTo>
                      <a:pt x="196" y="372"/>
                    </a:lnTo>
                    <a:lnTo>
                      <a:pt x="196" y="374"/>
                    </a:lnTo>
                    <a:lnTo>
                      <a:pt x="197" y="374"/>
                    </a:lnTo>
                    <a:lnTo>
                      <a:pt x="197" y="372"/>
                    </a:lnTo>
                    <a:lnTo>
                      <a:pt x="197" y="374"/>
                    </a:lnTo>
                    <a:lnTo>
                      <a:pt x="197" y="372"/>
                    </a:lnTo>
                    <a:lnTo>
                      <a:pt x="199" y="372"/>
                    </a:lnTo>
                    <a:lnTo>
                      <a:pt x="201" y="372"/>
                    </a:lnTo>
                    <a:lnTo>
                      <a:pt x="199" y="372"/>
                    </a:lnTo>
                    <a:lnTo>
                      <a:pt x="199" y="374"/>
                    </a:lnTo>
                    <a:lnTo>
                      <a:pt x="201" y="374"/>
                    </a:lnTo>
                    <a:lnTo>
                      <a:pt x="203" y="374"/>
                    </a:lnTo>
                    <a:lnTo>
                      <a:pt x="203" y="372"/>
                    </a:lnTo>
                    <a:lnTo>
                      <a:pt x="205" y="372"/>
                    </a:lnTo>
                    <a:lnTo>
                      <a:pt x="205" y="371"/>
                    </a:lnTo>
                    <a:lnTo>
                      <a:pt x="203" y="371"/>
                    </a:lnTo>
                    <a:lnTo>
                      <a:pt x="205" y="369"/>
                    </a:lnTo>
                    <a:lnTo>
                      <a:pt x="207" y="369"/>
                    </a:lnTo>
                    <a:lnTo>
                      <a:pt x="205" y="367"/>
                    </a:lnTo>
                    <a:lnTo>
                      <a:pt x="207" y="367"/>
                    </a:lnTo>
                    <a:lnTo>
                      <a:pt x="207" y="369"/>
                    </a:lnTo>
                    <a:lnTo>
                      <a:pt x="207" y="367"/>
                    </a:lnTo>
                    <a:lnTo>
                      <a:pt x="207" y="365"/>
                    </a:lnTo>
                    <a:lnTo>
                      <a:pt x="209" y="365"/>
                    </a:lnTo>
                    <a:lnTo>
                      <a:pt x="211" y="365"/>
                    </a:lnTo>
                    <a:lnTo>
                      <a:pt x="209" y="365"/>
                    </a:lnTo>
                    <a:lnTo>
                      <a:pt x="209" y="363"/>
                    </a:lnTo>
                    <a:lnTo>
                      <a:pt x="211" y="363"/>
                    </a:lnTo>
                    <a:lnTo>
                      <a:pt x="211" y="361"/>
                    </a:lnTo>
                    <a:lnTo>
                      <a:pt x="213" y="361"/>
                    </a:lnTo>
                    <a:lnTo>
                      <a:pt x="213" y="359"/>
                    </a:lnTo>
                    <a:lnTo>
                      <a:pt x="213" y="361"/>
                    </a:lnTo>
                    <a:lnTo>
                      <a:pt x="213" y="359"/>
                    </a:lnTo>
                    <a:lnTo>
                      <a:pt x="215" y="359"/>
                    </a:lnTo>
                    <a:lnTo>
                      <a:pt x="217" y="359"/>
                    </a:lnTo>
                    <a:lnTo>
                      <a:pt x="215" y="357"/>
                    </a:lnTo>
                    <a:lnTo>
                      <a:pt x="215" y="355"/>
                    </a:lnTo>
                    <a:lnTo>
                      <a:pt x="215" y="353"/>
                    </a:lnTo>
                    <a:lnTo>
                      <a:pt x="215" y="351"/>
                    </a:lnTo>
                    <a:lnTo>
                      <a:pt x="215" y="349"/>
                    </a:lnTo>
                    <a:lnTo>
                      <a:pt x="213" y="349"/>
                    </a:lnTo>
                    <a:lnTo>
                      <a:pt x="213" y="347"/>
                    </a:lnTo>
                    <a:lnTo>
                      <a:pt x="213" y="346"/>
                    </a:lnTo>
                    <a:lnTo>
                      <a:pt x="211" y="346"/>
                    </a:lnTo>
                    <a:lnTo>
                      <a:pt x="211" y="344"/>
                    </a:lnTo>
                    <a:lnTo>
                      <a:pt x="209" y="344"/>
                    </a:lnTo>
                    <a:lnTo>
                      <a:pt x="211" y="344"/>
                    </a:lnTo>
                    <a:lnTo>
                      <a:pt x="211" y="342"/>
                    </a:lnTo>
                    <a:lnTo>
                      <a:pt x="211" y="340"/>
                    </a:lnTo>
                    <a:lnTo>
                      <a:pt x="209" y="340"/>
                    </a:lnTo>
                    <a:lnTo>
                      <a:pt x="209" y="338"/>
                    </a:lnTo>
                    <a:lnTo>
                      <a:pt x="209" y="336"/>
                    </a:lnTo>
                    <a:lnTo>
                      <a:pt x="211" y="336"/>
                    </a:lnTo>
                    <a:lnTo>
                      <a:pt x="213" y="336"/>
                    </a:lnTo>
                    <a:lnTo>
                      <a:pt x="213" y="334"/>
                    </a:lnTo>
                    <a:lnTo>
                      <a:pt x="213" y="332"/>
                    </a:lnTo>
                    <a:lnTo>
                      <a:pt x="213" y="330"/>
                    </a:lnTo>
                    <a:lnTo>
                      <a:pt x="215" y="330"/>
                    </a:lnTo>
                    <a:lnTo>
                      <a:pt x="215" y="328"/>
                    </a:lnTo>
                    <a:lnTo>
                      <a:pt x="217" y="328"/>
                    </a:lnTo>
                    <a:lnTo>
                      <a:pt x="217" y="326"/>
                    </a:lnTo>
                    <a:lnTo>
                      <a:pt x="219" y="326"/>
                    </a:lnTo>
                    <a:lnTo>
                      <a:pt x="219" y="324"/>
                    </a:lnTo>
                    <a:lnTo>
                      <a:pt x="219" y="323"/>
                    </a:lnTo>
                    <a:lnTo>
                      <a:pt x="220" y="323"/>
                    </a:lnTo>
                    <a:lnTo>
                      <a:pt x="220" y="321"/>
                    </a:lnTo>
                    <a:lnTo>
                      <a:pt x="220" y="323"/>
                    </a:lnTo>
                    <a:lnTo>
                      <a:pt x="220" y="321"/>
                    </a:lnTo>
                    <a:lnTo>
                      <a:pt x="222" y="321"/>
                    </a:lnTo>
                    <a:lnTo>
                      <a:pt x="220" y="321"/>
                    </a:lnTo>
                    <a:lnTo>
                      <a:pt x="222" y="321"/>
                    </a:lnTo>
                    <a:lnTo>
                      <a:pt x="222" y="319"/>
                    </a:lnTo>
                    <a:lnTo>
                      <a:pt x="222" y="317"/>
                    </a:lnTo>
                    <a:lnTo>
                      <a:pt x="222" y="315"/>
                    </a:lnTo>
                    <a:lnTo>
                      <a:pt x="222" y="313"/>
                    </a:lnTo>
                    <a:lnTo>
                      <a:pt x="224" y="313"/>
                    </a:lnTo>
                    <a:lnTo>
                      <a:pt x="224" y="311"/>
                    </a:lnTo>
                    <a:lnTo>
                      <a:pt x="224" y="313"/>
                    </a:lnTo>
                    <a:lnTo>
                      <a:pt x="226" y="311"/>
                    </a:lnTo>
                    <a:lnTo>
                      <a:pt x="226" y="309"/>
                    </a:lnTo>
                    <a:lnTo>
                      <a:pt x="228" y="309"/>
                    </a:lnTo>
                    <a:lnTo>
                      <a:pt x="228" y="307"/>
                    </a:lnTo>
                    <a:lnTo>
                      <a:pt x="228" y="305"/>
                    </a:lnTo>
                    <a:lnTo>
                      <a:pt x="230" y="305"/>
                    </a:lnTo>
                    <a:lnTo>
                      <a:pt x="232" y="305"/>
                    </a:lnTo>
                    <a:lnTo>
                      <a:pt x="232" y="303"/>
                    </a:lnTo>
                    <a:lnTo>
                      <a:pt x="232" y="301"/>
                    </a:lnTo>
                    <a:lnTo>
                      <a:pt x="232" y="299"/>
                    </a:lnTo>
                    <a:lnTo>
                      <a:pt x="232" y="298"/>
                    </a:lnTo>
                    <a:lnTo>
                      <a:pt x="234" y="298"/>
                    </a:lnTo>
                    <a:lnTo>
                      <a:pt x="234" y="296"/>
                    </a:lnTo>
                    <a:lnTo>
                      <a:pt x="234" y="294"/>
                    </a:lnTo>
                    <a:lnTo>
                      <a:pt x="232" y="294"/>
                    </a:lnTo>
                    <a:lnTo>
                      <a:pt x="232" y="292"/>
                    </a:lnTo>
                    <a:lnTo>
                      <a:pt x="234" y="292"/>
                    </a:lnTo>
                    <a:lnTo>
                      <a:pt x="234" y="290"/>
                    </a:lnTo>
                    <a:lnTo>
                      <a:pt x="232" y="290"/>
                    </a:lnTo>
                    <a:lnTo>
                      <a:pt x="232" y="288"/>
                    </a:lnTo>
                    <a:lnTo>
                      <a:pt x="230" y="288"/>
                    </a:lnTo>
                    <a:lnTo>
                      <a:pt x="228" y="288"/>
                    </a:lnTo>
                    <a:lnTo>
                      <a:pt x="228" y="286"/>
                    </a:lnTo>
                    <a:lnTo>
                      <a:pt x="226" y="286"/>
                    </a:lnTo>
                    <a:lnTo>
                      <a:pt x="226" y="284"/>
                    </a:lnTo>
                    <a:lnTo>
                      <a:pt x="224" y="284"/>
                    </a:lnTo>
                    <a:lnTo>
                      <a:pt x="224" y="286"/>
                    </a:lnTo>
                    <a:lnTo>
                      <a:pt x="222" y="286"/>
                    </a:lnTo>
                    <a:lnTo>
                      <a:pt x="222" y="284"/>
                    </a:lnTo>
                    <a:lnTo>
                      <a:pt x="220" y="284"/>
                    </a:lnTo>
                    <a:lnTo>
                      <a:pt x="220" y="282"/>
                    </a:lnTo>
                    <a:lnTo>
                      <a:pt x="219" y="282"/>
                    </a:lnTo>
                    <a:lnTo>
                      <a:pt x="219" y="284"/>
                    </a:lnTo>
                    <a:lnTo>
                      <a:pt x="219" y="282"/>
                    </a:lnTo>
                    <a:lnTo>
                      <a:pt x="219" y="284"/>
                    </a:lnTo>
                    <a:lnTo>
                      <a:pt x="217" y="284"/>
                    </a:lnTo>
                    <a:lnTo>
                      <a:pt x="217" y="282"/>
                    </a:lnTo>
                    <a:lnTo>
                      <a:pt x="215" y="282"/>
                    </a:lnTo>
                    <a:lnTo>
                      <a:pt x="215" y="280"/>
                    </a:lnTo>
                    <a:lnTo>
                      <a:pt x="217" y="280"/>
                    </a:lnTo>
                    <a:lnTo>
                      <a:pt x="215" y="280"/>
                    </a:lnTo>
                    <a:lnTo>
                      <a:pt x="213" y="280"/>
                    </a:lnTo>
                    <a:lnTo>
                      <a:pt x="213" y="278"/>
                    </a:lnTo>
                    <a:lnTo>
                      <a:pt x="211" y="278"/>
                    </a:lnTo>
                    <a:lnTo>
                      <a:pt x="209" y="278"/>
                    </a:lnTo>
                    <a:lnTo>
                      <a:pt x="207" y="278"/>
                    </a:lnTo>
                    <a:lnTo>
                      <a:pt x="205" y="278"/>
                    </a:lnTo>
                    <a:lnTo>
                      <a:pt x="203" y="278"/>
                    </a:lnTo>
                    <a:lnTo>
                      <a:pt x="203" y="276"/>
                    </a:lnTo>
                    <a:lnTo>
                      <a:pt x="203" y="278"/>
                    </a:lnTo>
                    <a:lnTo>
                      <a:pt x="201" y="278"/>
                    </a:lnTo>
                    <a:lnTo>
                      <a:pt x="201" y="276"/>
                    </a:lnTo>
                    <a:lnTo>
                      <a:pt x="199" y="276"/>
                    </a:lnTo>
                    <a:lnTo>
                      <a:pt x="199" y="275"/>
                    </a:lnTo>
                    <a:lnTo>
                      <a:pt x="197" y="275"/>
                    </a:lnTo>
                    <a:lnTo>
                      <a:pt x="197" y="273"/>
                    </a:lnTo>
                    <a:lnTo>
                      <a:pt x="196" y="273"/>
                    </a:lnTo>
                    <a:lnTo>
                      <a:pt x="194" y="271"/>
                    </a:lnTo>
                    <a:lnTo>
                      <a:pt x="192" y="269"/>
                    </a:lnTo>
                    <a:lnTo>
                      <a:pt x="190" y="267"/>
                    </a:lnTo>
                    <a:lnTo>
                      <a:pt x="188" y="267"/>
                    </a:lnTo>
                    <a:lnTo>
                      <a:pt x="188" y="265"/>
                    </a:lnTo>
                    <a:lnTo>
                      <a:pt x="186" y="265"/>
                    </a:lnTo>
                    <a:lnTo>
                      <a:pt x="186" y="263"/>
                    </a:lnTo>
                    <a:lnTo>
                      <a:pt x="184" y="263"/>
                    </a:lnTo>
                    <a:lnTo>
                      <a:pt x="184" y="261"/>
                    </a:lnTo>
                    <a:lnTo>
                      <a:pt x="182" y="261"/>
                    </a:lnTo>
                    <a:lnTo>
                      <a:pt x="182" y="259"/>
                    </a:lnTo>
                    <a:lnTo>
                      <a:pt x="180" y="259"/>
                    </a:lnTo>
                    <a:lnTo>
                      <a:pt x="178" y="257"/>
                    </a:lnTo>
                    <a:lnTo>
                      <a:pt x="176" y="255"/>
                    </a:lnTo>
                    <a:lnTo>
                      <a:pt x="174" y="255"/>
                    </a:lnTo>
                    <a:lnTo>
                      <a:pt x="174" y="253"/>
                    </a:lnTo>
                    <a:lnTo>
                      <a:pt x="174" y="251"/>
                    </a:lnTo>
                    <a:lnTo>
                      <a:pt x="172" y="251"/>
                    </a:lnTo>
                    <a:lnTo>
                      <a:pt x="172" y="250"/>
                    </a:lnTo>
                    <a:lnTo>
                      <a:pt x="171" y="250"/>
                    </a:lnTo>
                    <a:lnTo>
                      <a:pt x="171" y="248"/>
                    </a:lnTo>
                    <a:lnTo>
                      <a:pt x="169" y="248"/>
                    </a:lnTo>
                    <a:lnTo>
                      <a:pt x="169" y="246"/>
                    </a:lnTo>
                    <a:lnTo>
                      <a:pt x="167" y="246"/>
                    </a:lnTo>
                    <a:lnTo>
                      <a:pt x="165" y="244"/>
                    </a:lnTo>
                    <a:lnTo>
                      <a:pt x="163" y="244"/>
                    </a:lnTo>
                    <a:lnTo>
                      <a:pt x="163" y="242"/>
                    </a:lnTo>
                    <a:lnTo>
                      <a:pt x="157" y="236"/>
                    </a:lnTo>
                    <a:lnTo>
                      <a:pt x="157" y="234"/>
                    </a:lnTo>
                    <a:lnTo>
                      <a:pt x="159" y="232"/>
                    </a:lnTo>
                    <a:lnTo>
                      <a:pt x="159" y="230"/>
                    </a:lnTo>
                    <a:lnTo>
                      <a:pt x="159" y="228"/>
                    </a:lnTo>
                    <a:lnTo>
                      <a:pt x="161" y="228"/>
                    </a:lnTo>
                    <a:lnTo>
                      <a:pt x="163" y="228"/>
                    </a:lnTo>
                    <a:lnTo>
                      <a:pt x="163" y="227"/>
                    </a:lnTo>
                    <a:lnTo>
                      <a:pt x="165" y="227"/>
                    </a:lnTo>
                    <a:lnTo>
                      <a:pt x="167" y="227"/>
                    </a:lnTo>
                    <a:lnTo>
                      <a:pt x="169" y="227"/>
                    </a:lnTo>
                    <a:lnTo>
                      <a:pt x="171" y="227"/>
                    </a:lnTo>
                    <a:lnTo>
                      <a:pt x="171" y="228"/>
                    </a:lnTo>
                    <a:lnTo>
                      <a:pt x="171" y="230"/>
                    </a:lnTo>
                    <a:lnTo>
                      <a:pt x="172" y="230"/>
                    </a:lnTo>
                    <a:lnTo>
                      <a:pt x="171" y="230"/>
                    </a:lnTo>
                    <a:lnTo>
                      <a:pt x="171" y="232"/>
                    </a:lnTo>
                    <a:lnTo>
                      <a:pt x="172" y="232"/>
                    </a:lnTo>
                    <a:lnTo>
                      <a:pt x="172" y="234"/>
                    </a:lnTo>
                    <a:lnTo>
                      <a:pt x="172" y="236"/>
                    </a:lnTo>
                    <a:lnTo>
                      <a:pt x="174" y="236"/>
                    </a:lnTo>
                    <a:lnTo>
                      <a:pt x="176" y="236"/>
                    </a:lnTo>
                    <a:lnTo>
                      <a:pt x="176" y="238"/>
                    </a:lnTo>
                    <a:lnTo>
                      <a:pt x="178" y="238"/>
                    </a:lnTo>
                    <a:lnTo>
                      <a:pt x="178" y="240"/>
                    </a:lnTo>
                    <a:lnTo>
                      <a:pt x="178" y="242"/>
                    </a:lnTo>
                    <a:lnTo>
                      <a:pt x="178" y="244"/>
                    </a:lnTo>
                    <a:lnTo>
                      <a:pt x="180" y="244"/>
                    </a:lnTo>
                    <a:lnTo>
                      <a:pt x="180" y="242"/>
                    </a:lnTo>
                    <a:lnTo>
                      <a:pt x="182" y="242"/>
                    </a:lnTo>
                    <a:lnTo>
                      <a:pt x="184" y="242"/>
                    </a:lnTo>
                    <a:lnTo>
                      <a:pt x="186" y="242"/>
                    </a:lnTo>
                    <a:lnTo>
                      <a:pt x="186" y="244"/>
                    </a:lnTo>
                    <a:lnTo>
                      <a:pt x="188" y="244"/>
                    </a:lnTo>
                    <a:lnTo>
                      <a:pt x="190" y="244"/>
                    </a:lnTo>
                    <a:lnTo>
                      <a:pt x="190" y="246"/>
                    </a:lnTo>
                    <a:lnTo>
                      <a:pt x="190" y="244"/>
                    </a:lnTo>
                    <a:lnTo>
                      <a:pt x="190" y="246"/>
                    </a:lnTo>
                    <a:lnTo>
                      <a:pt x="192" y="246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194" y="250"/>
                    </a:lnTo>
                    <a:lnTo>
                      <a:pt x="196" y="250"/>
                    </a:lnTo>
                    <a:lnTo>
                      <a:pt x="196" y="248"/>
                    </a:lnTo>
                    <a:lnTo>
                      <a:pt x="197" y="248"/>
                    </a:lnTo>
                    <a:lnTo>
                      <a:pt x="197" y="250"/>
                    </a:lnTo>
                    <a:lnTo>
                      <a:pt x="197" y="248"/>
                    </a:lnTo>
                    <a:lnTo>
                      <a:pt x="197" y="250"/>
                    </a:lnTo>
                    <a:lnTo>
                      <a:pt x="197" y="251"/>
                    </a:lnTo>
                    <a:lnTo>
                      <a:pt x="199" y="251"/>
                    </a:lnTo>
                    <a:lnTo>
                      <a:pt x="201" y="251"/>
                    </a:lnTo>
                    <a:lnTo>
                      <a:pt x="201" y="253"/>
                    </a:lnTo>
                    <a:lnTo>
                      <a:pt x="203" y="253"/>
                    </a:lnTo>
                    <a:lnTo>
                      <a:pt x="203" y="255"/>
                    </a:lnTo>
                    <a:lnTo>
                      <a:pt x="205" y="255"/>
                    </a:lnTo>
                    <a:lnTo>
                      <a:pt x="207" y="255"/>
                    </a:lnTo>
                    <a:lnTo>
                      <a:pt x="209" y="255"/>
                    </a:lnTo>
                    <a:lnTo>
                      <a:pt x="211" y="255"/>
                    </a:lnTo>
                    <a:lnTo>
                      <a:pt x="213" y="255"/>
                    </a:lnTo>
                    <a:lnTo>
                      <a:pt x="213" y="253"/>
                    </a:lnTo>
                    <a:lnTo>
                      <a:pt x="215" y="253"/>
                    </a:lnTo>
                    <a:lnTo>
                      <a:pt x="215" y="251"/>
                    </a:lnTo>
                    <a:lnTo>
                      <a:pt x="217" y="251"/>
                    </a:lnTo>
                    <a:lnTo>
                      <a:pt x="217" y="250"/>
                    </a:lnTo>
                    <a:lnTo>
                      <a:pt x="219" y="250"/>
                    </a:lnTo>
                    <a:lnTo>
                      <a:pt x="219" y="248"/>
                    </a:lnTo>
                    <a:lnTo>
                      <a:pt x="219" y="246"/>
                    </a:lnTo>
                    <a:lnTo>
                      <a:pt x="219" y="244"/>
                    </a:lnTo>
                    <a:lnTo>
                      <a:pt x="219" y="242"/>
                    </a:lnTo>
                    <a:lnTo>
                      <a:pt x="220" y="242"/>
                    </a:lnTo>
                    <a:lnTo>
                      <a:pt x="220" y="240"/>
                    </a:lnTo>
                    <a:lnTo>
                      <a:pt x="220" y="238"/>
                    </a:lnTo>
                    <a:lnTo>
                      <a:pt x="220" y="236"/>
                    </a:lnTo>
                    <a:lnTo>
                      <a:pt x="220" y="234"/>
                    </a:lnTo>
                    <a:lnTo>
                      <a:pt x="220" y="232"/>
                    </a:lnTo>
                    <a:lnTo>
                      <a:pt x="222" y="230"/>
                    </a:lnTo>
                    <a:lnTo>
                      <a:pt x="220" y="230"/>
                    </a:lnTo>
                    <a:lnTo>
                      <a:pt x="222" y="228"/>
                    </a:lnTo>
                    <a:lnTo>
                      <a:pt x="224" y="228"/>
                    </a:lnTo>
                    <a:lnTo>
                      <a:pt x="226" y="227"/>
                    </a:lnTo>
                    <a:lnTo>
                      <a:pt x="228" y="227"/>
                    </a:lnTo>
                    <a:lnTo>
                      <a:pt x="228" y="225"/>
                    </a:lnTo>
                    <a:lnTo>
                      <a:pt x="230" y="223"/>
                    </a:lnTo>
                    <a:lnTo>
                      <a:pt x="232" y="223"/>
                    </a:lnTo>
                    <a:lnTo>
                      <a:pt x="234" y="221"/>
                    </a:lnTo>
                    <a:lnTo>
                      <a:pt x="236" y="221"/>
                    </a:lnTo>
                    <a:lnTo>
                      <a:pt x="236" y="219"/>
                    </a:lnTo>
                    <a:lnTo>
                      <a:pt x="238" y="219"/>
                    </a:lnTo>
                    <a:lnTo>
                      <a:pt x="238" y="217"/>
                    </a:lnTo>
                    <a:lnTo>
                      <a:pt x="240" y="217"/>
                    </a:lnTo>
                    <a:lnTo>
                      <a:pt x="242" y="217"/>
                    </a:lnTo>
                    <a:lnTo>
                      <a:pt x="244" y="215"/>
                    </a:lnTo>
                    <a:lnTo>
                      <a:pt x="245" y="215"/>
                    </a:lnTo>
                    <a:lnTo>
                      <a:pt x="247" y="213"/>
                    </a:lnTo>
                    <a:lnTo>
                      <a:pt x="249" y="211"/>
                    </a:lnTo>
                    <a:lnTo>
                      <a:pt x="251" y="209"/>
                    </a:lnTo>
                    <a:lnTo>
                      <a:pt x="253" y="207"/>
                    </a:lnTo>
                    <a:lnTo>
                      <a:pt x="255" y="205"/>
                    </a:lnTo>
                    <a:lnTo>
                      <a:pt x="257" y="205"/>
                    </a:lnTo>
                    <a:lnTo>
                      <a:pt x="257" y="203"/>
                    </a:lnTo>
                    <a:lnTo>
                      <a:pt x="259" y="203"/>
                    </a:lnTo>
                    <a:lnTo>
                      <a:pt x="261" y="203"/>
                    </a:lnTo>
                    <a:lnTo>
                      <a:pt x="261" y="202"/>
                    </a:lnTo>
                    <a:lnTo>
                      <a:pt x="263" y="202"/>
                    </a:lnTo>
                    <a:lnTo>
                      <a:pt x="265" y="202"/>
                    </a:lnTo>
                    <a:lnTo>
                      <a:pt x="265" y="200"/>
                    </a:lnTo>
                    <a:lnTo>
                      <a:pt x="267" y="200"/>
                    </a:lnTo>
                    <a:lnTo>
                      <a:pt x="267" y="198"/>
                    </a:lnTo>
                    <a:lnTo>
                      <a:pt x="268" y="198"/>
                    </a:lnTo>
                    <a:lnTo>
                      <a:pt x="268" y="196"/>
                    </a:lnTo>
                    <a:lnTo>
                      <a:pt x="270" y="196"/>
                    </a:lnTo>
                    <a:lnTo>
                      <a:pt x="270" y="194"/>
                    </a:lnTo>
                    <a:lnTo>
                      <a:pt x="272" y="194"/>
                    </a:lnTo>
                    <a:lnTo>
                      <a:pt x="272" y="192"/>
                    </a:lnTo>
                    <a:lnTo>
                      <a:pt x="274" y="192"/>
                    </a:lnTo>
                    <a:lnTo>
                      <a:pt x="274" y="190"/>
                    </a:lnTo>
                    <a:lnTo>
                      <a:pt x="276" y="190"/>
                    </a:lnTo>
                    <a:lnTo>
                      <a:pt x="278" y="190"/>
                    </a:lnTo>
                    <a:lnTo>
                      <a:pt x="278" y="188"/>
                    </a:lnTo>
                    <a:lnTo>
                      <a:pt x="278" y="186"/>
                    </a:lnTo>
                    <a:lnTo>
                      <a:pt x="278" y="184"/>
                    </a:lnTo>
                    <a:lnTo>
                      <a:pt x="280" y="184"/>
                    </a:lnTo>
                    <a:lnTo>
                      <a:pt x="280" y="182"/>
                    </a:lnTo>
                    <a:lnTo>
                      <a:pt x="278" y="182"/>
                    </a:lnTo>
                    <a:lnTo>
                      <a:pt x="278" y="180"/>
                    </a:lnTo>
                    <a:lnTo>
                      <a:pt x="278" y="179"/>
                    </a:lnTo>
                    <a:lnTo>
                      <a:pt x="278" y="177"/>
                    </a:lnTo>
                    <a:lnTo>
                      <a:pt x="278" y="175"/>
                    </a:lnTo>
                    <a:lnTo>
                      <a:pt x="278" y="173"/>
                    </a:lnTo>
                    <a:lnTo>
                      <a:pt x="280" y="173"/>
                    </a:lnTo>
                    <a:lnTo>
                      <a:pt x="280" y="171"/>
                    </a:lnTo>
                    <a:lnTo>
                      <a:pt x="280" y="169"/>
                    </a:lnTo>
                    <a:lnTo>
                      <a:pt x="282" y="169"/>
                    </a:lnTo>
                    <a:lnTo>
                      <a:pt x="282" y="167"/>
                    </a:lnTo>
                    <a:lnTo>
                      <a:pt x="280" y="167"/>
                    </a:lnTo>
                    <a:lnTo>
                      <a:pt x="280" y="165"/>
                    </a:lnTo>
                    <a:lnTo>
                      <a:pt x="282" y="165"/>
                    </a:lnTo>
                    <a:lnTo>
                      <a:pt x="282" y="163"/>
                    </a:lnTo>
                    <a:lnTo>
                      <a:pt x="280" y="163"/>
                    </a:lnTo>
                    <a:lnTo>
                      <a:pt x="280" y="161"/>
                    </a:lnTo>
                    <a:lnTo>
                      <a:pt x="280" y="159"/>
                    </a:lnTo>
                    <a:lnTo>
                      <a:pt x="282" y="159"/>
                    </a:lnTo>
                    <a:lnTo>
                      <a:pt x="282" y="157"/>
                    </a:lnTo>
                    <a:lnTo>
                      <a:pt x="282" y="155"/>
                    </a:lnTo>
                    <a:lnTo>
                      <a:pt x="284" y="155"/>
                    </a:lnTo>
                    <a:lnTo>
                      <a:pt x="284" y="154"/>
                    </a:lnTo>
                    <a:lnTo>
                      <a:pt x="286" y="154"/>
                    </a:lnTo>
                    <a:lnTo>
                      <a:pt x="288" y="154"/>
                    </a:lnTo>
                    <a:lnTo>
                      <a:pt x="288" y="152"/>
                    </a:lnTo>
                    <a:lnTo>
                      <a:pt x="288" y="150"/>
                    </a:lnTo>
                    <a:lnTo>
                      <a:pt x="290" y="150"/>
                    </a:lnTo>
                    <a:lnTo>
                      <a:pt x="290" y="148"/>
                    </a:lnTo>
                    <a:lnTo>
                      <a:pt x="290" y="146"/>
                    </a:lnTo>
                    <a:lnTo>
                      <a:pt x="292" y="146"/>
                    </a:lnTo>
                    <a:lnTo>
                      <a:pt x="293" y="146"/>
                    </a:lnTo>
                    <a:lnTo>
                      <a:pt x="293" y="144"/>
                    </a:lnTo>
                    <a:lnTo>
                      <a:pt x="292" y="144"/>
                    </a:lnTo>
                    <a:lnTo>
                      <a:pt x="293" y="144"/>
                    </a:lnTo>
                    <a:lnTo>
                      <a:pt x="293" y="142"/>
                    </a:lnTo>
                    <a:lnTo>
                      <a:pt x="295" y="142"/>
                    </a:lnTo>
                    <a:lnTo>
                      <a:pt x="295" y="140"/>
                    </a:lnTo>
                    <a:lnTo>
                      <a:pt x="295" y="138"/>
                    </a:lnTo>
                    <a:lnTo>
                      <a:pt x="293" y="138"/>
                    </a:lnTo>
                    <a:lnTo>
                      <a:pt x="293" y="136"/>
                    </a:lnTo>
                    <a:lnTo>
                      <a:pt x="295" y="134"/>
                    </a:lnTo>
                    <a:lnTo>
                      <a:pt x="297" y="134"/>
                    </a:lnTo>
                    <a:lnTo>
                      <a:pt x="299" y="134"/>
                    </a:lnTo>
                    <a:lnTo>
                      <a:pt x="301" y="134"/>
                    </a:lnTo>
                    <a:lnTo>
                      <a:pt x="301" y="136"/>
                    </a:lnTo>
                    <a:lnTo>
                      <a:pt x="301" y="134"/>
                    </a:lnTo>
                    <a:lnTo>
                      <a:pt x="301" y="136"/>
                    </a:lnTo>
                    <a:lnTo>
                      <a:pt x="301" y="134"/>
                    </a:lnTo>
                    <a:lnTo>
                      <a:pt x="303" y="134"/>
                    </a:lnTo>
                    <a:lnTo>
                      <a:pt x="305" y="132"/>
                    </a:lnTo>
                    <a:lnTo>
                      <a:pt x="305" y="131"/>
                    </a:lnTo>
                    <a:lnTo>
                      <a:pt x="305" y="129"/>
                    </a:lnTo>
                    <a:lnTo>
                      <a:pt x="305" y="127"/>
                    </a:lnTo>
                    <a:lnTo>
                      <a:pt x="305" y="125"/>
                    </a:lnTo>
                    <a:lnTo>
                      <a:pt x="307" y="125"/>
                    </a:lnTo>
                    <a:lnTo>
                      <a:pt x="307" y="127"/>
                    </a:lnTo>
                    <a:lnTo>
                      <a:pt x="309" y="127"/>
                    </a:lnTo>
                    <a:lnTo>
                      <a:pt x="309" y="125"/>
                    </a:lnTo>
                    <a:lnTo>
                      <a:pt x="309" y="127"/>
                    </a:lnTo>
                    <a:lnTo>
                      <a:pt x="311" y="127"/>
                    </a:lnTo>
                    <a:lnTo>
                      <a:pt x="313" y="127"/>
                    </a:lnTo>
                    <a:lnTo>
                      <a:pt x="315" y="127"/>
                    </a:lnTo>
                    <a:lnTo>
                      <a:pt x="316" y="127"/>
                    </a:lnTo>
                    <a:lnTo>
                      <a:pt x="316" y="129"/>
                    </a:lnTo>
                    <a:lnTo>
                      <a:pt x="318" y="129"/>
                    </a:lnTo>
                    <a:lnTo>
                      <a:pt x="318" y="127"/>
                    </a:lnTo>
                    <a:lnTo>
                      <a:pt x="320" y="127"/>
                    </a:lnTo>
                    <a:lnTo>
                      <a:pt x="320" y="125"/>
                    </a:lnTo>
                    <a:lnTo>
                      <a:pt x="322" y="125"/>
                    </a:lnTo>
                    <a:lnTo>
                      <a:pt x="322" y="123"/>
                    </a:lnTo>
                    <a:lnTo>
                      <a:pt x="324" y="123"/>
                    </a:lnTo>
                    <a:lnTo>
                      <a:pt x="322" y="123"/>
                    </a:lnTo>
                    <a:lnTo>
                      <a:pt x="324" y="123"/>
                    </a:lnTo>
                    <a:lnTo>
                      <a:pt x="326" y="123"/>
                    </a:lnTo>
                    <a:lnTo>
                      <a:pt x="328" y="121"/>
                    </a:lnTo>
                    <a:lnTo>
                      <a:pt x="330" y="121"/>
                    </a:lnTo>
                    <a:lnTo>
                      <a:pt x="332" y="121"/>
                    </a:lnTo>
                    <a:lnTo>
                      <a:pt x="334" y="121"/>
                    </a:lnTo>
                    <a:lnTo>
                      <a:pt x="334" y="119"/>
                    </a:lnTo>
                    <a:lnTo>
                      <a:pt x="336" y="117"/>
                    </a:lnTo>
                    <a:lnTo>
                      <a:pt x="334" y="117"/>
                    </a:lnTo>
                    <a:lnTo>
                      <a:pt x="334" y="115"/>
                    </a:lnTo>
                    <a:lnTo>
                      <a:pt x="336" y="115"/>
                    </a:lnTo>
                    <a:lnTo>
                      <a:pt x="336" y="113"/>
                    </a:lnTo>
                    <a:lnTo>
                      <a:pt x="338" y="113"/>
                    </a:lnTo>
                    <a:lnTo>
                      <a:pt x="338" y="111"/>
                    </a:lnTo>
                    <a:lnTo>
                      <a:pt x="338" y="113"/>
                    </a:lnTo>
                    <a:lnTo>
                      <a:pt x="338" y="111"/>
                    </a:lnTo>
                    <a:lnTo>
                      <a:pt x="340" y="113"/>
                    </a:lnTo>
                    <a:lnTo>
                      <a:pt x="338" y="113"/>
                    </a:lnTo>
                    <a:lnTo>
                      <a:pt x="340" y="113"/>
                    </a:lnTo>
                    <a:lnTo>
                      <a:pt x="341" y="113"/>
                    </a:lnTo>
                    <a:lnTo>
                      <a:pt x="343" y="113"/>
                    </a:lnTo>
                    <a:lnTo>
                      <a:pt x="343" y="115"/>
                    </a:lnTo>
                    <a:lnTo>
                      <a:pt x="345" y="115"/>
                    </a:lnTo>
                    <a:lnTo>
                      <a:pt x="345" y="113"/>
                    </a:lnTo>
                    <a:lnTo>
                      <a:pt x="347" y="113"/>
                    </a:lnTo>
                    <a:lnTo>
                      <a:pt x="349" y="113"/>
                    </a:lnTo>
                    <a:lnTo>
                      <a:pt x="349" y="111"/>
                    </a:lnTo>
                    <a:lnTo>
                      <a:pt x="347" y="111"/>
                    </a:lnTo>
                    <a:lnTo>
                      <a:pt x="347" y="109"/>
                    </a:lnTo>
                    <a:lnTo>
                      <a:pt x="349" y="109"/>
                    </a:lnTo>
                    <a:lnTo>
                      <a:pt x="349" y="111"/>
                    </a:lnTo>
                    <a:lnTo>
                      <a:pt x="351" y="111"/>
                    </a:lnTo>
                    <a:lnTo>
                      <a:pt x="351" y="113"/>
                    </a:lnTo>
                    <a:lnTo>
                      <a:pt x="353" y="113"/>
                    </a:lnTo>
                    <a:lnTo>
                      <a:pt x="351" y="113"/>
                    </a:lnTo>
                    <a:lnTo>
                      <a:pt x="353" y="113"/>
                    </a:lnTo>
                    <a:lnTo>
                      <a:pt x="355" y="113"/>
                    </a:lnTo>
                    <a:lnTo>
                      <a:pt x="353" y="113"/>
                    </a:lnTo>
                    <a:lnTo>
                      <a:pt x="353" y="115"/>
                    </a:lnTo>
                    <a:lnTo>
                      <a:pt x="355" y="115"/>
                    </a:lnTo>
                    <a:lnTo>
                      <a:pt x="357" y="117"/>
                    </a:lnTo>
                    <a:lnTo>
                      <a:pt x="359" y="117"/>
                    </a:lnTo>
                    <a:lnTo>
                      <a:pt x="359" y="119"/>
                    </a:lnTo>
                    <a:lnTo>
                      <a:pt x="361" y="119"/>
                    </a:lnTo>
                    <a:lnTo>
                      <a:pt x="363" y="119"/>
                    </a:lnTo>
                    <a:lnTo>
                      <a:pt x="363" y="121"/>
                    </a:lnTo>
                    <a:lnTo>
                      <a:pt x="364" y="121"/>
                    </a:lnTo>
                    <a:lnTo>
                      <a:pt x="366" y="121"/>
                    </a:lnTo>
                    <a:lnTo>
                      <a:pt x="364" y="121"/>
                    </a:lnTo>
                    <a:lnTo>
                      <a:pt x="364" y="123"/>
                    </a:lnTo>
                    <a:lnTo>
                      <a:pt x="366" y="123"/>
                    </a:lnTo>
                    <a:lnTo>
                      <a:pt x="368" y="123"/>
                    </a:lnTo>
                    <a:lnTo>
                      <a:pt x="366" y="123"/>
                    </a:lnTo>
                    <a:lnTo>
                      <a:pt x="368" y="123"/>
                    </a:lnTo>
                    <a:lnTo>
                      <a:pt x="368" y="121"/>
                    </a:lnTo>
                    <a:lnTo>
                      <a:pt x="366" y="121"/>
                    </a:lnTo>
                    <a:lnTo>
                      <a:pt x="368" y="121"/>
                    </a:lnTo>
                    <a:lnTo>
                      <a:pt x="368" y="119"/>
                    </a:lnTo>
                    <a:lnTo>
                      <a:pt x="368" y="117"/>
                    </a:lnTo>
                    <a:lnTo>
                      <a:pt x="368" y="115"/>
                    </a:lnTo>
                    <a:lnTo>
                      <a:pt x="370" y="115"/>
                    </a:lnTo>
                    <a:lnTo>
                      <a:pt x="370" y="113"/>
                    </a:lnTo>
                    <a:lnTo>
                      <a:pt x="372" y="113"/>
                    </a:lnTo>
                    <a:lnTo>
                      <a:pt x="372" y="111"/>
                    </a:lnTo>
                    <a:lnTo>
                      <a:pt x="374" y="111"/>
                    </a:lnTo>
                    <a:lnTo>
                      <a:pt x="376" y="111"/>
                    </a:lnTo>
                    <a:lnTo>
                      <a:pt x="378" y="111"/>
                    </a:lnTo>
                    <a:lnTo>
                      <a:pt x="378" y="113"/>
                    </a:lnTo>
                    <a:lnTo>
                      <a:pt x="378" y="111"/>
                    </a:lnTo>
                    <a:lnTo>
                      <a:pt x="380" y="111"/>
                    </a:lnTo>
                    <a:lnTo>
                      <a:pt x="380" y="113"/>
                    </a:lnTo>
                    <a:lnTo>
                      <a:pt x="380" y="111"/>
                    </a:lnTo>
                    <a:lnTo>
                      <a:pt x="382" y="111"/>
                    </a:lnTo>
                    <a:lnTo>
                      <a:pt x="382" y="113"/>
                    </a:lnTo>
                    <a:lnTo>
                      <a:pt x="380" y="113"/>
                    </a:lnTo>
                    <a:lnTo>
                      <a:pt x="380" y="115"/>
                    </a:lnTo>
                    <a:lnTo>
                      <a:pt x="380" y="117"/>
                    </a:lnTo>
                    <a:lnTo>
                      <a:pt x="382" y="117"/>
                    </a:lnTo>
                    <a:lnTo>
                      <a:pt x="380" y="117"/>
                    </a:lnTo>
                    <a:lnTo>
                      <a:pt x="382" y="119"/>
                    </a:lnTo>
                    <a:lnTo>
                      <a:pt x="384" y="119"/>
                    </a:lnTo>
                    <a:lnTo>
                      <a:pt x="384" y="121"/>
                    </a:lnTo>
                    <a:lnTo>
                      <a:pt x="384" y="119"/>
                    </a:lnTo>
                    <a:lnTo>
                      <a:pt x="386" y="119"/>
                    </a:lnTo>
                    <a:lnTo>
                      <a:pt x="386" y="121"/>
                    </a:lnTo>
                    <a:lnTo>
                      <a:pt x="388" y="121"/>
                    </a:lnTo>
                    <a:lnTo>
                      <a:pt x="386" y="121"/>
                    </a:lnTo>
                    <a:lnTo>
                      <a:pt x="386" y="119"/>
                    </a:lnTo>
                    <a:lnTo>
                      <a:pt x="388" y="119"/>
                    </a:lnTo>
                    <a:lnTo>
                      <a:pt x="388" y="121"/>
                    </a:lnTo>
                    <a:lnTo>
                      <a:pt x="388" y="119"/>
                    </a:lnTo>
                    <a:lnTo>
                      <a:pt x="388" y="117"/>
                    </a:lnTo>
                    <a:lnTo>
                      <a:pt x="388" y="115"/>
                    </a:lnTo>
                    <a:lnTo>
                      <a:pt x="388" y="113"/>
                    </a:lnTo>
                    <a:lnTo>
                      <a:pt x="388" y="111"/>
                    </a:lnTo>
                    <a:lnTo>
                      <a:pt x="389" y="111"/>
                    </a:lnTo>
                    <a:lnTo>
                      <a:pt x="391" y="111"/>
                    </a:lnTo>
                    <a:lnTo>
                      <a:pt x="393" y="111"/>
                    </a:lnTo>
                    <a:lnTo>
                      <a:pt x="393" y="109"/>
                    </a:lnTo>
                    <a:lnTo>
                      <a:pt x="395" y="109"/>
                    </a:lnTo>
                    <a:lnTo>
                      <a:pt x="393" y="109"/>
                    </a:lnTo>
                    <a:lnTo>
                      <a:pt x="393" y="107"/>
                    </a:lnTo>
                    <a:lnTo>
                      <a:pt x="393" y="106"/>
                    </a:lnTo>
                    <a:lnTo>
                      <a:pt x="395" y="106"/>
                    </a:lnTo>
                    <a:lnTo>
                      <a:pt x="397" y="106"/>
                    </a:lnTo>
                    <a:lnTo>
                      <a:pt x="399" y="106"/>
                    </a:lnTo>
                    <a:lnTo>
                      <a:pt x="399" y="107"/>
                    </a:lnTo>
                    <a:lnTo>
                      <a:pt x="401" y="106"/>
                    </a:lnTo>
                    <a:lnTo>
                      <a:pt x="403" y="106"/>
                    </a:lnTo>
                    <a:lnTo>
                      <a:pt x="411" y="106"/>
                    </a:lnTo>
                    <a:lnTo>
                      <a:pt x="414" y="106"/>
                    </a:lnTo>
                    <a:lnTo>
                      <a:pt x="418" y="106"/>
                    </a:lnTo>
                    <a:lnTo>
                      <a:pt x="420" y="106"/>
                    </a:lnTo>
                    <a:lnTo>
                      <a:pt x="422" y="106"/>
                    </a:lnTo>
                    <a:lnTo>
                      <a:pt x="422" y="107"/>
                    </a:lnTo>
                    <a:lnTo>
                      <a:pt x="424" y="107"/>
                    </a:lnTo>
                    <a:lnTo>
                      <a:pt x="424" y="106"/>
                    </a:lnTo>
                    <a:lnTo>
                      <a:pt x="426" y="107"/>
                    </a:lnTo>
                    <a:lnTo>
                      <a:pt x="424" y="107"/>
                    </a:lnTo>
                    <a:lnTo>
                      <a:pt x="424" y="109"/>
                    </a:lnTo>
                    <a:lnTo>
                      <a:pt x="424" y="111"/>
                    </a:lnTo>
                    <a:lnTo>
                      <a:pt x="424" y="113"/>
                    </a:lnTo>
                    <a:lnTo>
                      <a:pt x="426" y="113"/>
                    </a:lnTo>
                    <a:lnTo>
                      <a:pt x="426" y="115"/>
                    </a:lnTo>
                    <a:lnTo>
                      <a:pt x="428" y="115"/>
                    </a:lnTo>
                    <a:lnTo>
                      <a:pt x="428" y="117"/>
                    </a:lnTo>
                    <a:lnTo>
                      <a:pt x="426" y="117"/>
                    </a:lnTo>
                    <a:lnTo>
                      <a:pt x="426" y="119"/>
                    </a:lnTo>
                    <a:lnTo>
                      <a:pt x="424" y="119"/>
                    </a:lnTo>
                    <a:lnTo>
                      <a:pt x="422" y="119"/>
                    </a:lnTo>
                    <a:lnTo>
                      <a:pt x="420" y="119"/>
                    </a:lnTo>
                    <a:lnTo>
                      <a:pt x="420" y="121"/>
                    </a:lnTo>
                    <a:lnTo>
                      <a:pt x="418" y="121"/>
                    </a:lnTo>
                    <a:lnTo>
                      <a:pt x="420" y="121"/>
                    </a:lnTo>
                    <a:lnTo>
                      <a:pt x="420" y="123"/>
                    </a:lnTo>
                    <a:lnTo>
                      <a:pt x="418" y="123"/>
                    </a:lnTo>
                    <a:lnTo>
                      <a:pt x="418" y="125"/>
                    </a:lnTo>
                    <a:lnTo>
                      <a:pt x="420" y="125"/>
                    </a:lnTo>
                    <a:lnTo>
                      <a:pt x="420" y="127"/>
                    </a:lnTo>
                    <a:lnTo>
                      <a:pt x="418" y="127"/>
                    </a:lnTo>
                    <a:lnTo>
                      <a:pt x="418" y="129"/>
                    </a:lnTo>
                    <a:lnTo>
                      <a:pt x="420" y="129"/>
                    </a:lnTo>
                    <a:lnTo>
                      <a:pt x="420" y="131"/>
                    </a:lnTo>
                    <a:lnTo>
                      <a:pt x="420" y="132"/>
                    </a:lnTo>
                    <a:lnTo>
                      <a:pt x="420" y="134"/>
                    </a:lnTo>
                    <a:lnTo>
                      <a:pt x="418" y="134"/>
                    </a:lnTo>
                    <a:lnTo>
                      <a:pt x="418" y="136"/>
                    </a:lnTo>
                    <a:lnTo>
                      <a:pt x="418" y="138"/>
                    </a:lnTo>
                    <a:lnTo>
                      <a:pt x="416" y="138"/>
                    </a:lnTo>
                    <a:lnTo>
                      <a:pt x="416" y="140"/>
                    </a:lnTo>
                    <a:lnTo>
                      <a:pt x="416" y="142"/>
                    </a:lnTo>
                    <a:lnTo>
                      <a:pt x="414" y="142"/>
                    </a:lnTo>
                    <a:lnTo>
                      <a:pt x="416" y="142"/>
                    </a:lnTo>
                    <a:lnTo>
                      <a:pt x="416" y="144"/>
                    </a:lnTo>
                    <a:lnTo>
                      <a:pt x="418" y="144"/>
                    </a:lnTo>
                    <a:lnTo>
                      <a:pt x="420" y="144"/>
                    </a:lnTo>
                    <a:lnTo>
                      <a:pt x="422" y="144"/>
                    </a:lnTo>
                    <a:lnTo>
                      <a:pt x="424" y="144"/>
                    </a:lnTo>
                    <a:lnTo>
                      <a:pt x="426" y="144"/>
                    </a:lnTo>
                    <a:lnTo>
                      <a:pt x="428" y="144"/>
                    </a:lnTo>
                    <a:lnTo>
                      <a:pt x="430" y="144"/>
                    </a:lnTo>
                    <a:lnTo>
                      <a:pt x="432" y="144"/>
                    </a:lnTo>
                    <a:lnTo>
                      <a:pt x="432" y="146"/>
                    </a:lnTo>
                    <a:lnTo>
                      <a:pt x="434" y="146"/>
                    </a:lnTo>
                    <a:lnTo>
                      <a:pt x="434" y="148"/>
                    </a:lnTo>
                    <a:lnTo>
                      <a:pt x="436" y="148"/>
                    </a:lnTo>
                    <a:lnTo>
                      <a:pt x="437" y="146"/>
                    </a:lnTo>
                    <a:lnTo>
                      <a:pt x="439" y="146"/>
                    </a:lnTo>
                    <a:lnTo>
                      <a:pt x="441" y="146"/>
                    </a:lnTo>
                    <a:lnTo>
                      <a:pt x="443" y="146"/>
                    </a:lnTo>
                    <a:lnTo>
                      <a:pt x="445" y="146"/>
                    </a:lnTo>
                    <a:lnTo>
                      <a:pt x="445" y="148"/>
                    </a:lnTo>
                    <a:lnTo>
                      <a:pt x="445" y="146"/>
                    </a:lnTo>
                    <a:lnTo>
                      <a:pt x="447" y="146"/>
                    </a:lnTo>
                    <a:lnTo>
                      <a:pt x="449" y="146"/>
                    </a:lnTo>
                    <a:lnTo>
                      <a:pt x="451" y="146"/>
                    </a:lnTo>
                    <a:lnTo>
                      <a:pt x="453" y="146"/>
                    </a:lnTo>
                    <a:lnTo>
                      <a:pt x="455" y="146"/>
                    </a:lnTo>
                    <a:lnTo>
                      <a:pt x="455" y="144"/>
                    </a:lnTo>
                    <a:lnTo>
                      <a:pt x="457" y="144"/>
                    </a:lnTo>
                    <a:lnTo>
                      <a:pt x="459" y="144"/>
                    </a:lnTo>
                    <a:lnTo>
                      <a:pt x="460" y="144"/>
                    </a:lnTo>
                    <a:lnTo>
                      <a:pt x="460" y="142"/>
                    </a:lnTo>
                    <a:lnTo>
                      <a:pt x="462" y="142"/>
                    </a:lnTo>
                    <a:lnTo>
                      <a:pt x="462" y="140"/>
                    </a:lnTo>
                    <a:lnTo>
                      <a:pt x="464" y="140"/>
                    </a:lnTo>
                    <a:lnTo>
                      <a:pt x="464" y="138"/>
                    </a:lnTo>
                    <a:lnTo>
                      <a:pt x="466" y="138"/>
                    </a:lnTo>
                    <a:lnTo>
                      <a:pt x="466" y="136"/>
                    </a:lnTo>
                    <a:lnTo>
                      <a:pt x="468" y="136"/>
                    </a:lnTo>
                    <a:lnTo>
                      <a:pt x="468" y="134"/>
                    </a:lnTo>
                    <a:lnTo>
                      <a:pt x="470" y="134"/>
                    </a:lnTo>
                    <a:lnTo>
                      <a:pt x="470" y="132"/>
                    </a:lnTo>
                    <a:lnTo>
                      <a:pt x="472" y="132"/>
                    </a:lnTo>
                    <a:lnTo>
                      <a:pt x="474" y="131"/>
                    </a:lnTo>
                    <a:lnTo>
                      <a:pt x="476" y="131"/>
                    </a:lnTo>
                    <a:lnTo>
                      <a:pt x="476" y="129"/>
                    </a:lnTo>
                    <a:lnTo>
                      <a:pt x="474" y="129"/>
                    </a:lnTo>
                    <a:lnTo>
                      <a:pt x="476" y="127"/>
                    </a:lnTo>
                    <a:lnTo>
                      <a:pt x="478" y="125"/>
                    </a:lnTo>
                    <a:lnTo>
                      <a:pt x="478" y="123"/>
                    </a:lnTo>
                    <a:lnTo>
                      <a:pt x="480" y="123"/>
                    </a:lnTo>
                    <a:lnTo>
                      <a:pt x="480" y="121"/>
                    </a:lnTo>
                    <a:lnTo>
                      <a:pt x="482" y="121"/>
                    </a:lnTo>
                    <a:lnTo>
                      <a:pt x="482" y="119"/>
                    </a:lnTo>
                    <a:lnTo>
                      <a:pt x="482" y="117"/>
                    </a:lnTo>
                    <a:lnTo>
                      <a:pt x="484" y="117"/>
                    </a:lnTo>
                    <a:lnTo>
                      <a:pt x="484" y="115"/>
                    </a:lnTo>
                    <a:lnTo>
                      <a:pt x="484" y="113"/>
                    </a:lnTo>
                    <a:lnTo>
                      <a:pt x="485" y="113"/>
                    </a:lnTo>
                    <a:lnTo>
                      <a:pt x="485" y="111"/>
                    </a:lnTo>
                    <a:lnTo>
                      <a:pt x="487" y="111"/>
                    </a:lnTo>
                    <a:lnTo>
                      <a:pt x="487" y="109"/>
                    </a:lnTo>
                    <a:lnTo>
                      <a:pt x="489" y="109"/>
                    </a:lnTo>
                    <a:lnTo>
                      <a:pt x="491" y="109"/>
                    </a:lnTo>
                    <a:lnTo>
                      <a:pt x="491" y="107"/>
                    </a:lnTo>
                    <a:lnTo>
                      <a:pt x="493" y="107"/>
                    </a:lnTo>
                    <a:lnTo>
                      <a:pt x="493" y="106"/>
                    </a:lnTo>
                    <a:lnTo>
                      <a:pt x="495" y="106"/>
                    </a:lnTo>
                    <a:lnTo>
                      <a:pt x="495" y="104"/>
                    </a:lnTo>
                    <a:lnTo>
                      <a:pt x="497" y="104"/>
                    </a:lnTo>
                    <a:lnTo>
                      <a:pt x="497" y="102"/>
                    </a:lnTo>
                    <a:lnTo>
                      <a:pt x="499" y="102"/>
                    </a:lnTo>
                    <a:lnTo>
                      <a:pt x="499" y="100"/>
                    </a:lnTo>
                    <a:lnTo>
                      <a:pt x="497" y="100"/>
                    </a:lnTo>
                    <a:lnTo>
                      <a:pt x="497" y="98"/>
                    </a:lnTo>
                    <a:lnTo>
                      <a:pt x="495" y="98"/>
                    </a:lnTo>
                    <a:lnTo>
                      <a:pt x="495" y="96"/>
                    </a:lnTo>
                    <a:lnTo>
                      <a:pt x="495" y="94"/>
                    </a:lnTo>
                    <a:lnTo>
                      <a:pt x="493" y="94"/>
                    </a:lnTo>
                    <a:lnTo>
                      <a:pt x="493" y="92"/>
                    </a:lnTo>
                    <a:lnTo>
                      <a:pt x="493" y="90"/>
                    </a:lnTo>
                    <a:lnTo>
                      <a:pt x="493" y="88"/>
                    </a:lnTo>
                    <a:lnTo>
                      <a:pt x="493" y="86"/>
                    </a:lnTo>
                    <a:lnTo>
                      <a:pt x="493" y="84"/>
                    </a:lnTo>
                    <a:lnTo>
                      <a:pt x="495" y="84"/>
                    </a:lnTo>
                    <a:lnTo>
                      <a:pt x="495" y="82"/>
                    </a:lnTo>
                    <a:lnTo>
                      <a:pt x="495" y="81"/>
                    </a:lnTo>
                    <a:lnTo>
                      <a:pt x="497" y="81"/>
                    </a:lnTo>
                    <a:lnTo>
                      <a:pt x="499" y="81"/>
                    </a:lnTo>
                    <a:lnTo>
                      <a:pt x="499" y="79"/>
                    </a:lnTo>
                    <a:lnTo>
                      <a:pt x="499" y="81"/>
                    </a:lnTo>
                    <a:lnTo>
                      <a:pt x="499" y="79"/>
                    </a:lnTo>
                    <a:lnTo>
                      <a:pt x="501" y="79"/>
                    </a:lnTo>
                    <a:lnTo>
                      <a:pt x="501" y="81"/>
                    </a:lnTo>
                    <a:lnTo>
                      <a:pt x="503" y="81"/>
                    </a:lnTo>
                    <a:lnTo>
                      <a:pt x="503" y="79"/>
                    </a:lnTo>
                    <a:lnTo>
                      <a:pt x="505" y="79"/>
                    </a:lnTo>
                    <a:lnTo>
                      <a:pt x="505" y="77"/>
                    </a:lnTo>
                    <a:lnTo>
                      <a:pt x="507" y="77"/>
                    </a:lnTo>
                    <a:lnTo>
                      <a:pt x="507" y="75"/>
                    </a:lnTo>
                    <a:lnTo>
                      <a:pt x="507" y="73"/>
                    </a:lnTo>
                    <a:lnTo>
                      <a:pt x="508" y="73"/>
                    </a:lnTo>
                    <a:lnTo>
                      <a:pt x="508" y="71"/>
                    </a:lnTo>
                    <a:lnTo>
                      <a:pt x="507" y="71"/>
                    </a:lnTo>
                    <a:lnTo>
                      <a:pt x="507" y="69"/>
                    </a:lnTo>
                    <a:lnTo>
                      <a:pt x="507" y="67"/>
                    </a:lnTo>
                    <a:lnTo>
                      <a:pt x="505" y="67"/>
                    </a:lnTo>
                    <a:lnTo>
                      <a:pt x="505" y="65"/>
                    </a:lnTo>
                    <a:lnTo>
                      <a:pt x="505" y="63"/>
                    </a:lnTo>
                    <a:lnTo>
                      <a:pt x="507" y="63"/>
                    </a:lnTo>
                    <a:lnTo>
                      <a:pt x="507" y="61"/>
                    </a:lnTo>
                    <a:lnTo>
                      <a:pt x="508" y="61"/>
                    </a:lnTo>
                    <a:lnTo>
                      <a:pt x="508" y="59"/>
                    </a:lnTo>
                    <a:lnTo>
                      <a:pt x="508" y="58"/>
                    </a:lnTo>
                    <a:lnTo>
                      <a:pt x="510" y="58"/>
                    </a:lnTo>
                    <a:lnTo>
                      <a:pt x="512" y="59"/>
                    </a:lnTo>
                    <a:lnTo>
                      <a:pt x="512" y="58"/>
                    </a:lnTo>
                    <a:lnTo>
                      <a:pt x="514" y="58"/>
                    </a:lnTo>
                    <a:lnTo>
                      <a:pt x="514" y="56"/>
                    </a:lnTo>
                    <a:lnTo>
                      <a:pt x="514" y="54"/>
                    </a:lnTo>
                    <a:lnTo>
                      <a:pt x="516" y="54"/>
                    </a:lnTo>
                    <a:lnTo>
                      <a:pt x="514" y="54"/>
                    </a:lnTo>
                    <a:lnTo>
                      <a:pt x="516" y="54"/>
                    </a:lnTo>
                    <a:lnTo>
                      <a:pt x="514" y="54"/>
                    </a:lnTo>
                    <a:lnTo>
                      <a:pt x="516" y="54"/>
                    </a:lnTo>
                    <a:lnTo>
                      <a:pt x="516" y="52"/>
                    </a:lnTo>
                    <a:lnTo>
                      <a:pt x="514" y="52"/>
                    </a:lnTo>
                    <a:lnTo>
                      <a:pt x="516" y="52"/>
                    </a:lnTo>
                    <a:lnTo>
                      <a:pt x="516" y="50"/>
                    </a:lnTo>
                    <a:lnTo>
                      <a:pt x="518" y="50"/>
                    </a:lnTo>
                    <a:lnTo>
                      <a:pt x="518" y="48"/>
                    </a:lnTo>
                    <a:lnTo>
                      <a:pt x="518" y="46"/>
                    </a:lnTo>
                    <a:lnTo>
                      <a:pt x="520" y="46"/>
                    </a:lnTo>
                    <a:lnTo>
                      <a:pt x="520" y="44"/>
                    </a:lnTo>
                    <a:lnTo>
                      <a:pt x="522" y="44"/>
                    </a:lnTo>
                    <a:lnTo>
                      <a:pt x="522" y="42"/>
                    </a:lnTo>
                    <a:lnTo>
                      <a:pt x="524" y="42"/>
                    </a:lnTo>
                    <a:lnTo>
                      <a:pt x="526" y="42"/>
                    </a:lnTo>
                    <a:lnTo>
                      <a:pt x="526" y="40"/>
                    </a:lnTo>
                    <a:lnTo>
                      <a:pt x="528" y="40"/>
                    </a:lnTo>
                    <a:lnTo>
                      <a:pt x="528" y="38"/>
                    </a:lnTo>
                    <a:lnTo>
                      <a:pt x="530" y="38"/>
                    </a:lnTo>
                    <a:lnTo>
                      <a:pt x="532" y="38"/>
                    </a:lnTo>
                    <a:lnTo>
                      <a:pt x="532" y="36"/>
                    </a:lnTo>
                    <a:lnTo>
                      <a:pt x="533" y="36"/>
                    </a:lnTo>
                    <a:lnTo>
                      <a:pt x="533" y="34"/>
                    </a:lnTo>
                    <a:lnTo>
                      <a:pt x="535" y="34"/>
                    </a:lnTo>
                    <a:lnTo>
                      <a:pt x="535" y="33"/>
                    </a:lnTo>
                    <a:lnTo>
                      <a:pt x="537" y="33"/>
                    </a:lnTo>
                    <a:lnTo>
                      <a:pt x="537" y="31"/>
                    </a:lnTo>
                    <a:lnTo>
                      <a:pt x="539" y="31"/>
                    </a:lnTo>
                    <a:lnTo>
                      <a:pt x="539" y="29"/>
                    </a:lnTo>
                    <a:lnTo>
                      <a:pt x="541" y="29"/>
                    </a:lnTo>
                    <a:lnTo>
                      <a:pt x="543" y="29"/>
                    </a:lnTo>
                    <a:lnTo>
                      <a:pt x="541" y="29"/>
                    </a:lnTo>
                    <a:lnTo>
                      <a:pt x="543" y="29"/>
                    </a:lnTo>
                    <a:lnTo>
                      <a:pt x="543" y="27"/>
                    </a:lnTo>
                    <a:lnTo>
                      <a:pt x="545" y="27"/>
                    </a:lnTo>
                    <a:lnTo>
                      <a:pt x="545" y="25"/>
                    </a:lnTo>
                    <a:lnTo>
                      <a:pt x="547" y="25"/>
                    </a:lnTo>
                    <a:lnTo>
                      <a:pt x="547" y="23"/>
                    </a:lnTo>
                    <a:lnTo>
                      <a:pt x="549" y="23"/>
                    </a:lnTo>
                    <a:lnTo>
                      <a:pt x="551" y="23"/>
                    </a:lnTo>
                    <a:lnTo>
                      <a:pt x="551" y="21"/>
                    </a:lnTo>
                    <a:lnTo>
                      <a:pt x="553" y="21"/>
                    </a:lnTo>
                    <a:lnTo>
                      <a:pt x="553" y="19"/>
                    </a:lnTo>
                    <a:lnTo>
                      <a:pt x="553" y="17"/>
                    </a:lnTo>
                    <a:lnTo>
                      <a:pt x="553" y="15"/>
                    </a:lnTo>
                    <a:lnTo>
                      <a:pt x="555" y="15"/>
                    </a:lnTo>
                    <a:lnTo>
                      <a:pt x="553" y="15"/>
                    </a:lnTo>
                    <a:lnTo>
                      <a:pt x="555" y="15"/>
                    </a:lnTo>
                    <a:lnTo>
                      <a:pt x="555" y="13"/>
                    </a:lnTo>
                    <a:lnTo>
                      <a:pt x="555" y="11"/>
                    </a:lnTo>
                    <a:lnTo>
                      <a:pt x="555" y="10"/>
                    </a:lnTo>
                    <a:lnTo>
                      <a:pt x="556" y="10"/>
                    </a:lnTo>
                    <a:lnTo>
                      <a:pt x="556" y="8"/>
                    </a:lnTo>
                    <a:lnTo>
                      <a:pt x="558" y="8"/>
                    </a:lnTo>
                    <a:lnTo>
                      <a:pt x="558" y="6"/>
                    </a:lnTo>
                    <a:lnTo>
                      <a:pt x="558" y="4"/>
                    </a:lnTo>
                    <a:lnTo>
                      <a:pt x="558" y="2"/>
                    </a:lnTo>
                    <a:lnTo>
                      <a:pt x="558" y="0"/>
                    </a:lnTo>
                    <a:lnTo>
                      <a:pt x="560" y="0"/>
                    </a:lnTo>
                    <a:lnTo>
                      <a:pt x="562" y="0"/>
                    </a:lnTo>
                    <a:lnTo>
                      <a:pt x="564" y="0"/>
                    </a:lnTo>
                    <a:lnTo>
                      <a:pt x="566" y="0"/>
                    </a:lnTo>
                    <a:lnTo>
                      <a:pt x="566" y="2"/>
                    </a:lnTo>
                    <a:lnTo>
                      <a:pt x="568" y="2"/>
                    </a:lnTo>
                    <a:lnTo>
                      <a:pt x="570" y="2"/>
                    </a:lnTo>
                    <a:lnTo>
                      <a:pt x="570" y="4"/>
                    </a:lnTo>
                    <a:lnTo>
                      <a:pt x="572" y="4"/>
                    </a:lnTo>
                    <a:lnTo>
                      <a:pt x="572" y="6"/>
                    </a:lnTo>
                    <a:lnTo>
                      <a:pt x="570" y="6"/>
                    </a:lnTo>
                    <a:lnTo>
                      <a:pt x="570" y="8"/>
                    </a:lnTo>
                    <a:lnTo>
                      <a:pt x="568" y="8"/>
                    </a:lnTo>
                    <a:lnTo>
                      <a:pt x="570" y="10"/>
                    </a:lnTo>
                    <a:lnTo>
                      <a:pt x="568" y="10"/>
                    </a:lnTo>
                    <a:lnTo>
                      <a:pt x="570" y="10"/>
                    </a:lnTo>
                    <a:lnTo>
                      <a:pt x="570" y="11"/>
                    </a:lnTo>
                    <a:lnTo>
                      <a:pt x="572" y="11"/>
                    </a:lnTo>
                    <a:lnTo>
                      <a:pt x="574" y="11"/>
                    </a:lnTo>
                    <a:lnTo>
                      <a:pt x="576" y="11"/>
                    </a:lnTo>
                    <a:lnTo>
                      <a:pt x="576" y="10"/>
                    </a:lnTo>
                    <a:lnTo>
                      <a:pt x="578" y="10"/>
                    </a:lnTo>
                    <a:lnTo>
                      <a:pt x="580" y="10"/>
                    </a:lnTo>
                    <a:lnTo>
                      <a:pt x="581" y="10"/>
                    </a:lnTo>
                    <a:lnTo>
                      <a:pt x="581" y="11"/>
                    </a:lnTo>
                    <a:lnTo>
                      <a:pt x="580" y="11"/>
                    </a:lnTo>
                    <a:lnTo>
                      <a:pt x="580" y="13"/>
                    </a:lnTo>
                    <a:lnTo>
                      <a:pt x="580" y="15"/>
                    </a:lnTo>
                    <a:lnTo>
                      <a:pt x="580" y="17"/>
                    </a:lnTo>
                    <a:lnTo>
                      <a:pt x="580" y="19"/>
                    </a:lnTo>
                    <a:lnTo>
                      <a:pt x="580" y="21"/>
                    </a:lnTo>
                    <a:lnTo>
                      <a:pt x="580" y="23"/>
                    </a:lnTo>
                    <a:lnTo>
                      <a:pt x="580" y="25"/>
                    </a:lnTo>
                    <a:lnTo>
                      <a:pt x="580" y="27"/>
                    </a:lnTo>
                    <a:lnTo>
                      <a:pt x="581" y="27"/>
                    </a:lnTo>
                    <a:lnTo>
                      <a:pt x="583" y="27"/>
                    </a:lnTo>
                    <a:lnTo>
                      <a:pt x="585" y="27"/>
                    </a:lnTo>
                    <a:lnTo>
                      <a:pt x="585" y="25"/>
                    </a:lnTo>
                    <a:lnTo>
                      <a:pt x="587" y="25"/>
                    </a:lnTo>
                    <a:lnTo>
                      <a:pt x="587" y="23"/>
                    </a:lnTo>
                    <a:lnTo>
                      <a:pt x="589" y="23"/>
                    </a:lnTo>
                    <a:lnTo>
                      <a:pt x="591" y="23"/>
                    </a:lnTo>
                    <a:lnTo>
                      <a:pt x="593" y="23"/>
                    </a:lnTo>
                    <a:lnTo>
                      <a:pt x="593" y="25"/>
                    </a:lnTo>
                    <a:lnTo>
                      <a:pt x="593" y="27"/>
                    </a:lnTo>
                    <a:lnTo>
                      <a:pt x="593" y="29"/>
                    </a:lnTo>
                    <a:lnTo>
                      <a:pt x="593" y="31"/>
                    </a:lnTo>
                    <a:lnTo>
                      <a:pt x="593" y="33"/>
                    </a:lnTo>
                    <a:lnTo>
                      <a:pt x="593" y="34"/>
                    </a:lnTo>
                    <a:lnTo>
                      <a:pt x="591" y="34"/>
                    </a:lnTo>
                    <a:lnTo>
                      <a:pt x="589" y="34"/>
                    </a:lnTo>
                    <a:lnTo>
                      <a:pt x="587" y="34"/>
                    </a:lnTo>
                    <a:lnTo>
                      <a:pt x="585" y="34"/>
                    </a:lnTo>
                    <a:lnTo>
                      <a:pt x="583" y="34"/>
                    </a:lnTo>
                    <a:lnTo>
                      <a:pt x="583" y="36"/>
                    </a:lnTo>
                    <a:lnTo>
                      <a:pt x="581" y="36"/>
                    </a:lnTo>
                    <a:lnTo>
                      <a:pt x="581" y="38"/>
                    </a:lnTo>
                    <a:lnTo>
                      <a:pt x="580" y="38"/>
                    </a:lnTo>
                    <a:lnTo>
                      <a:pt x="578" y="40"/>
                    </a:lnTo>
                    <a:lnTo>
                      <a:pt x="570" y="46"/>
                    </a:lnTo>
                    <a:lnTo>
                      <a:pt x="568" y="48"/>
                    </a:lnTo>
                    <a:lnTo>
                      <a:pt x="564" y="52"/>
                    </a:lnTo>
                    <a:lnTo>
                      <a:pt x="562" y="56"/>
                    </a:lnTo>
                    <a:lnTo>
                      <a:pt x="556" y="63"/>
                    </a:lnTo>
                    <a:lnTo>
                      <a:pt x="553" y="65"/>
                    </a:lnTo>
                    <a:lnTo>
                      <a:pt x="547" y="75"/>
                    </a:lnTo>
                    <a:lnTo>
                      <a:pt x="545" y="77"/>
                    </a:lnTo>
                    <a:lnTo>
                      <a:pt x="545" y="79"/>
                    </a:lnTo>
                    <a:lnTo>
                      <a:pt x="545" y="81"/>
                    </a:lnTo>
                    <a:lnTo>
                      <a:pt x="543" y="102"/>
                    </a:lnTo>
                    <a:lnTo>
                      <a:pt x="543" y="107"/>
                    </a:lnTo>
                    <a:lnTo>
                      <a:pt x="543" y="127"/>
                    </a:lnTo>
                    <a:lnTo>
                      <a:pt x="541" y="129"/>
                    </a:lnTo>
                    <a:lnTo>
                      <a:pt x="539" y="136"/>
                    </a:lnTo>
                    <a:lnTo>
                      <a:pt x="533" y="144"/>
                    </a:lnTo>
                    <a:lnTo>
                      <a:pt x="533" y="146"/>
                    </a:lnTo>
                    <a:lnTo>
                      <a:pt x="532" y="148"/>
                    </a:lnTo>
                    <a:lnTo>
                      <a:pt x="532" y="150"/>
                    </a:lnTo>
                    <a:lnTo>
                      <a:pt x="530" y="150"/>
                    </a:lnTo>
                    <a:lnTo>
                      <a:pt x="530" y="152"/>
                    </a:lnTo>
                    <a:lnTo>
                      <a:pt x="528" y="152"/>
                    </a:lnTo>
                    <a:lnTo>
                      <a:pt x="528" y="155"/>
                    </a:lnTo>
                    <a:lnTo>
                      <a:pt x="526" y="155"/>
                    </a:lnTo>
                    <a:lnTo>
                      <a:pt x="526" y="157"/>
                    </a:lnTo>
                    <a:lnTo>
                      <a:pt x="524" y="159"/>
                    </a:lnTo>
                    <a:lnTo>
                      <a:pt x="524" y="161"/>
                    </a:lnTo>
                    <a:lnTo>
                      <a:pt x="524" y="163"/>
                    </a:lnTo>
                    <a:lnTo>
                      <a:pt x="524" y="165"/>
                    </a:lnTo>
                    <a:lnTo>
                      <a:pt x="524" y="167"/>
                    </a:lnTo>
                    <a:lnTo>
                      <a:pt x="522" y="167"/>
                    </a:lnTo>
                    <a:lnTo>
                      <a:pt x="522" y="169"/>
                    </a:lnTo>
                    <a:lnTo>
                      <a:pt x="522" y="171"/>
                    </a:lnTo>
                    <a:lnTo>
                      <a:pt x="520" y="171"/>
                    </a:lnTo>
                    <a:lnTo>
                      <a:pt x="520" y="173"/>
                    </a:lnTo>
                    <a:lnTo>
                      <a:pt x="518" y="173"/>
                    </a:lnTo>
                    <a:lnTo>
                      <a:pt x="518" y="175"/>
                    </a:lnTo>
                    <a:lnTo>
                      <a:pt x="516" y="175"/>
                    </a:lnTo>
                    <a:lnTo>
                      <a:pt x="516" y="177"/>
                    </a:lnTo>
                    <a:lnTo>
                      <a:pt x="514" y="177"/>
                    </a:lnTo>
                    <a:lnTo>
                      <a:pt x="514" y="179"/>
                    </a:lnTo>
                    <a:lnTo>
                      <a:pt x="512" y="179"/>
                    </a:lnTo>
                    <a:lnTo>
                      <a:pt x="512" y="180"/>
                    </a:lnTo>
                    <a:lnTo>
                      <a:pt x="512" y="182"/>
                    </a:lnTo>
                    <a:lnTo>
                      <a:pt x="512" y="184"/>
                    </a:lnTo>
                    <a:lnTo>
                      <a:pt x="510" y="184"/>
                    </a:lnTo>
                    <a:lnTo>
                      <a:pt x="510" y="186"/>
                    </a:lnTo>
                    <a:lnTo>
                      <a:pt x="510" y="188"/>
                    </a:lnTo>
                    <a:lnTo>
                      <a:pt x="510" y="190"/>
                    </a:lnTo>
                    <a:lnTo>
                      <a:pt x="510" y="192"/>
                    </a:lnTo>
                    <a:lnTo>
                      <a:pt x="508" y="192"/>
                    </a:lnTo>
                    <a:lnTo>
                      <a:pt x="508" y="194"/>
                    </a:lnTo>
                    <a:lnTo>
                      <a:pt x="507" y="196"/>
                    </a:lnTo>
                    <a:lnTo>
                      <a:pt x="505" y="196"/>
                    </a:lnTo>
                    <a:lnTo>
                      <a:pt x="505" y="198"/>
                    </a:lnTo>
                    <a:lnTo>
                      <a:pt x="503" y="200"/>
                    </a:lnTo>
                    <a:lnTo>
                      <a:pt x="501" y="200"/>
                    </a:lnTo>
                    <a:lnTo>
                      <a:pt x="499" y="200"/>
                    </a:lnTo>
                    <a:lnTo>
                      <a:pt x="497" y="200"/>
                    </a:lnTo>
                    <a:lnTo>
                      <a:pt x="495" y="200"/>
                    </a:lnTo>
                    <a:lnTo>
                      <a:pt x="493" y="198"/>
                    </a:lnTo>
                    <a:lnTo>
                      <a:pt x="491" y="198"/>
                    </a:lnTo>
                    <a:lnTo>
                      <a:pt x="489" y="198"/>
                    </a:lnTo>
                    <a:lnTo>
                      <a:pt x="487" y="200"/>
                    </a:lnTo>
                    <a:lnTo>
                      <a:pt x="485" y="200"/>
                    </a:lnTo>
                    <a:lnTo>
                      <a:pt x="485" y="202"/>
                    </a:lnTo>
                    <a:lnTo>
                      <a:pt x="484" y="202"/>
                    </a:lnTo>
                    <a:lnTo>
                      <a:pt x="482" y="203"/>
                    </a:lnTo>
                    <a:lnTo>
                      <a:pt x="482" y="205"/>
                    </a:lnTo>
                    <a:lnTo>
                      <a:pt x="480" y="205"/>
                    </a:lnTo>
                    <a:lnTo>
                      <a:pt x="478" y="205"/>
                    </a:lnTo>
                    <a:lnTo>
                      <a:pt x="478" y="207"/>
                    </a:lnTo>
                    <a:lnTo>
                      <a:pt x="476" y="209"/>
                    </a:lnTo>
                    <a:lnTo>
                      <a:pt x="474" y="209"/>
                    </a:lnTo>
                    <a:lnTo>
                      <a:pt x="472" y="211"/>
                    </a:lnTo>
                    <a:lnTo>
                      <a:pt x="472" y="213"/>
                    </a:lnTo>
                    <a:lnTo>
                      <a:pt x="470" y="213"/>
                    </a:lnTo>
                    <a:lnTo>
                      <a:pt x="470" y="215"/>
                    </a:lnTo>
                    <a:lnTo>
                      <a:pt x="468" y="217"/>
                    </a:lnTo>
                    <a:lnTo>
                      <a:pt x="466" y="219"/>
                    </a:lnTo>
                    <a:lnTo>
                      <a:pt x="466" y="221"/>
                    </a:lnTo>
                    <a:lnTo>
                      <a:pt x="464" y="221"/>
                    </a:lnTo>
                    <a:lnTo>
                      <a:pt x="464" y="223"/>
                    </a:lnTo>
                    <a:lnTo>
                      <a:pt x="464" y="225"/>
                    </a:lnTo>
                    <a:lnTo>
                      <a:pt x="462" y="225"/>
                    </a:lnTo>
                    <a:lnTo>
                      <a:pt x="462" y="227"/>
                    </a:lnTo>
                    <a:lnTo>
                      <a:pt x="462" y="228"/>
                    </a:lnTo>
                    <a:lnTo>
                      <a:pt x="460" y="228"/>
                    </a:lnTo>
                    <a:lnTo>
                      <a:pt x="459" y="230"/>
                    </a:lnTo>
                    <a:lnTo>
                      <a:pt x="457" y="230"/>
                    </a:lnTo>
                    <a:lnTo>
                      <a:pt x="457" y="232"/>
                    </a:lnTo>
                    <a:lnTo>
                      <a:pt x="455" y="232"/>
                    </a:lnTo>
                    <a:lnTo>
                      <a:pt x="453" y="232"/>
                    </a:lnTo>
                    <a:lnTo>
                      <a:pt x="451" y="232"/>
                    </a:lnTo>
                    <a:lnTo>
                      <a:pt x="451" y="234"/>
                    </a:lnTo>
                    <a:lnTo>
                      <a:pt x="449" y="234"/>
                    </a:lnTo>
                    <a:lnTo>
                      <a:pt x="451" y="234"/>
                    </a:lnTo>
                    <a:lnTo>
                      <a:pt x="449" y="234"/>
                    </a:lnTo>
                    <a:lnTo>
                      <a:pt x="449" y="236"/>
                    </a:lnTo>
                    <a:lnTo>
                      <a:pt x="447" y="236"/>
                    </a:lnTo>
                    <a:lnTo>
                      <a:pt x="445" y="236"/>
                    </a:lnTo>
                    <a:lnTo>
                      <a:pt x="445" y="238"/>
                    </a:lnTo>
                    <a:lnTo>
                      <a:pt x="445" y="240"/>
                    </a:lnTo>
                    <a:lnTo>
                      <a:pt x="443" y="240"/>
                    </a:lnTo>
                    <a:lnTo>
                      <a:pt x="443" y="242"/>
                    </a:lnTo>
                    <a:lnTo>
                      <a:pt x="443" y="244"/>
                    </a:lnTo>
                    <a:lnTo>
                      <a:pt x="443" y="242"/>
                    </a:lnTo>
                    <a:lnTo>
                      <a:pt x="443" y="244"/>
                    </a:lnTo>
                    <a:lnTo>
                      <a:pt x="441" y="246"/>
                    </a:lnTo>
                    <a:lnTo>
                      <a:pt x="441" y="248"/>
                    </a:lnTo>
                    <a:lnTo>
                      <a:pt x="439" y="248"/>
                    </a:lnTo>
                    <a:lnTo>
                      <a:pt x="439" y="250"/>
                    </a:lnTo>
                    <a:lnTo>
                      <a:pt x="437" y="250"/>
                    </a:lnTo>
                    <a:lnTo>
                      <a:pt x="437" y="251"/>
                    </a:lnTo>
                    <a:lnTo>
                      <a:pt x="436" y="251"/>
                    </a:lnTo>
                    <a:lnTo>
                      <a:pt x="436" y="253"/>
                    </a:lnTo>
                    <a:lnTo>
                      <a:pt x="434" y="253"/>
                    </a:lnTo>
                    <a:lnTo>
                      <a:pt x="434" y="255"/>
                    </a:lnTo>
                    <a:lnTo>
                      <a:pt x="434" y="257"/>
                    </a:lnTo>
                    <a:lnTo>
                      <a:pt x="432" y="257"/>
                    </a:lnTo>
                    <a:lnTo>
                      <a:pt x="430" y="259"/>
                    </a:lnTo>
                    <a:lnTo>
                      <a:pt x="428" y="261"/>
                    </a:lnTo>
                    <a:lnTo>
                      <a:pt x="428" y="263"/>
                    </a:lnTo>
                    <a:lnTo>
                      <a:pt x="426" y="265"/>
                    </a:lnTo>
                    <a:lnTo>
                      <a:pt x="426" y="267"/>
                    </a:lnTo>
                    <a:lnTo>
                      <a:pt x="424" y="269"/>
                    </a:lnTo>
                    <a:lnTo>
                      <a:pt x="422" y="271"/>
                    </a:lnTo>
                    <a:lnTo>
                      <a:pt x="422" y="273"/>
                    </a:lnTo>
                    <a:lnTo>
                      <a:pt x="420" y="273"/>
                    </a:lnTo>
                    <a:lnTo>
                      <a:pt x="420" y="275"/>
                    </a:lnTo>
                    <a:lnTo>
                      <a:pt x="420" y="276"/>
                    </a:lnTo>
                    <a:lnTo>
                      <a:pt x="420" y="278"/>
                    </a:lnTo>
                    <a:lnTo>
                      <a:pt x="420" y="280"/>
                    </a:lnTo>
                    <a:lnTo>
                      <a:pt x="420" y="282"/>
                    </a:lnTo>
                    <a:lnTo>
                      <a:pt x="420" y="284"/>
                    </a:lnTo>
                    <a:lnTo>
                      <a:pt x="420" y="286"/>
                    </a:lnTo>
                    <a:lnTo>
                      <a:pt x="420" y="288"/>
                    </a:lnTo>
                    <a:lnTo>
                      <a:pt x="420" y="290"/>
                    </a:lnTo>
                    <a:lnTo>
                      <a:pt x="420" y="292"/>
                    </a:lnTo>
                    <a:lnTo>
                      <a:pt x="420" y="294"/>
                    </a:lnTo>
                    <a:lnTo>
                      <a:pt x="420" y="296"/>
                    </a:lnTo>
                    <a:lnTo>
                      <a:pt x="422" y="296"/>
                    </a:lnTo>
                    <a:lnTo>
                      <a:pt x="422" y="298"/>
                    </a:lnTo>
                    <a:lnTo>
                      <a:pt x="422" y="299"/>
                    </a:lnTo>
                    <a:lnTo>
                      <a:pt x="420" y="301"/>
                    </a:lnTo>
                    <a:lnTo>
                      <a:pt x="420" y="303"/>
                    </a:lnTo>
                    <a:lnTo>
                      <a:pt x="420" y="305"/>
                    </a:lnTo>
                    <a:lnTo>
                      <a:pt x="420" y="307"/>
                    </a:lnTo>
                    <a:lnTo>
                      <a:pt x="418" y="307"/>
                    </a:lnTo>
                    <a:lnTo>
                      <a:pt x="418" y="309"/>
                    </a:lnTo>
                    <a:lnTo>
                      <a:pt x="416" y="311"/>
                    </a:lnTo>
                    <a:lnTo>
                      <a:pt x="414" y="313"/>
                    </a:lnTo>
                    <a:lnTo>
                      <a:pt x="412" y="315"/>
                    </a:lnTo>
                    <a:lnTo>
                      <a:pt x="412" y="317"/>
                    </a:lnTo>
                    <a:lnTo>
                      <a:pt x="411" y="319"/>
                    </a:lnTo>
                    <a:lnTo>
                      <a:pt x="411" y="321"/>
                    </a:lnTo>
                    <a:lnTo>
                      <a:pt x="409" y="323"/>
                    </a:lnTo>
                    <a:lnTo>
                      <a:pt x="409" y="324"/>
                    </a:lnTo>
                    <a:lnTo>
                      <a:pt x="407" y="324"/>
                    </a:lnTo>
                    <a:lnTo>
                      <a:pt x="405" y="326"/>
                    </a:lnTo>
                    <a:lnTo>
                      <a:pt x="403" y="326"/>
                    </a:lnTo>
                    <a:lnTo>
                      <a:pt x="401" y="326"/>
                    </a:lnTo>
                    <a:lnTo>
                      <a:pt x="399" y="328"/>
                    </a:lnTo>
                    <a:lnTo>
                      <a:pt x="397" y="328"/>
                    </a:lnTo>
                    <a:lnTo>
                      <a:pt x="395" y="330"/>
                    </a:lnTo>
                    <a:lnTo>
                      <a:pt x="393" y="332"/>
                    </a:lnTo>
                    <a:lnTo>
                      <a:pt x="393" y="334"/>
                    </a:lnTo>
                    <a:lnTo>
                      <a:pt x="391" y="334"/>
                    </a:lnTo>
                    <a:lnTo>
                      <a:pt x="389" y="334"/>
                    </a:lnTo>
                    <a:lnTo>
                      <a:pt x="389" y="336"/>
                    </a:lnTo>
                    <a:lnTo>
                      <a:pt x="388" y="338"/>
                    </a:lnTo>
                    <a:lnTo>
                      <a:pt x="388" y="340"/>
                    </a:lnTo>
                    <a:lnTo>
                      <a:pt x="386" y="340"/>
                    </a:lnTo>
                    <a:lnTo>
                      <a:pt x="386" y="342"/>
                    </a:lnTo>
                    <a:lnTo>
                      <a:pt x="386" y="344"/>
                    </a:lnTo>
                    <a:lnTo>
                      <a:pt x="384" y="344"/>
                    </a:lnTo>
                    <a:lnTo>
                      <a:pt x="384" y="346"/>
                    </a:lnTo>
                    <a:lnTo>
                      <a:pt x="384" y="347"/>
                    </a:lnTo>
                    <a:lnTo>
                      <a:pt x="382" y="347"/>
                    </a:lnTo>
                    <a:lnTo>
                      <a:pt x="382" y="349"/>
                    </a:lnTo>
                    <a:lnTo>
                      <a:pt x="382" y="351"/>
                    </a:lnTo>
                    <a:lnTo>
                      <a:pt x="380" y="351"/>
                    </a:lnTo>
                    <a:lnTo>
                      <a:pt x="380" y="353"/>
                    </a:lnTo>
                    <a:lnTo>
                      <a:pt x="380" y="355"/>
                    </a:lnTo>
                    <a:lnTo>
                      <a:pt x="378" y="357"/>
                    </a:lnTo>
                    <a:lnTo>
                      <a:pt x="376" y="359"/>
                    </a:lnTo>
                    <a:lnTo>
                      <a:pt x="374" y="361"/>
                    </a:lnTo>
                    <a:lnTo>
                      <a:pt x="372" y="361"/>
                    </a:lnTo>
                    <a:lnTo>
                      <a:pt x="372" y="363"/>
                    </a:lnTo>
                    <a:lnTo>
                      <a:pt x="370" y="363"/>
                    </a:lnTo>
                    <a:lnTo>
                      <a:pt x="370" y="365"/>
                    </a:lnTo>
                    <a:lnTo>
                      <a:pt x="368" y="365"/>
                    </a:lnTo>
                    <a:lnTo>
                      <a:pt x="366" y="367"/>
                    </a:lnTo>
                    <a:lnTo>
                      <a:pt x="364" y="367"/>
                    </a:lnTo>
                    <a:lnTo>
                      <a:pt x="364" y="369"/>
                    </a:lnTo>
                    <a:lnTo>
                      <a:pt x="363" y="371"/>
                    </a:lnTo>
                    <a:lnTo>
                      <a:pt x="361" y="371"/>
                    </a:lnTo>
                    <a:lnTo>
                      <a:pt x="361" y="372"/>
                    </a:lnTo>
                    <a:lnTo>
                      <a:pt x="359" y="372"/>
                    </a:lnTo>
                    <a:lnTo>
                      <a:pt x="359" y="374"/>
                    </a:lnTo>
                    <a:lnTo>
                      <a:pt x="359" y="376"/>
                    </a:lnTo>
                    <a:lnTo>
                      <a:pt x="357" y="376"/>
                    </a:lnTo>
                    <a:lnTo>
                      <a:pt x="357" y="378"/>
                    </a:lnTo>
                    <a:lnTo>
                      <a:pt x="355" y="378"/>
                    </a:lnTo>
                    <a:lnTo>
                      <a:pt x="355" y="380"/>
                    </a:lnTo>
                    <a:lnTo>
                      <a:pt x="355" y="382"/>
                    </a:lnTo>
                    <a:lnTo>
                      <a:pt x="353" y="382"/>
                    </a:lnTo>
                    <a:lnTo>
                      <a:pt x="353" y="384"/>
                    </a:lnTo>
                    <a:lnTo>
                      <a:pt x="353" y="386"/>
                    </a:lnTo>
                    <a:lnTo>
                      <a:pt x="351" y="386"/>
                    </a:lnTo>
                    <a:lnTo>
                      <a:pt x="351" y="388"/>
                    </a:lnTo>
                    <a:lnTo>
                      <a:pt x="351" y="390"/>
                    </a:lnTo>
                    <a:lnTo>
                      <a:pt x="349" y="390"/>
                    </a:lnTo>
                    <a:lnTo>
                      <a:pt x="347" y="392"/>
                    </a:lnTo>
                    <a:lnTo>
                      <a:pt x="347" y="394"/>
                    </a:lnTo>
                    <a:lnTo>
                      <a:pt x="347" y="395"/>
                    </a:lnTo>
                    <a:lnTo>
                      <a:pt x="345" y="395"/>
                    </a:lnTo>
                    <a:lnTo>
                      <a:pt x="345" y="397"/>
                    </a:lnTo>
                    <a:lnTo>
                      <a:pt x="345" y="399"/>
                    </a:lnTo>
                    <a:lnTo>
                      <a:pt x="343" y="399"/>
                    </a:lnTo>
                    <a:lnTo>
                      <a:pt x="343" y="401"/>
                    </a:lnTo>
                    <a:lnTo>
                      <a:pt x="343" y="403"/>
                    </a:lnTo>
                    <a:lnTo>
                      <a:pt x="343" y="405"/>
                    </a:lnTo>
                    <a:lnTo>
                      <a:pt x="341" y="405"/>
                    </a:lnTo>
                    <a:lnTo>
                      <a:pt x="340" y="405"/>
                    </a:lnTo>
                    <a:lnTo>
                      <a:pt x="340" y="407"/>
                    </a:lnTo>
                    <a:lnTo>
                      <a:pt x="338" y="407"/>
                    </a:lnTo>
                    <a:lnTo>
                      <a:pt x="338" y="405"/>
                    </a:lnTo>
                    <a:lnTo>
                      <a:pt x="336" y="405"/>
                    </a:lnTo>
                    <a:lnTo>
                      <a:pt x="334" y="405"/>
                    </a:lnTo>
                    <a:lnTo>
                      <a:pt x="334" y="407"/>
                    </a:lnTo>
                    <a:lnTo>
                      <a:pt x="332" y="407"/>
                    </a:lnTo>
                    <a:lnTo>
                      <a:pt x="332" y="409"/>
                    </a:lnTo>
                    <a:lnTo>
                      <a:pt x="330" y="409"/>
                    </a:lnTo>
                    <a:lnTo>
                      <a:pt x="328" y="409"/>
                    </a:lnTo>
                    <a:lnTo>
                      <a:pt x="328" y="411"/>
                    </a:lnTo>
                    <a:lnTo>
                      <a:pt x="326" y="411"/>
                    </a:lnTo>
                    <a:lnTo>
                      <a:pt x="324" y="413"/>
                    </a:lnTo>
                    <a:lnTo>
                      <a:pt x="324" y="415"/>
                    </a:lnTo>
                    <a:lnTo>
                      <a:pt x="324" y="417"/>
                    </a:lnTo>
                    <a:lnTo>
                      <a:pt x="324" y="419"/>
                    </a:lnTo>
                    <a:lnTo>
                      <a:pt x="322" y="419"/>
                    </a:lnTo>
                    <a:lnTo>
                      <a:pt x="322" y="420"/>
                    </a:lnTo>
                    <a:lnTo>
                      <a:pt x="322" y="422"/>
                    </a:lnTo>
                    <a:lnTo>
                      <a:pt x="322" y="424"/>
                    </a:lnTo>
                    <a:lnTo>
                      <a:pt x="322" y="426"/>
                    </a:lnTo>
                    <a:lnTo>
                      <a:pt x="322" y="428"/>
                    </a:lnTo>
                    <a:lnTo>
                      <a:pt x="322" y="430"/>
                    </a:lnTo>
                    <a:lnTo>
                      <a:pt x="322" y="432"/>
                    </a:lnTo>
                    <a:lnTo>
                      <a:pt x="322" y="434"/>
                    </a:lnTo>
                    <a:lnTo>
                      <a:pt x="322" y="436"/>
                    </a:lnTo>
                    <a:lnTo>
                      <a:pt x="322" y="438"/>
                    </a:lnTo>
                    <a:lnTo>
                      <a:pt x="322" y="440"/>
                    </a:lnTo>
                    <a:lnTo>
                      <a:pt x="322" y="442"/>
                    </a:lnTo>
                    <a:lnTo>
                      <a:pt x="322" y="443"/>
                    </a:lnTo>
                    <a:lnTo>
                      <a:pt x="322" y="445"/>
                    </a:lnTo>
                    <a:lnTo>
                      <a:pt x="322" y="447"/>
                    </a:lnTo>
                    <a:lnTo>
                      <a:pt x="320" y="447"/>
                    </a:lnTo>
                    <a:lnTo>
                      <a:pt x="320" y="449"/>
                    </a:lnTo>
                    <a:lnTo>
                      <a:pt x="320" y="451"/>
                    </a:lnTo>
                    <a:lnTo>
                      <a:pt x="318" y="451"/>
                    </a:lnTo>
                    <a:lnTo>
                      <a:pt x="318" y="453"/>
                    </a:lnTo>
                    <a:lnTo>
                      <a:pt x="316" y="453"/>
                    </a:lnTo>
                    <a:lnTo>
                      <a:pt x="315" y="453"/>
                    </a:lnTo>
                    <a:lnTo>
                      <a:pt x="313" y="453"/>
                    </a:lnTo>
                    <a:lnTo>
                      <a:pt x="311" y="453"/>
                    </a:lnTo>
                    <a:lnTo>
                      <a:pt x="309" y="453"/>
                    </a:lnTo>
                    <a:lnTo>
                      <a:pt x="307" y="453"/>
                    </a:lnTo>
                    <a:lnTo>
                      <a:pt x="307" y="455"/>
                    </a:lnTo>
                    <a:lnTo>
                      <a:pt x="305" y="455"/>
                    </a:lnTo>
                    <a:lnTo>
                      <a:pt x="303" y="455"/>
                    </a:lnTo>
                    <a:lnTo>
                      <a:pt x="303" y="457"/>
                    </a:lnTo>
                    <a:lnTo>
                      <a:pt x="301" y="457"/>
                    </a:lnTo>
                    <a:lnTo>
                      <a:pt x="299" y="457"/>
                    </a:lnTo>
                    <a:lnTo>
                      <a:pt x="299" y="459"/>
                    </a:lnTo>
                    <a:lnTo>
                      <a:pt x="297" y="459"/>
                    </a:lnTo>
                    <a:lnTo>
                      <a:pt x="295" y="459"/>
                    </a:lnTo>
                    <a:lnTo>
                      <a:pt x="293" y="459"/>
                    </a:lnTo>
                    <a:lnTo>
                      <a:pt x="293" y="461"/>
                    </a:lnTo>
                    <a:lnTo>
                      <a:pt x="292" y="461"/>
                    </a:lnTo>
                    <a:lnTo>
                      <a:pt x="290" y="461"/>
                    </a:lnTo>
                    <a:lnTo>
                      <a:pt x="290" y="463"/>
                    </a:lnTo>
                    <a:lnTo>
                      <a:pt x="288" y="463"/>
                    </a:lnTo>
                    <a:lnTo>
                      <a:pt x="288" y="465"/>
                    </a:lnTo>
                    <a:lnTo>
                      <a:pt x="286" y="467"/>
                    </a:lnTo>
                    <a:lnTo>
                      <a:pt x="286" y="468"/>
                    </a:lnTo>
                    <a:lnTo>
                      <a:pt x="284" y="468"/>
                    </a:lnTo>
                    <a:lnTo>
                      <a:pt x="284" y="470"/>
                    </a:lnTo>
                    <a:lnTo>
                      <a:pt x="284" y="472"/>
                    </a:lnTo>
                    <a:lnTo>
                      <a:pt x="282" y="472"/>
                    </a:lnTo>
                    <a:lnTo>
                      <a:pt x="282" y="474"/>
                    </a:lnTo>
                    <a:lnTo>
                      <a:pt x="282" y="476"/>
                    </a:lnTo>
                    <a:lnTo>
                      <a:pt x="280" y="476"/>
                    </a:lnTo>
                    <a:lnTo>
                      <a:pt x="280" y="478"/>
                    </a:lnTo>
                    <a:lnTo>
                      <a:pt x="280" y="480"/>
                    </a:lnTo>
                    <a:lnTo>
                      <a:pt x="280" y="482"/>
                    </a:lnTo>
                    <a:lnTo>
                      <a:pt x="280" y="484"/>
                    </a:lnTo>
                    <a:lnTo>
                      <a:pt x="280" y="486"/>
                    </a:lnTo>
                    <a:lnTo>
                      <a:pt x="280" y="488"/>
                    </a:lnTo>
                    <a:lnTo>
                      <a:pt x="280" y="490"/>
                    </a:lnTo>
                    <a:lnTo>
                      <a:pt x="278" y="490"/>
                    </a:lnTo>
                    <a:lnTo>
                      <a:pt x="276" y="490"/>
                    </a:lnTo>
                    <a:lnTo>
                      <a:pt x="276" y="492"/>
                    </a:lnTo>
                    <a:lnTo>
                      <a:pt x="274" y="492"/>
                    </a:lnTo>
                    <a:lnTo>
                      <a:pt x="274" y="493"/>
                    </a:lnTo>
                    <a:lnTo>
                      <a:pt x="272" y="493"/>
                    </a:lnTo>
                    <a:lnTo>
                      <a:pt x="272" y="495"/>
                    </a:lnTo>
                    <a:lnTo>
                      <a:pt x="270" y="495"/>
                    </a:lnTo>
                    <a:lnTo>
                      <a:pt x="270" y="497"/>
                    </a:lnTo>
                    <a:lnTo>
                      <a:pt x="268" y="497"/>
                    </a:lnTo>
                    <a:lnTo>
                      <a:pt x="268" y="499"/>
                    </a:lnTo>
                    <a:lnTo>
                      <a:pt x="267" y="499"/>
                    </a:lnTo>
                    <a:lnTo>
                      <a:pt x="267" y="501"/>
                    </a:lnTo>
                    <a:lnTo>
                      <a:pt x="265" y="501"/>
                    </a:lnTo>
                    <a:lnTo>
                      <a:pt x="265" y="503"/>
                    </a:lnTo>
                    <a:lnTo>
                      <a:pt x="263" y="503"/>
                    </a:lnTo>
                    <a:lnTo>
                      <a:pt x="263" y="505"/>
                    </a:lnTo>
                    <a:lnTo>
                      <a:pt x="261" y="505"/>
                    </a:lnTo>
                    <a:lnTo>
                      <a:pt x="261" y="507"/>
                    </a:lnTo>
                    <a:lnTo>
                      <a:pt x="259" y="507"/>
                    </a:lnTo>
                    <a:lnTo>
                      <a:pt x="259" y="509"/>
                    </a:lnTo>
                    <a:lnTo>
                      <a:pt x="257" y="509"/>
                    </a:lnTo>
                    <a:lnTo>
                      <a:pt x="257" y="511"/>
                    </a:lnTo>
                    <a:lnTo>
                      <a:pt x="257" y="513"/>
                    </a:lnTo>
                    <a:lnTo>
                      <a:pt x="255" y="513"/>
                    </a:lnTo>
                    <a:lnTo>
                      <a:pt x="255" y="515"/>
                    </a:lnTo>
                    <a:lnTo>
                      <a:pt x="253" y="516"/>
                    </a:lnTo>
                    <a:lnTo>
                      <a:pt x="251" y="518"/>
                    </a:lnTo>
                    <a:lnTo>
                      <a:pt x="249" y="520"/>
                    </a:lnTo>
                    <a:lnTo>
                      <a:pt x="247" y="522"/>
                    </a:lnTo>
                    <a:lnTo>
                      <a:pt x="247" y="524"/>
                    </a:lnTo>
                    <a:lnTo>
                      <a:pt x="245" y="524"/>
                    </a:lnTo>
                    <a:lnTo>
                      <a:pt x="245" y="526"/>
                    </a:lnTo>
                    <a:lnTo>
                      <a:pt x="244" y="526"/>
                    </a:lnTo>
                    <a:lnTo>
                      <a:pt x="244" y="528"/>
                    </a:lnTo>
                    <a:lnTo>
                      <a:pt x="242" y="530"/>
                    </a:lnTo>
                    <a:lnTo>
                      <a:pt x="242" y="532"/>
                    </a:lnTo>
                    <a:lnTo>
                      <a:pt x="242" y="534"/>
                    </a:lnTo>
                    <a:lnTo>
                      <a:pt x="242" y="536"/>
                    </a:lnTo>
                    <a:lnTo>
                      <a:pt x="240" y="536"/>
                    </a:lnTo>
                    <a:lnTo>
                      <a:pt x="240" y="538"/>
                    </a:lnTo>
                    <a:lnTo>
                      <a:pt x="238" y="538"/>
                    </a:lnTo>
                    <a:lnTo>
                      <a:pt x="238" y="540"/>
                    </a:lnTo>
                    <a:lnTo>
                      <a:pt x="236" y="540"/>
                    </a:lnTo>
                    <a:lnTo>
                      <a:pt x="234" y="540"/>
                    </a:lnTo>
                    <a:lnTo>
                      <a:pt x="234" y="541"/>
                    </a:lnTo>
                    <a:lnTo>
                      <a:pt x="232" y="541"/>
                    </a:lnTo>
                    <a:lnTo>
                      <a:pt x="230" y="541"/>
                    </a:lnTo>
                    <a:lnTo>
                      <a:pt x="230" y="543"/>
                    </a:lnTo>
                    <a:lnTo>
                      <a:pt x="228" y="543"/>
                    </a:lnTo>
                    <a:lnTo>
                      <a:pt x="226" y="545"/>
                    </a:lnTo>
                    <a:lnTo>
                      <a:pt x="224" y="545"/>
                    </a:lnTo>
                    <a:lnTo>
                      <a:pt x="224" y="547"/>
                    </a:lnTo>
                    <a:lnTo>
                      <a:pt x="222" y="547"/>
                    </a:lnTo>
                    <a:lnTo>
                      <a:pt x="222" y="549"/>
                    </a:lnTo>
                    <a:lnTo>
                      <a:pt x="220" y="549"/>
                    </a:lnTo>
                    <a:lnTo>
                      <a:pt x="219" y="551"/>
                    </a:lnTo>
                    <a:lnTo>
                      <a:pt x="217" y="551"/>
                    </a:lnTo>
                    <a:lnTo>
                      <a:pt x="215" y="553"/>
                    </a:lnTo>
                    <a:lnTo>
                      <a:pt x="213" y="553"/>
                    </a:lnTo>
                    <a:lnTo>
                      <a:pt x="213" y="555"/>
                    </a:lnTo>
                    <a:lnTo>
                      <a:pt x="211" y="555"/>
                    </a:lnTo>
                    <a:lnTo>
                      <a:pt x="211" y="557"/>
                    </a:lnTo>
                    <a:lnTo>
                      <a:pt x="209" y="557"/>
                    </a:lnTo>
                    <a:lnTo>
                      <a:pt x="209" y="559"/>
                    </a:lnTo>
                    <a:lnTo>
                      <a:pt x="209" y="561"/>
                    </a:lnTo>
                    <a:lnTo>
                      <a:pt x="207" y="561"/>
                    </a:lnTo>
                    <a:lnTo>
                      <a:pt x="205" y="561"/>
                    </a:lnTo>
                    <a:lnTo>
                      <a:pt x="203" y="563"/>
                    </a:lnTo>
                    <a:lnTo>
                      <a:pt x="201" y="563"/>
                    </a:lnTo>
                    <a:lnTo>
                      <a:pt x="199" y="561"/>
                    </a:lnTo>
                    <a:lnTo>
                      <a:pt x="197" y="561"/>
                    </a:lnTo>
                    <a:lnTo>
                      <a:pt x="196" y="561"/>
                    </a:lnTo>
                    <a:lnTo>
                      <a:pt x="194" y="559"/>
                    </a:lnTo>
                    <a:lnTo>
                      <a:pt x="192" y="559"/>
                    </a:lnTo>
                    <a:lnTo>
                      <a:pt x="192" y="561"/>
                    </a:lnTo>
                    <a:lnTo>
                      <a:pt x="190" y="561"/>
                    </a:lnTo>
                    <a:lnTo>
                      <a:pt x="190" y="563"/>
                    </a:lnTo>
                    <a:lnTo>
                      <a:pt x="188" y="563"/>
                    </a:lnTo>
                    <a:lnTo>
                      <a:pt x="188" y="564"/>
                    </a:lnTo>
                    <a:lnTo>
                      <a:pt x="188" y="566"/>
                    </a:lnTo>
                    <a:lnTo>
                      <a:pt x="188" y="568"/>
                    </a:lnTo>
                    <a:lnTo>
                      <a:pt x="186" y="570"/>
                    </a:lnTo>
                    <a:lnTo>
                      <a:pt x="186" y="572"/>
                    </a:lnTo>
                    <a:lnTo>
                      <a:pt x="186" y="574"/>
                    </a:lnTo>
                    <a:lnTo>
                      <a:pt x="184" y="574"/>
                    </a:lnTo>
                    <a:lnTo>
                      <a:pt x="184" y="576"/>
                    </a:lnTo>
                    <a:lnTo>
                      <a:pt x="184" y="578"/>
                    </a:lnTo>
                    <a:lnTo>
                      <a:pt x="182" y="578"/>
                    </a:lnTo>
                    <a:lnTo>
                      <a:pt x="182" y="580"/>
                    </a:lnTo>
                    <a:lnTo>
                      <a:pt x="180" y="580"/>
                    </a:lnTo>
                    <a:lnTo>
                      <a:pt x="178" y="582"/>
                    </a:lnTo>
                    <a:lnTo>
                      <a:pt x="176" y="582"/>
                    </a:lnTo>
                    <a:lnTo>
                      <a:pt x="176" y="584"/>
                    </a:lnTo>
                    <a:lnTo>
                      <a:pt x="176" y="586"/>
                    </a:lnTo>
                    <a:lnTo>
                      <a:pt x="174" y="586"/>
                    </a:lnTo>
                    <a:lnTo>
                      <a:pt x="174" y="588"/>
                    </a:lnTo>
                    <a:lnTo>
                      <a:pt x="174" y="589"/>
                    </a:lnTo>
                    <a:lnTo>
                      <a:pt x="172" y="589"/>
                    </a:lnTo>
                    <a:lnTo>
                      <a:pt x="172" y="591"/>
                    </a:lnTo>
                    <a:lnTo>
                      <a:pt x="171" y="593"/>
                    </a:lnTo>
                    <a:lnTo>
                      <a:pt x="171" y="595"/>
                    </a:lnTo>
                    <a:lnTo>
                      <a:pt x="171" y="597"/>
                    </a:lnTo>
                    <a:lnTo>
                      <a:pt x="169" y="597"/>
                    </a:lnTo>
                    <a:lnTo>
                      <a:pt x="169" y="599"/>
                    </a:lnTo>
                    <a:lnTo>
                      <a:pt x="169" y="601"/>
                    </a:lnTo>
                    <a:lnTo>
                      <a:pt x="167" y="601"/>
                    </a:lnTo>
                    <a:lnTo>
                      <a:pt x="167" y="603"/>
                    </a:lnTo>
                    <a:lnTo>
                      <a:pt x="165" y="603"/>
                    </a:lnTo>
                    <a:lnTo>
                      <a:pt x="163" y="603"/>
                    </a:lnTo>
                    <a:lnTo>
                      <a:pt x="163" y="605"/>
                    </a:lnTo>
                    <a:lnTo>
                      <a:pt x="163" y="603"/>
                    </a:lnTo>
                    <a:lnTo>
                      <a:pt x="163" y="605"/>
                    </a:lnTo>
                    <a:lnTo>
                      <a:pt x="161" y="605"/>
                    </a:lnTo>
                    <a:lnTo>
                      <a:pt x="159" y="605"/>
                    </a:lnTo>
                    <a:lnTo>
                      <a:pt x="157" y="607"/>
                    </a:lnTo>
                    <a:lnTo>
                      <a:pt x="155" y="607"/>
                    </a:lnTo>
                    <a:lnTo>
                      <a:pt x="153" y="609"/>
                    </a:lnTo>
                    <a:lnTo>
                      <a:pt x="151" y="609"/>
                    </a:lnTo>
                    <a:lnTo>
                      <a:pt x="149" y="609"/>
                    </a:lnTo>
                    <a:lnTo>
                      <a:pt x="148" y="611"/>
                    </a:lnTo>
                    <a:lnTo>
                      <a:pt x="148" y="612"/>
                    </a:lnTo>
                    <a:lnTo>
                      <a:pt x="148" y="614"/>
                    </a:lnTo>
                    <a:lnTo>
                      <a:pt x="146" y="614"/>
                    </a:lnTo>
                    <a:lnTo>
                      <a:pt x="146" y="616"/>
                    </a:lnTo>
                    <a:lnTo>
                      <a:pt x="144" y="618"/>
                    </a:lnTo>
                    <a:lnTo>
                      <a:pt x="142" y="616"/>
                    </a:lnTo>
                    <a:lnTo>
                      <a:pt x="140" y="616"/>
                    </a:lnTo>
                    <a:lnTo>
                      <a:pt x="140" y="614"/>
                    </a:lnTo>
                    <a:lnTo>
                      <a:pt x="142" y="612"/>
                    </a:lnTo>
                    <a:lnTo>
                      <a:pt x="142" y="611"/>
                    </a:lnTo>
                    <a:lnTo>
                      <a:pt x="142" y="609"/>
                    </a:lnTo>
                    <a:lnTo>
                      <a:pt x="142" y="607"/>
                    </a:lnTo>
                    <a:lnTo>
                      <a:pt x="142" y="605"/>
                    </a:lnTo>
                    <a:lnTo>
                      <a:pt x="144" y="605"/>
                    </a:lnTo>
                    <a:lnTo>
                      <a:pt x="144" y="603"/>
                    </a:lnTo>
                    <a:lnTo>
                      <a:pt x="142" y="603"/>
                    </a:lnTo>
                    <a:lnTo>
                      <a:pt x="140" y="603"/>
                    </a:lnTo>
                    <a:lnTo>
                      <a:pt x="138" y="605"/>
                    </a:lnTo>
                    <a:lnTo>
                      <a:pt x="136" y="605"/>
                    </a:lnTo>
                    <a:lnTo>
                      <a:pt x="134" y="605"/>
                    </a:lnTo>
                    <a:lnTo>
                      <a:pt x="134" y="607"/>
                    </a:lnTo>
                    <a:lnTo>
                      <a:pt x="132" y="607"/>
                    </a:lnTo>
                    <a:lnTo>
                      <a:pt x="130" y="607"/>
                    </a:lnTo>
                    <a:lnTo>
                      <a:pt x="128" y="609"/>
                    </a:lnTo>
                    <a:lnTo>
                      <a:pt x="126" y="609"/>
                    </a:lnTo>
                    <a:lnTo>
                      <a:pt x="124" y="609"/>
                    </a:lnTo>
                    <a:lnTo>
                      <a:pt x="124" y="607"/>
                    </a:lnTo>
                    <a:lnTo>
                      <a:pt x="123" y="607"/>
                    </a:lnTo>
                    <a:lnTo>
                      <a:pt x="121" y="607"/>
                    </a:lnTo>
                    <a:lnTo>
                      <a:pt x="119" y="607"/>
                    </a:lnTo>
                    <a:lnTo>
                      <a:pt x="117" y="605"/>
                    </a:lnTo>
                    <a:lnTo>
                      <a:pt x="115" y="605"/>
                    </a:lnTo>
                    <a:lnTo>
                      <a:pt x="113" y="605"/>
                    </a:lnTo>
                    <a:lnTo>
                      <a:pt x="111" y="605"/>
                    </a:lnTo>
                    <a:lnTo>
                      <a:pt x="109" y="605"/>
                    </a:lnTo>
                    <a:lnTo>
                      <a:pt x="109" y="603"/>
                    </a:lnTo>
                    <a:lnTo>
                      <a:pt x="107" y="603"/>
                    </a:lnTo>
                    <a:lnTo>
                      <a:pt x="105" y="603"/>
                    </a:lnTo>
                    <a:lnTo>
                      <a:pt x="103" y="603"/>
                    </a:lnTo>
                    <a:lnTo>
                      <a:pt x="101" y="605"/>
                    </a:lnTo>
                    <a:lnTo>
                      <a:pt x="100" y="605"/>
                    </a:lnTo>
                    <a:lnTo>
                      <a:pt x="96" y="605"/>
                    </a:lnTo>
                    <a:lnTo>
                      <a:pt x="94" y="603"/>
                    </a:lnTo>
                    <a:lnTo>
                      <a:pt x="92" y="603"/>
                    </a:lnTo>
                    <a:lnTo>
                      <a:pt x="90" y="603"/>
                    </a:lnTo>
                    <a:lnTo>
                      <a:pt x="88" y="603"/>
                    </a:lnTo>
                    <a:lnTo>
                      <a:pt x="88" y="601"/>
                    </a:lnTo>
                    <a:lnTo>
                      <a:pt x="86" y="601"/>
                    </a:lnTo>
                    <a:lnTo>
                      <a:pt x="84" y="601"/>
                    </a:lnTo>
                    <a:lnTo>
                      <a:pt x="82" y="601"/>
                    </a:lnTo>
                    <a:lnTo>
                      <a:pt x="80" y="599"/>
                    </a:lnTo>
                    <a:lnTo>
                      <a:pt x="78" y="599"/>
                    </a:lnTo>
                    <a:lnTo>
                      <a:pt x="77" y="597"/>
                    </a:lnTo>
                    <a:lnTo>
                      <a:pt x="75" y="597"/>
                    </a:lnTo>
                    <a:lnTo>
                      <a:pt x="73" y="595"/>
                    </a:lnTo>
                    <a:lnTo>
                      <a:pt x="71" y="593"/>
                    </a:lnTo>
                    <a:lnTo>
                      <a:pt x="69" y="593"/>
                    </a:lnTo>
                    <a:lnTo>
                      <a:pt x="67" y="593"/>
                    </a:lnTo>
                    <a:lnTo>
                      <a:pt x="65" y="591"/>
                    </a:lnTo>
                    <a:lnTo>
                      <a:pt x="63" y="591"/>
                    </a:lnTo>
                    <a:lnTo>
                      <a:pt x="61" y="589"/>
                    </a:lnTo>
                    <a:lnTo>
                      <a:pt x="59" y="589"/>
                    </a:lnTo>
                    <a:lnTo>
                      <a:pt x="57" y="588"/>
                    </a:lnTo>
                    <a:lnTo>
                      <a:pt x="55" y="588"/>
                    </a:lnTo>
                    <a:lnTo>
                      <a:pt x="53" y="588"/>
                    </a:lnTo>
                    <a:lnTo>
                      <a:pt x="52" y="586"/>
                    </a:lnTo>
                    <a:lnTo>
                      <a:pt x="52" y="584"/>
                    </a:lnTo>
                    <a:lnTo>
                      <a:pt x="50" y="584"/>
                    </a:lnTo>
                    <a:lnTo>
                      <a:pt x="50" y="582"/>
                    </a:lnTo>
                    <a:lnTo>
                      <a:pt x="50" y="580"/>
                    </a:lnTo>
                    <a:lnTo>
                      <a:pt x="50" y="578"/>
                    </a:lnTo>
                    <a:lnTo>
                      <a:pt x="48" y="576"/>
                    </a:lnTo>
                    <a:lnTo>
                      <a:pt x="50" y="574"/>
                    </a:lnTo>
                    <a:lnTo>
                      <a:pt x="50" y="572"/>
                    </a:lnTo>
                    <a:lnTo>
                      <a:pt x="50" y="570"/>
                    </a:lnTo>
                    <a:lnTo>
                      <a:pt x="50" y="568"/>
                    </a:lnTo>
                    <a:lnTo>
                      <a:pt x="50" y="566"/>
                    </a:lnTo>
                    <a:lnTo>
                      <a:pt x="50" y="564"/>
                    </a:lnTo>
                    <a:lnTo>
                      <a:pt x="52" y="563"/>
                    </a:lnTo>
                    <a:lnTo>
                      <a:pt x="52" y="561"/>
                    </a:lnTo>
                    <a:lnTo>
                      <a:pt x="52" y="559"/>
                    </a:lnTo>
                    <a:lnTo>
                      <a:pt x="53" y="559"/>
                    </a:lnTo>
                    <a:lnTo>
                      <a:pt x="53" y="557"/>
                    </a:lnTo>
                    <a:lnTo>
                      <a:pt x="52" y="555"/>
                    </a:lnTo>
                    <a:lnTo>
                      <a:pt x="52" y="553"/>
                    </a:lnTo>
                    <a:lnTo>
                      <a:pt x="52" y="551"/>
                    </a:lnTo>
                    <a:lnTo>
                      <a:pt x="50" y="549"/>
                    </a:lnTo>
                    <a:lnTo>
                      <a:pt x="50" y="547"/>
                    </a:lnTo>
                    <a:lnTo>
                      <a:pt x="48" y="545"/>
                    </a:lnTo>
                    <a:lnTo>
                      <a:pt x="48" y="543"/>
                    </a:lnTo>
                    <a:lnTo>
                      <a:pt x="48" y="541"/>
                    </a:lnTo>
                    <a:lnTo>
                      <a:pt x="48" y="540"/>
                    </a:lnTo>
                    <a:lnTo>
                      <a:pt x="46" y="538"/>
                    </a:lnTo>
                    <a:lnTo>
                      <a:pt x="46" y="536"/>
                    </a:lnTo>
                    <a:lnTo>
                      <a:pt x="46" y="534"/>
                    </a:lnTo>
                    <a:lnTo>
                      <a:pt x="46" y="532"/>
                    </a:lnTo>
                    <a:lnTo>
                      <a:pt x="46" y="530"/>
                    </a:lnTo>
                    <a:lnTo>
                      <a:pt x="48" y="530"/>
                    </a:lnTo>
                    <a:lnTo>
                      <a:pt x="48" y="528"/>
                    </a:lnTo>
                    <a:lnTo>
                      <a:pt x="48" y="526"/>
                    </a:lnTo>
                    <a:lnTo>
                      <a:pt x="48" y="524"/>
                    </a:lnTo>
                    <a:lnTo>
                      <a:pt x="46" y="522"/>
                    </a:lnTo>
                    <a:lnTo>
                      <a:pt x="44" y="520"/>
                    </a:lnTo>
                    <a:lnTo>
                      <a:pt x="42" y="520"/>
                    </a:lnTo>
                    <a:lnTo>
                      <a:pt x="42" y="518"/>
                    </a:lnTo>
                    <a:lnTo>
                      <a:pt x="40" y="518"/>
                    </a:lnTo>
                    <a:lnTo>
                      <a:pt x="40" y="516"/>
                    </a:lnTo>
                    <a:lnTo>
                      <a:pt x="40" y="515"/>
                    </a:lnTo>
                    <a:lnTo>
                      <a:pt x="38" y="515"/>
                    </a:lnTo>
                    <a:lnTo>
                      <a:pt x="38" y="516"/>
                    </a:lnTo>
                    <a:lnTo>
                      <a:pt x="36" y="516"/>
                    </a:lnTo>
                    <a:lnTo>
                      <a:pt x="34" y="515"/>
                    </a:lnTo>
                    <a:lnTo>
                      <a:pt x="34" y="516"/>
                    </a:lnTo>
                    <a:lnTo>
                      <a:pt x="32" y="516"/>
                    </a:lnTo>
                    <a:lnTo>
                      <a:pt x="30" y="518"/>
                    </a:lnTo>
                    <a:lnTo>
                      <a:pt x="29" y="520"/>
                    </a:lnTo>
                    <a:lnTo>
                      <a:pt x="27" y="522"/>
                    </a:lnTo>
                    <a:lnTo>
                      <a:pt x="25" y="522"/>
                    </a:lnTo>
                    <a:lnTo>
                      <a:pt x="25" y="524"/>
                    </a:lnTo>
                    <a:lnTo>
                      <a:pt x="23" y="524"/>
                    </a:lnTo>
                    <a:lnTo>
                      <a:pt x="23" y="526"/>
                    </a:lnTo>
                    <a:lnTo>
                      <a:pt x="21" y="526"/>
                    </a:lnTo>
                    <a:lnTo>
                      <a:pt x="21" y="524"/>
                    </a:lnTo>
                    <a:lnTo>
                      <a:pt x="19" y="524"/>
                    </a:lnTo>
                    <a:lnTo>
                      <a:pt x="19" y="522"/>
                    </a:lnTo>
                    <a:lnTo>
                      <a:pt x="17" y="522"/>
                    </a:lnTo>
                    <a:lnTo>
                      <a:pt x="15" y="522"/>
                    </a:lnTo>
                    <a:lnTo>
                      <a:pt x="13" y="522"/>
                    </a:lnTo>
                    <a:lnTo>
                      <a:pt x="11" y="522"/>
                    </a:lnTo>
                    <a:lnTo>
                      <a:pt x="9" y="522"/>
                    </a:lnTo>
                    <a:lnTo>
                      <a:pt x="7" y="522"/>
                    </a:lnTo>
                    <a:lnTo>
                      <a:pt x="7" y="520"/>
                    </a:lnTo>
                    <a:lnTo>
                      <a:pt x="7" y="518"/>
                    </a:lnTo>
                    <a:lnTo>
                      <a:pt x="9" y="518"/>
                    </a:lnTo>
                    <a:lnTo>
                      <a:pt x="9" y="516"/>
                    </a:lnTo>
                    <a:lnTo>
                      <a:pt x="9" y="515"/>
                    </a:lnTo>
                    <a:lnTo>
                      <a:pt x="9" y="513"/>
                    </a:lnTo>
                    <a:lnTo>
                      <a:pt x="9" y="511"/>
                    </a:lnTo>
                    <a:lnTo>
                      <a:pt x="7" y="511"/>
                    </a:lnTo>
                    <a:lnTo>
                      <a:pt x="7" y="513"/>
                    </a:lnTo>
                    <a:lnTo>
                      <a:pt x="5" y="513"/>
                    </a:lnTo>
                    <a:lnTo>
                      <a:pt x="5" y="511"/>
                    </a:lnTo>
                    <a:lnTo>
                      <a:pt x="5" y="509"/>
                    </a:lnTo>
                    <a:lnTo>
                      <a:pt x="4" y="509"/>
                    </a:lnTo>
                    <a:lnTo>
                      <a:pt x="4" y="507"/>
                    </a:lnTo>
                    <a:lnTo>
                      <a:pt x="2" y="507"/>
                    </a:lnTo>
                    <a:lnTo>
                      <a:pt x="0" y="507"/>
                    </a:lnTo>
                    <a:lnTo>
                      <a:pt x="0" y="505"/>
                    </a:lnTo>
                    <a:lnTo>
                      <a:pt x="2" y="505"/>
                    </a:lnTo>
                    <a:lnTo>
                      <a:pt x="2" y="503"/>
                    </a:lnTo>
                    <a:lnTo>
                      <a:pt x="2" y="501"/>
                    </a:lnTo>
                    <a:lnTo>
                      <a:pt x="2" y="499"/>
                    </a:lnTo>
                    <a:lnTo>
                      <a:pt x="0" y="499"/>
                    </a:lnTo>
                    <a:lnTo>
                      <a:pt x="0" y="497"/>
                    </a:lnTo>
                    <a:lnTo>
                      <a:pt x="0" y="495"/>
                    </a:lnTo>
                    <a:lnTo>
                      <a:pt x="0" y="493"/>
                    </a:lnTo>
                    <a:lnTo>
                      <a:pt x="0" y="492"/>
                    </a:lnTo>
                    <a:lnTo>
                      <a:pt x="2" y="492"/>
                    </a:lnTo>
                    <a:lnTo>
                      <a:pt x="2" y="490"/>
                    </a:lnTo>
                    <a:lnTo>
                      <a:pt x="4" y="490"/>
                    </a:lnTo>
                    <a:lnTo>
                      <a:pt x="4" y="488"/>
                    </a:lnTo>
                    <a:lnTo>
                      <a:pt x="4" y="490"/>
                    </a:lnTo>
                    <a:lnTo>
                      <a:pt x="5" y="490"/>
                    </a:lnTo>
                    <a:lnTo>
                      <a:pt x="5" y="488"/>
                    </a:lnTo>
                    <a:lnTo>
                      <a:pt x="7" y="486"/>
                    </a:lnTo>
                    <a:lnTo>
                      <a:pt x="7" y="488"/>
                    </a:lnTo>
                    <a:lnTo>
                      <a:pt x="7" y="490"/>
                    </a:lnTo>
                    <a:lnTo>
                      <a:pt x="9" y="490"/>
                    </a:lnTo>
                    <a:lnTo>
                      <a:pt x="9" y="488"/>
                    </a:lnTo>
                    <a:lnTo>
                      <a:pt x="11" y="488"/>
                    </a:lnTo>
                    <a:lnTo>
                      <a:pt x="11" y="486"/>
                    </a:lnTo>
                    <a:lnTo>
                      <a:pt x="11" y="484"/>
                    </a:lnTo>
                    <a:lnTo>
                      <a:pt x="11" y="482"/>
                    </a:lnTo>
                    <a:lnTo>
                      <a:pt x="11" y="480"/>
                    </a:lnTo>
                    <a:lnTo>
                      <a:pt x="9" y="480"/>
                    </a:lnTo>
                    <a:lnTo>
                      <a:pt x="9" y="478"/>
                    </a:lnTo>
                    <a:lnTo>
                      <a:pt x="9" y="476"/>
                    </a:lnTo>
                    <a:lnTo>
                      <a:pt x="9" y="474"/>
                    </a:lnTo>
                    <a:lnTo>
                      <a:pt x="11" y="474"/>
                    </a:lnTo>
                    <a:lnTo>
                      <a:pt x="11" y="472"/>
                    </a:lnTo>
                    <a:lnTo>
                      <a:pt x="11" y="470"/>
                    </a:lnTo>
                    <a:lnTo>
                      <a:pt x="11" y="468"/>
                    </a:lnTo>
                    <a:lnTo>
                      <a:pt x="9" y="468"/>
                    </a:lnTo>
                    <a:lnTo>
                      <a:pt x="9" y="467"/>
                    </a:lnTo>
                    <a:lnTo>
                      <a:pt x="9" y="465"/>
                    </a:lnTo>
                    <a:lnTo>
                      <a:pt x="9" y="463"/>
                    </a:lnTo>
                    <a:lnTo>
                      <a:pt x="7" y="463"/>
                    </a:lnTo>
                    <a:lnTo>
                      <a:pt x="7" y="461"/>
                    </a:lnTo>
                    <a:lnTo>
                      <a:pt x="9" y="461"/>
                    </a:lnTo>
                    <a:lnTo>
                      <a:pt x="7" y="459"/>
                    </a:lnTo>
                    <a:lnTo>
                      <a:pt x="9" y="459"/>
                    </a:lnTo>
                    <a:lnTo>
                      <a:pt x="9" y="457"/>
                    </a:lnTo>
                    <a:lnTo>
                      <a:pt x="11" y="457"/>
                    </a:lnTo>
                    <a:lnTo>
                      <a:pt x="13" y="457"/>
                    </a:lnTo>
                    <a:lnTo>
                      <a:pt x="13" y="455"/>
                    </a:lnTo>
                    <a:lnTo>
                      <a:pt x="13" y="453"/>
                    </a:lnTo>
                    <a:lnTo>
                      <a:pt x="15" y="453"/>
                    </a:lnTo>
                    <a:lnTo>
                      <a:pt x="17" y="451"/>
                    </a:lnTo>
                    <a:lnTo>
                      <a:pt x="19" y="451"/>
                    </a:lnTo>
                    <a:lnTo>
                      <a:pt x="21" y="451"/>
                    </a:lnTo>
                    <a:lnTo>
                      <a:pt x="23" y="451"/>
                    </a:lnTo>
                    <a:lnTo>
                      <a:pt x="25" y="451"/>
                    </a:lnTo>
                    <a:lnTo>
                      <a:pt x="27" y="451"/>
                    </a:lnTo>
                    <a:lnTo>
                      <a:pt x="29" y="451"/>
                    </a:lnTo>
                    <a:lnTo>
                      <a:pt x="30" y="451"/>
                    </a:lnTo>
                    <a:lnTo>
                      <a:pt x="30" y="453"/>
                    </a:lnTo>
                    <a:lnTo>
                      <a:pt x="32" y="453"/>
                    </a:lnTo>
                    <a:lnTo>
                      <a:pt x="34" y="453"/>
                    </a:lnTo>
                    <a:lnTo>
                      <a:pt x="36" y="453"/>
                    </a:lnTo>
                    <a:lnTo>
                      <a:pt x="36" y="455"/>
                    </a:lnTo>
                    <a:lnTo>
                      <a:pt x="38" y="455"/>
                    </a:lnTo>
                    <a:lnTo>
                      <a:pt x="40" y="455"/>
                    </a:lnTo>
                    <a:lnTo>
                      <a:pt x="42" y="455"/>
                    </a:lnTo>
                    <a:lnTo>
                      <a:pt x="44" y="455"/>
                    </a:lnTo>
                    <a:lnTo>
                      <a:pt x="46" y="455"/>
                    </a:lnTo>
                    <a:lnTo>
                      <a:pt x="48" y="455"/>
                    </a:lnTo>
                    <a:lnTo>
                      <a:pt x="50" y="455"/>
                    </a:lnTo>
                    <a:lnTo>
                      <a:pt x="52" y="455"/>
                    </a:lnTo>
                    <a:lnTo>
                      <a:pt x="52" y="453"/>
                    </a:lnTo>
                    <a:lnTo>
                      <a:pt x="53" y="453"/>
                    </a:lnTo>
                    <a:lnTo>
                      <a:pt x="52" y="453"/>
                    </a:lnTo>
                    <a:lnTo>
                      <a:pt x="52" y="451"/>
                    </a:lnTo>
                    <a:lnTo>
                      <a:pt x="52" y="449"/>
                    </a:lnTo>
                    <a:lnTo>
                      <a:pt x="50" y="449"/>
                    </a:lnTo>
                    <a:lnTo>
                      <a:pt x="50" y="447"/>
                    </a:lnTo>
                    <a:lnTo>
                      <a:pt x="50" y="445"/>
                    </a:lnTo>
                    <a:lnTo>
                      <a:pt x="50" y="443"/>
                    </a:lnTo>
                    <a:lnTo>
                      <a:pt x="50" y="442"/>
                    </a:lnTo>
                    <a:lnTo>
                      <a:pt x="50" y="440"/>
                    </a:lnTo>
                    <a:lnTo>
                      <a:pt x="52" y="440"/>
                    </a:lnTo>
                    <a:lnTo>
                      <a:pt x="52" y="438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58" name="Freeform 4867">
                <a:extLst>
                  <a:ext uri="{FF2B5EF4-FFF2-40B4-BE49-F238E27FC236}">
                    <a16:creationId xmlns:a16="http://schemas.microsoft.com/office/drawing/2014/main" id="{17EDEA91-FAB8-C47B-3BEF-45C5929F7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5087" y="2697005"/>
                <a:ext cx="758870" cy="851438"/>
              </a:xfrm>
              <a:custGeom>
                <a:avLst/>
                <a:gdLst>
                  <a:gd name="T0" fmla="*/ 106 w 787"/>
                  <a:gd name="T1" fmla="*/ 288 h 883"/>
                  <a:gd name="T2" fmla="*/ 125 w 787"/>
                  <a:gd name="T3" fmla="*/ 261 h 883"/>
                  <a:gd name="T4" fmla="*/ 135 w 787"/>
                  <a:gd name="T5" fmla="*/ 249 h 883"/>
                  <a:gd name="T6" fmla="*/ 131 w 787"/>
                  <a:gd name="T7" fmla="*/ 232 h 883"/>
                  <a:gd name="T8" fmla="*/ 139 w 787"/>
                  <a:gd name="T9" fmla="*/ 203 h 883"/>
                  <a:gd name="T10" fmla="*/ 154 w 787"/>
                  <a:gd name="T11" fmla="*/ 165 h 883"/>
                  <a:gd name="T12" fmla="*/ 175 w 787"/>
                  <a:gd name="T13" fmla="*/ 107 h 883"/>
                  <a:gd name="T14" fmla="*/ 210 w 787"/>
                  <a:gd name="T15" fmla="*/ 107 h 883"/>
                  <a:gd name="T16" fmla="*/ 248 w 787"/>
                  <a:gd name="T17" fmla="*/ 78 h 883"/>
                  <a:gd name="T18" fmla="*/ 281 w 787"/>
                  <a:gd name="T19" fmla="*/ 65 h 883"/>
                  <a:gd name="T20" fmla="*/ 308 w 787"/>
                  <a:gd name="T21" fmla="*/ 42 h 883"/>
                  <a:gd name="T22" fmla="*/ 338 w 787"/>
                  <a:gd name="T23" fmla="*/ 40 h 883"/>
                  <a:gd name="T24" fmla="*/ 367 w 787"/>
                  <a:gd name="T25" fmla="*/ 44 h 883"/>
                  <a:gd name="T26" fmla="*/ 402 w 787"/>
                  <a:gd name="T27" fmla="*/ 34 h 883"/>
                  <a:gd name="T28" fmla="*/ 427 w 787"/>
                  <a:gd name="T29" fmla="*/ 23 h 883"/>
                  <a:gd name="T30" fmla="*/ 461 w 787"/>
                  <a:gd name="T31" fmla="*/ 19 h 883"/>
                  <a:gd name="T32" fmla="*/ 498 w 787"/>
                  <a:gd name="T33" fmla="*/ 13 h 883"/>
                  <a:gd name="T34" fmla="*/ 505 w 787"/>
                  <a:gd name="T35" fmla="*/ 30 h 883"/>
                  <a:gd name="T36" fmla="*/ 524 w 787"/>
                  <a:gd name="T37" fmla="*/ 71 h 883"/>
                  <a:gd name="T38" fmla="*/ 563 w 787"/>
                  <a:gd name="T39" fmla="*/ 88 h 883"/>
                  <a:gd name="T40" fmla="*/ 590 w 787"/>
                  <a:gd name="T41" fmla="*/ 263 h 883"/>
                  <a:gd name="T42" fmla="*/ 638 w 787"/>
                  <a:gd name="T43" fmla="*/ 265 h 883"/>
                  <a:gd name="T44" fmla="*/ 707 w 787"/>
                  <a:gd name="T45" fmla="*/ 272 h 883"/>
                  <a:gd name="T46" fmla="*/ 761 w 787"/>
                  <a:gd name="T47" fmla="*/ 282 h 883"/>
                  <a:gd name="T48" fmla="*/ 778 w 787"/>
                  <a:gd name="T49" fmla="*/ 326 h 883"/>
                  <a:gd name="T50" fmla="*/ 787 w 787"/>
                  <a:gd name="T51" fmla="*/ 380 h 883"/>
                  <a:gd name="T52" fmla="*/ 739 w 787"/>
                  <a:gd name="T53" fmla="*/ 380 h 883"/>
                  <a:gd name="T54" fmla="*/ 686 w 787"/>
                  <a:gd name="T55" fmla="*/ 359 h 883"/>
                  <a:gd name="T56" fmla="*/ 645 w 787"/>
                  <a:gd name="T57" fmla="*/ 384 h 883"/>
                  <a:gd name="T58" fmla="*/ 601 w 787"/>
                  <a:gd name="T59" fmla="*/ 399 h 883"/>
                  <a:gd name="T60" fmla="*/ 555 w 787"/>
                  <a:gd name="T61" fmla="*/ 399 h 883"/>
                  <a:gd name="T62" fmla="*/ 544 w 787"/>
                  <a:gd name="T63" fmla="*/ 608 h 883"/>
                  <a:gd name="T64" fmla="*/ 592 w 787"/>
                  <a:gd name="T65" fmla="*/ 649 h 883"/>
                  <a:gd name="T66" fmla="*/ 636 w 787"/>
                  <a:gd name="T67" fmla="*/ 679 h 883"/>
                  <a:gd name="T68" fmla="*/ 667 w 787"/>
                  <a:gd name="T69" fmla="*/ 725 h 883"/>
                  <a:gd name="T70" fmla="*/ 655 w 787"/>
                  <a:gd name="T71" fmla="*/ 760 h 883"/>
                  <a:gd name="T72" fmla="*/ 676 w 787"/>
                  <a:gd name="T73" fmla="*/ 795 h 883"/>
                  <a:gd name="T74" fmla="*/ 705 w 787"/>
                  <a:gd name="T75" fmla="*/ 825 h 883"/>
                  <a:gd name="T76" fmla="*/ 690 w 787"/>
                  <a:gd name="T77" fmla="*/ 866 h 883"/>
                  <a:gd name="T78" fmla="*/ 647 w 787"/>
                  <a:gd name="T79" fmla="*/ 879 h 883"/>
                  <a:gd name="T80" fmla="*/ 619 w 787"/>
                  <a:gd name="T81" fmla="*/ 831 h 883"/>
                  <a:gd name="T82" fmla="*/ 578 w 787"/>
                  <a:gd name="T83" fmla="*/ 844 h 883"/>
                  <a:gd name="T84" fmla="*/ 559 w 787"/>
                  <a:gd name="T85" fmla="*/ 814 h 883"/>
                  <a:gd name="T86" fmla="*/ 519 w 787"/>
                  <a:gd name="T87" fmla="*/ 825 h 883"/>
                  <a:gd name="T88" fmla="*/ 496 w 787"/>
                  <a:gd name="T89" fmla="*/ 823 h 883"/>
                  <a:gd name="T90" fmla="*/ 482 w 787"/>
                  <a:gd name="T91" fmla="*/ 781 h 883"/>
                  <a:gd name="T92" fmla="*/ 480 w 787"/>
                  <a:gd name="T93" fmla="*/ 712 h 883"/>
                  <a:gd name="T94" fmla="*/ 492 w 787"/>
                  <a:gd name="T95" fmla="*/ 681 h 883"/>
                  <a:gd name="T96" fmla="*/ 465 w 787"/>
                  <a:gd name="T97" fmla="*/ 679 h 883"/>
                  <a:gd name="T98" fmla="*/ 415 w 787"/>
                  <a:gd name="T99" fmla="*/ 658 h 883"/>
                  <a:gd name="T100" fmla="*/ 373 w 787"/>
                  <a:gd name="T101" fmla="*/ 643 h 883"/>
                  <a:gd name="T102" fmla="*/ 327 w 787"/>
                  <a:gd name="T103" fmla="*/ 649 h 883"/>
                  <a:gd name="T104" fmla="*/ 290 w 787"/>
                  <a:gd name="T105" fmla="*/ 591 h 883"/>
                  <a:gd name="T106" fmla="*/ 271 w 787"/>
                  <a:gd name="T107" fmla="*/ 556 h 883"/>
                  <a:gd name="T108" fmla="*/ 240 w 787"/>
                  <a:gd name="T109" fmla="*/ 537 h 883"/>
                  <a:gd name="T110" fmla="*/ 190 w 787"/>
                  <a:gd name="T111" fmla="*/ 522 h 883"/>
                  <a:gd name="T112" fmla="*/ 156 w 787"/>
                  <a:gd name="T113" fmla="*/ 506 h 883"/>
                  <a:gd name="T114" fmla="*/ 123 w 787"/>
                  <a:gd name="T115" fmla="*/ 506 h 883"/>
                  <a:gd name="T116" fmla="*/ 85 w 787"/>
                  <a:gd name="T117" fmla="*/ 482 h 883"/>
                  <a:gd name="T118" fmla="*/ 69 w 787"/>
                  <a:gd name="T119" fmla="*/ 457 h 883"/>
                  <a:gd name="T120" fmla="*/ 46 w 787"/>
                  <a:gd name="T121" fmla="*/ 432 h 883"/>
                  <a:gd name="T122" fmla="*/ 21 w 787"/>
                  <a:gd name="T123" fmla="*/ 409 h 88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87" h="883">
                    <a:moveTo>
                      <a:pt x="60" y="314"/>
                    </a:moveTo>
                    <a:lnTo>
                      <a:pt x="62" y="314"/>
                    </a:lnTo>
                    <a:lnTo>
                      <a:pt x="64" y="314"/>
                    </a:lnTo>
                    <a:lnTo>
                      <a:pt x="66" y="314"/>
                    </a:lnTo>
                    <a:lnTo>
                      <a:pt x="68" y="314"/>
                    </a:lnTo>
                    <a:lnTo>
                      <a:pt x="69" y="313"/>
                    </a:lnTo>
                    <a:lnTo>
                      <a:pt x="69" y="311"/>
                    </a:lnTo>
                    <a:lnTo>
                      <a:pt x="71" y="311"/>
                    </a:lnTo>
                    <a:lnTo>
                      <a:pt x="71" y="309"/>
                    </a:lnTo>
                    <a:lnTo>
                      <a:pt x="71" y="307"/>
                    </a:lnTo>
                    <a:lnTo>
                      <a:pt x="71" y="305"/>
                    </a:lnTo>
                    <a:lnTo>
                      <a:pt x="71" y="303"/>
                    </a:lnTo>
                    <a:lnTo>
                      <a:pt x="71" y="299"/>
                    </a:lnTo>
                    <a:lnTo>
                      <a:pt x="73" y="297"/>
                    </a:lnTo>
                    <a:lnTo>
                      <a:pt x="75" y="295"/>
                    </a:lnTo>
                    <a:lnTo>
                      <a:pt x="77" y="295"/>
                    </a:lnTo>
                    <a:lnTo>
                      <a:pt x="77" y="293"/>
                    </a:lnTo>
                    <a:lnTo>
                      <a:pt x="79" y="291"/>
                    </a:lnTo>
                    <a:lnTo>
                      <a:pt x="79" y="289"/>
                    </a:lnTo>
                    <a:lnTo>
                      <a:pt x="79" y="291"/>
                    </a:lnTo>
                    <a:lnTo>
                      <a:pt x="81" y="291"/>
                    </a:lnTo>
                    <a:lnTo>
                      <a:pt x="83" y="291"/>
                    </a:lnTo>
                    <a:lnTo>
                      <a:pt x="85" y="289"/>
                    </a:lnTo>
                    <a:lnTo>
                      <a:pt x="87" y="289"/>
                    </a:lnTo>
                    <a:lnTo>
                      <a:pt x="89" y="289"/>
                    </a:lnTo>
                    <a:lnTo>
                      <a:pt x="89" y="291"/>
                    </a:lnTo>
                    <a:lnTo>
                      <a:pt x="91" y="289"/>
                    </a:lnTo>
                    <a:lnTo>
                      <a:pt x="91" y="291"/>
                    </a:lnTo>
                    <a:lnTo>
                      <a:pt x="92" y="291"/>
                    </a:lnTo>
                    <a:lnTo>
                      <a:pt x="92" y="293"/>
                    </a:lnTo>
                    <a:lnTo>
                      <a:pt x="94" y="293"/>
                    </a:lnTo>
                    <a:lnTo>
                      <a:pt x="94" y="295"/>
                    </a:lnTo>
                    <a:lnTo>
                      <a:pt x="96" y="295"/>
                    </a:lnTo>
                    <a:lnTo>
                      <a:pt x="96" y="293"/>
                    </a:lnTo>
                    <a:lnTo>
                      <a:pt x="98" y="293"/>
                    </a:lnTo>
                    <a:lnTo>
                      <a:pt x="100" y="293"/>
                    </a:lnTo>
                    <a:lnTo>
                      <a:pt x="102" y="293"/>
                    </a:lnTo>
                    <a:lnTo>
                      <a:pt x="102" y="291"/>
                    </a:lnTo>
                    <a:lnTo>
                      <a:pt x="104" y="291"/>
                    </a:lnTo>
                    <a:lnTo>
                      <a:pt x="102" y="291"/>
                    </a:lnTo>
                    <a:lnTo>
                      <a:pt x="104" y="289"/>
                    </a:lnTo>
                    <a:lnTo>
                      <a:pt x="104" y="291"/>
                    </a:lnTo>
                    <a:lnTo>
                      <a:pt x="104" y="289"/>
                    </a:lnTo>
                    <a:lnTo>
                      <a:pt x="106" y="289"/>
                    </a:lnTo>
                    <a:lnTo>
                      <a:pt x="106" y="288"/>
                    </a:lnTo>
                    <a:lnTo>
                      <a:pt x="108" y="288"/>
                    </a:lnTo>
                    <a:lnTo>
                      <a:pt x="106" y="288"/>
                    </a:lnTo>
                    <a:lnTo>
                      <a:pt x="108" y="288"/>
                    </a:lnTo>
                    <a:lnTo>
                      <a:pt x="108" y="286"/>
                    </a:lnTo>
                    <a:lnTo>
                      <a:pt x="108" y="284"/>
                    </a:lnTo>
                    <a:lnTo>
                      <a:pt x="110" y="284"/>
                    </a:lnTo>
                    <a:lnTo>
                      <a:pt x="110" y="282"/>
                    </a:lnTo>
                    <a:lnTo>
                      <a:pt x="108" y="284"/>
                    </a:lnTo>
                    <a:lnTo>
                      <a:pt x="108" y="282"/>
                    </a:lnTo>
                    <a:lnTo>
                      <a:pt x="110" y="282"/>
                    </a:lnTo>
                    <a:lnTo>
                      <a:pt x="110" y="280"/>
                    </a:lnTo>
                    <a:lnTo>
                      <a:pt x="112" y="280"/>
                    </a:lnTo>
                    <a:lnTo>
                      <a:pt x="112" y="278"/>
                    </a:lnTo>
                    <a:lnTo>
                      <a:pt x="114" y="278"/>
                    </a:lnTo>
                    <a:lnTo>
                      <a:pt x="114" y="276"/>
                    </a:lnTo>
                    <a:lnTo>
                      <a:pt x="114" y="278"/>
                    </a:lnTo>
                    <a:lnTo>
                      <a:pt x="114" y="276"/>
                    </a:lnTo>
                    <a:lnTo>
                      <a:pt x="116" y="276"/>
                    </a:lnTo>
                    <a:lnTo>
                      <a:pt x="117" y="276"/>
                    </a:lnTo>
                    <a:lnTo>
                      <a:pt x="117" y="274"/>
                    </a:lnTo>
                    <a:lnTo>
                      <a:pt x="116" y="274"/>
                    </a:lnTo>
                    <a:lnTo>
                      <a:pt x="117" y="274"/>
                    </a:lnTo>
                    <a:lnTo>
                      <a:pt x="119" y="274"/>
                    </a:lnTo>
                    <a:lnTo>
                      <a:pt x="119" y="272"/>
                    </a:lnTo>
                    <a:lnTo>
                      <a:pt x="119" y="270"/>
                    </a:lnTo>
                    <a:lnTo>
                      <a:pt x="121" y="270"/>
                    </a:lnTo>
                    <a:lnTo>
                      <a:pt x="123" y="270"/>
                    </a:lnTo>
                    <a:lnTo>
                      <a:pt x="121" y="270"/>
                    </a:lnTo>
                    <a:lnTo>
                      <a:pt x="121" y="268"/>
                    </a:lnTo>
                    <a:lnTo>
                      <a:pt x="119" y="268"/>
                    </a:lnTo>
                    <a:lnTo>
                      <a:pt x="121" y="268"/>
                    </a:lnTo>
                    <a:lnTo>
                      <a:pt x="121" y="266"/>
                    </a:lnTo>
                    <a:lnTo>
                      <a:pt x="123" y="266"/>
                    </a:lnTo>
                    <a:lnTo>
                      <a:pt x="123" y="268"/>
                    </a:lnTo>
                    <a:lnTo>
                      <a:pt x="123" y="266"/>
                    </a:lnTo>
                    <a:lnTo>
                      <a:pt x="123" y="265"/>
                    </a:lnTo>
                    <a:lnTo>
                      <a:pt x="123" y="266"/>
                    </a:lnTo>
                    <a:lnTo>
                      <a:pt x="123" y="265"/>
                    </a:lnTo>
                    <a:lnTo>
                      <a:pt x="123" y="263"/>
                    </a:lnTo>
                    <a:lnTo>
                      <a:pt x="123" y="265"/>
                    </a:lnTo>
                    <a:lnTo>
                      <a:pt x="125" y="265"/>
                    </a:lnTo>
                    <a:lnTo>
                      <a:pt x="125" y="263"/>
                    </a:lnTo>
                    <a:lnTo>
                      <a:pt x="123" y="263"/>
                    </a:lnTo>
                    <a:lnTo>
                      <a:pt x="125" y="263"/>
                    </a:lnTo>
                    <a:lnTo>
                      <a:pt x="125" y="261"/>
                    </a:lnTo>
                    <a:lnTo>
                      <a:pt x="123" y="261"/>
                    </a:lnTo>
                    <a:lnTo>
                      <a:pt x="123" y="263"/>
                    </a:lnTo>
                    <a:lnTo>
                      <a:pt x="121" y="263"/>
                    </a:lnTo>
                    <a:lnTo>
                      <a:pt x="121" y="261"/>
                    </a:lnTo>
                    <a:lnTo>
                      <a:pt x="123" y="261"/>
                    </a:lnTo>
                    <a:lnTo>
                      <a:pt x="121" y="261"/>
                    </a:lnTo>
                    <a:lnTo>
                      <a:pt x="121" y="259"/>
                    </a:lnTo>
                    <a:lnTo>
                      <a:pt x="123" y="259"/>
                    </a:lnTo>
                    <a:lnTo>
                      <a:pt x="121" y="259"/>
                    </a:lnTo>
                    <a:lnTo>
                      <a:pt x="121" y="257"/>
                    </a:lnTo>
                    <a:lnTo>
                      <a:pt x="123" y="257"/>
                    </a:lnTo>
                    <a:lnTo>
                      <a:pt x="123" y="259"/>
                    </a:lnTo>
                    <a:lnTo>
                      <a:pt x="123" y="257"/>
                    </a:lnTo>
                    <a:lnTo>
                      <a:pt x="125" y="257"/>
                    </a:lnTo>
                    <a:lnTo>
                      <a:pt x="125" y="255"/>
                    </a:lnTo>
                    <a:lnTo>
                      <a:pt x="123" y="255"/>
                    </a:lnTo>
                    <a:lnTo>
                      <a:pt x="121" y="255"/>
                    </a:lnTo>
                    <a:lnTo>
                      <a:pt x="123" y="255"/>
                    </a:lnTo>
                    <a:lnTo>
                      <a:pt x="125" y="255"/>
                    </a:lnTo>
                    <a:lnTo>
                      <a:pt x="125" y="253"/>
                    </a:lnTo>
                    <a:lnTo>
                      <a:pt x="123" y="253"/>
                    </a:lnTo>
                    <a:lnTo>
                      <a:pt x="121" y="253"/>
                    </a:lnTo>
                    <a:lnTo>
                      <a:pt x="123" y="253"/>
                    </a:lnTo>
                    <a:lnTo>
                      <a:pt x="125" y="253"/>
                    </a:lnTo>
                    <a:lnTo>
                      <a:pt x="127" y="253"/>
                    </a:lnTo>
                    <a:lnTo>
                      <a:pt x="127" y="251"/>
                    </a:lnTo>
                    <a:lnTo>
                      <a:pt x="127" y="253"/>
                    </a:lnTo>
                    <a:lnTo>
                      <a:pt x="129" y="255"/>
                    </a:lnTo>
                    <a:lnTo>
                      <a:pt x="129" y="257"/>
                    </a:lnTo>
                    <a:lnTo>
                      <a:pt x="131" y="257"/>
                    </a:lnTo>
                    <a:lnTo>
                      <a:pt x="133" y="257"/>
                    </a:lnTo>
                    <a:lnTo>
                      <a:pt x="133" y="255"/>
                    </a:lnTo>
                    <a:lnTo>
                      <a:pt x="133" y="253"/>
                    </a:lnTo>
                    <a:lnTo>
                      <a:pt x="131" y="253"/>
                    </a:lnTo>
                    <a:lnTo>
                      <a:pt x="131" y="251"/>
                    </a:lnTo>
                    <a:lnTo>
                      <a:pt x="129" y="249"/>
                    </a:lnTo>
                    <a:lnTo>
                      <a:pt x="129" y="247"/>
                    </a:lnTo>
                    <a:lnTo>
                      <a:pt x="129" y="245"/>
                    </a:lnTo>
                    <a:lnTo>
                      <a:pt x="131" y="243"/>
                    </a:lnTo>
                    <a:lnTo>
                      <a:pt x="133" y="243"/>
                    </a:lnTo>
                    <a:lnTo>
                      <a:pt x="135" y="243"/>
                    </a:lnTo>
                    <a:lnTo>
                      <a:pt x="137" y="243"/>
                    </a:lnTo>
                    <a:lnTo>
                      <a:pt x="137" y="245"/>
                    </a:lnTo>
                    <a:lnTo>
                      <a:pt x="137" y="247"/>
                    </a:lnTo>
                    <a:lnTo>
                      <a:pt x="135" y="249"/>
                    </a:lnTo>
                    <a:lnTo>
                      <a:pt x="135" y="251"/>
                    </a:lnTo>
                    <a:lnTo>
                      <a:pt x="135" y="253"/>
                    </a:lnTo>
                    <a:lnTo>
                      <a:pt x="137" y="255"/>
                    </a:lnTo>
                    <a:lnTo>
                      <a:pt x="137" y="257"/>
                    </a:lnTo>
                    <a:lnTo>
                      <a:pt x="139" y="257"/>
                    </a:lnTo>
                    <a:lnTo>
                      <a:pt x="140" y="259"/>
                    </a:lnTo>
                    <a:lnTo>
                      <a:pt x="142" y="259"/>
                    </a:lnTo>
                    <a:lnTo>
                      <a:pt x="144" y="259"/>
                    </a:lnTo>
                    <a:lnTo>
                      <a:pt x="146" y="259"/>
                    </a:lnTo>
                    <a:lnTo>
                      <a:pt x="148" y="257"/>
                    </a:lnTo>
                    <a:lnTo>
                      <a:pt x="148" y="255"/>
                    </a:lnTo>
                    <a:lnTo>
                      <a:pt x="146" y="255"/>
                    </a:lnTo>
                    <a:lnTo>
                      <a:pt x="146" y="253"/>
                    </a:lnTo>
                    <a:lnTo>
                      <a:pt x="146" y="251"/>
                    </a:lnTo>
                    <a:lnTo>
                      <a:pt x="144" y="251"/>
                    </a:lnTo>
                    <a:lnTo>
                      <a:pt x="142" y="251"/>
                    </a:lnTo>
                    <a:lnTo>
                      <a:pt x="142" y="249"/>
                    </a:lnTo>
                    <a:lnTo>
                      <a:pt x="142" y="247"/>
                    </a:lnTo>
                    <a:lnTo>
                      <a:pt x="144" y="247"/>
                    </a:lnTo>
                    <a:lnTo>
                      <a:pt x="142" y="247"/>
                    </a:lnTo>
                    <a:lnTo>
                      <a:pt x="140" y="247"/>
                    </a:lnTo>
                    <a:lnTo>
                      <a:pt x="142" y="247"/>
                    </a:lnTo>
                    <a:lnTo>
                      <a:pt x="142" y="245"/>
                    </a:lnTo>
                    <a:lnTo>
                      <a:pt x="140" y="245"/>
                    </a:lnTo>
                    <a:lnTo>
                      <a:pt x="140" y="243"/>
                    </a:lnTo>
                    <a:lnTo>
                      <a:pt x="139" y="243"/>
                    </a:lnTo>
                    <a:lnTo>
                      <a:pt x="139" y="241"/>
                    </a:lnTo>
                    <a:lnTo>
                      <a:pt x="140" y="241"/>
                    </a:lnTo>
                    <a:lnTo>
                      <a:pt x="139" y="241"/>
                    </a:lnTo>
                    <a:lnTo>
                      <a:pt x="139" y="240"/>
                    </a:lnTo>
                    <a:lnTo>
                      <a:pt x="137" y="240"/>
                    </a:lnTo>
                    <a:lnTo>
                      <a:pt x="135" y="240"/>
                    </a:lnTo>
                    <a:lnTo>
                      <a:pt x="137" y="238"/>
                    </a:lnTo>
                    <a:lnTo>
                      <a:pt x="137" y="236"/>
                    </a:lnTo>
                    <a:lnTo>
                      <a:pt x="135" y="236"/>
                    </a:lnTo>
                    <a:lnTo>
                      <a:pt x="135" y="234"/>
                    </a:lnTo>
                    <a:lnTo>
                      <a:pt x="137" y="234"/>
                    </a:lnTo>
                    <a:lnTo>
                      <a:pt x="135" y="234"/>
                    </a:lnTo>
                    <a:lnTo>
                      <a:pt x="135" y="232"/>
                    </a:lnTo>
                    <a:lnTo>
                      <a:pt x="133" y="232"/>
                    </a:lnTo>
                    <a:lnTo>
                      <a:pt x="135" y="232"/>
                    </a:lnTo>
                    <a:lnTo>
                      <a:pt x="133" y="232"/>
                    </a:lnTo>
                    <a:lnTo>
                      <a:pt x="133" y="234"/>
                    </a:lnTo>
                    <a:lnTo>
                      <a:pt x="133" y="232"/>
                    </a:lnTo>
                    <a:lnTo>
                      <a:pt x="131" y="232"/>
                    </a:lnTo>
                    <a:lnTo>
                      <a:pt x="129" y="232"/>
                    </a:lnTo>
                    <a:lnTo>
                      <a:pt x="131" y="230"/>
                    </a:lnTo>
                    <a:lnTo>
                      <a:pt x="129" y="230"/>
                    </a:lnTo>
                    <a:lnTo>
                      <a:pt x="131" y="230"/>
                    </a:lnTo>
                    <a:lnTo>
                      <a:pt x="131" y="228"/>
                    </a:lnTo>
                    <a:lnTo>
                      <a:pt x="133" y="228"/>
                    </a:lnTo>
                    <a:lnTo>
                      <a:pt x="133" y="226"/>
                    </a:lnTo>
                    <a:lnTo>
                      <a:pt x="133" y="224"/>
                    </a:lnTo>
                    <a:lnTo>
                      <a:pt x="133" y="226"/>
                    </a:lnTo>
                    <a:lnTo>
                      <a:pt x="133" y="224"/>
                    </a:lnTo>
                    <a:lnTo>
                      <a:pt x="133" y="222"/>
                    </a:lnTo>
                    <a:lnTo>
                      <a:pt x="133" y="220"/>
                    </a:lnTo>
                    <a:lnTo>
                      <a:pt x="131" y="220"/>
                    </a:lnTo>
                    <a:lnTo>
                      <a:pt x="131" y="218"/>
                    </a:lnTo>
                    <a:lnTo>
                      <a:pt x="133" y="218"/>
                    </a:lnTo>
                    <a:lnTo>
                      <a:pt x="133" y="217"/>
                    </a:lnTo>
                    <a:lnTo>
                      <a:pt x="131" y="218"/>
                    </a:lnTo>
                    <a:lnTo>
                      <a:pt x="131" y="217"/>
                    </a:lnTo>
                    <a:lnTo>
                      <a:pt x="131" y="215"/>
                    </a:lnTo>
                    <a:lnTo>
                      <a:pt x="129" y="213"/>
                    </a:lnTo>
                    <a:lnTo>
                      <a:pt x="131" y="213"/>
                    </a:lnTo>
                    <a:lnTo>
                      <a:pt x="133" y="213"/>
                    </a:lnTo>
                    <a:lnTo>
                      <a:pt x="135" y="213"/>
                    </a:lnTo>
                    <a:lnTo>
                      <a:pt x="137" y="213"/>
                    </a:lnTo>
                    <a:lnTo>
                      <a:pt x="137" y="211"/>
                    </a:lnTo>
                    <a:lnTo>
                      <a:pt x="135" y="211"/>
                    </a:lnTo>
                    <a:lnTo>
                      <a:pt x="135" y="209"/>
                    </a:lnTo>
                    <a:lnTo>
                      <a:pt x="137" y="209"/>
                    </a:lnTo>
                    <a:lnTo>
                      <a:pt x="135" y="207"/>
                    </a:lnTo>
                    <a:lnTo>
                      <a:pt x="137" y="207"/>
                    </a:lnTo>
                    <a:lnTo>
                      <a:pt x="137" y="209"/>
                    </a:lnTo>
                    <a:lnTo>
                      <a:pt x="139" y="209"/>
                    </a:lnTo>
                    <a:lnTo>
                      <a:pt x="139" y="207"/>
                    </a:lnTo>
                    <a:lnTo>
                      <a:pt x="137" y="207"/>
                    </a:lnTo>
                    <a:lnTo>
                      <a:pt x="137" y="209"/>
                    </a:lnTo>
                    <a:lnTo>
                      <a:pt x="137" y="207"/>
                    </a:lnTo>
                    <a:lnTo>
                      <a:pt x="137" y="205"/>
                    </a:lnTo>
                    <a:lnTo>
                      <a:pt x="137" y="207"/>
                    </a:lnTo>
                    <a:lnTo>
                      <a:pt x="139" y="207"/>
                    </a:lnTo>
                    <a:lnTo>
                      <a:pt x="139" y="205"/>
                    </a:lnTo>
                    <a:lnTo>
                      <a:pt x="139" y="203"/>
                    </a:lnTo>
                    <a:lnTo>
                      <a:pt x="139" y="205"/>
                    </a:lnTo>
                    <a:lnTo>
                      <a:pt x="139" y="203"/>
                    </a:lnTo>
                    <a:lnTo>
                      <a:pt x="139" y="201"/>
                    </a:lnTo>
                    <a:lnTo>
                      <a:pt x="139" y="203"/>
                    </a:lnTo>
                    <a:lnTo>
                      <a:pt x="140" y="203"/>
                    </a:lnTo>
                    <a:lnTo>
                      <a:pt x="140" y="201"/>
                    </a:lnTo>
                    <a:lnTo>
                      <a:pt x="139" y="201"/>
                    </a:lnTo>
                    <a:lnTo>
                      <a:pt x="140" y="199"/>
                    </a:lnTo>
                    <a:lnTo>
                      <a:pt x="140" y="197"/>
                    </a:lnTo>
                    <a:lnTo>
                      <a:pt x="142" y="197"/>
                    </a:lnTo>
                    <a:lnTo>
                      <a:pt x="140" y="195"/>
                    </a:lnTo>
                    <a:lnTo>
                      <a:pt x="142" y="195"/>
                    </a:lnTo>
                    <a:lnTo>
                      <a:pt x="142" y="193"/>
                    </a:lnTo>
                    <a:lnTo>
                      <a:pt x="142" y="192"/>
                    </a:lnTo>
                    <a:lnTo>
                      <a:pt x="142" y="190"/>
                    </a:lnTo>
                    <a:lnTo>
                      <a:pt x="144" y="190"/>
                    </a:lnTo>
                    <a:lnTo>
                      <a:pt x="146" y="190"/>
                    </a:lnTo>
                    <a:lnTo>
                      <a:pt x="146" y="188"/>
                    </a:lnTo>
                    <a:lnTo>
                      <a:pt x="144" y="188"/>
                    </a:lnTo>
                    <a:lnTo>
                      <a:pt x="146" y="188"/>
                    </a:lnTo>
                    <a:lnTo>
                      <a:pt x="146" y="186"/>
                    </a:lnTo>
                    <a:lnTo>
                      <a:pt x="146" y="184"/>
                    </a:lnTo>
                    <a:lnTo>
                      <a:pt x="148" y="184"/>
                    </a:lnTo>
                    <a:lnTo>
                      <a:pt x="146" y="184"/>
                    </a:lnTo>
                    <a:lnTo>
                      <a:pt x="148" y="184"/>
                    </a:lnTo>
                    <a:lnTo>
                      <a:pt x="148" y="182"/>
                    </a:lnTo>
                    <a:lnTo>
                      <a:pt x="148" y="180"/>
                    </a:lnTo>
                    <a:lnTo>
                      <a:pt x="150" y="180"/>
                    </a:lnTo>
                    <a:lnTo>
                      <a:pt x="148" y="180"/>
                    </a:lnTo>
                    <a:lnTo>
                      <a:pt x="150" y="180"/>
                    </a:lnTo>
                    <a:lnTo>
                      <a:pt x="150" y="178"/>
                    </a:lnTo>
                    <a:lnTo>
                      <a:pt x="150" y="176"/>
                    </a:lnTo>
                    <a:lnTo>
                      <a:pt x="150" y="178"/>
                    </a:lnTo>
                    <a:lnTo>
                      <a:pt x="150" y="176"/>
                    </a:lnTo>
                    <a:lnTo>
                      <a:pt x="150" y="174"/>
                    </a:lnTo>
                    <a:lnTo>
                      <a:pt x="148" y="172"/>
                    </a:lnTo>
                    <a:lnTo>
                      <a:pt x="150" y="172"/>
                    </a:lnTo>
                    <a:lnTo>
                      <a:pt x="148" y="172"/>
                    </a:lnTo>
                    <a:lnTo>
                      <a:pt x="148" y="170"/>
                    </a:lnTo>
                    <a:lnTo>
                      <a:pt x="150" y="170"/>
                    </a:lnTo>
                    <a:lnTo>
                      <a:pt x="148" y="170"/>
                    </a:lnTo>
                    <a:lnTo>
                      <a:pt x="148" y="169"/>
                    </a:lnTo>
                    <a:lnTo>
                      <a:pt x="146" y="169"/>
                    </a:lnTo>
                    <a:lnTo>
                      <a:pt x="148" y="169"/>
                    </a:lnTo>
                    <a:lnTo>
                      <a:pt x="148" y="167"/>
                    </a:lnTo>
                    <a:lnTo>
                      <a:pt x="150" y="167"/>
                    </a:lnTo>
                    <a:lnTo>
                      <a:pt x="152" y="167"/>
                    </a:lnTo>
                    <a:lnTo>
                      <a:pt x="152" y="165"/>
                    </a:lnTo>
                    <a:lnTo>
                      <a:pt x="154" y="165"/>
                    </a:lnTo>
                    <a:lnTo>
                      <a:pt x="154" y="163"/>
                    </a:lnTo>
                    <a:lnTo>
                      <a:pt x="156" y="163"/>
                    </a:lnTo>
                    <a:lnTo>
                      <a:pt x="156" y="161"/>
                    </a:lnTo>
                    <a:lnTo>
                      <a:pt x="156" y="159"/>
                    </a:lnTo>
                    <a:lnTo>
                      <a:pt x="156" y="157"/>
                    </a:lnTo>
                    <a:lnTo>
                      <a:pt x="156" y="155"/>
                    </a:lnTo>
                    <a:lnTo>
                      <a:pt x="158" y="155"/>
                    </a:lnTo>
                    <a:lnTo>
                      <a:pt x="158" y="153"/>
                    </a:lnTo>
                    <a:lnTo>
                      <a:pt x="158" y="151"/>
                    </a:lnTo>
                    <a:lnTo>
                      <a:pt x="158" y="149"/>
                    </a:lnTo>
                    <a:lnTo>
                      <a:pt x="160" y="149"/>
                    </a:lnTo>
                    <a:lnTo>
                      <a:pt x="160" y="147"/>
                    </a:lnTo>
                    <a:lnTo>
                      <a:pt x="160" y="145"/>
                    </a:lnTo>
                    <a:lnTo>
                      <a:pt x="160" y="144"/>
                    </a:lnTo>
                    <a:lnTo>
                      <a:pt x="160" y="142"/>
                    </a:lnTo>
                    <a:lnTo>
                      <a:pt x="160" y="140"/>
                    </a:lnTo>
                    <a:lnTo>
                      <a:pt x="160" y="138"/>
                    </a:lnTo>
                    <a:lnTo>
                      <a:pt x="160" y="136"/>
                    </a:lnTo>
                    <a:lnTo>
                      <a:pt x="162" y="136"/>
                    </a:lnTo>
                    <a:lnTo>
                      <a:pt x="160" y="134"/>
                    </a:lnTo>
                    <a:lnTo>
                      <a:pt x="162" y="134"/>
                    </a:lnTo>
                    <a:lnTo>
                      <a:pt x="162" y="136"/>
                    </a:lnTo>
                    <a:lnTo>
                      <a:pt x="164" y="136"/>
                    </a:lnTo>
                    <a:lnTo>
                      <a:pt x="164" y="138"/>
                    </a:lnTo>
                    <a:lnTo>
                      <a:pt x="165" y="136"/>
                    </a:lnTo>
                    <a:lnTo>
                      <a:pt x="167" y="136"/>
                    </a:lnTo>
                    <a:lnTo>
                      <a:pt x="167" y="134"/>
                    </a:lnTo>
                    <a:lnTo>
                      <a:pt x="169" y="134"/>
                    </a:lnTo>
                    <a:lnTo>
                      <a:pt x="169" y="132"/>
                    </a:lnTo>
                    <a:lnTo>
                      <a:pt x="171" y="132"/>
                    </a:lnTo>
                    <a:lnTo>
                      <a:pt x="171" y="130"/>
                    </a:lnTo>
                    <a:lnTo>
                      <a:pt x="173" y="130"/>
                    </a:lnTo>
                    <a:lnTo>
                      <a:pt x="173" y="128"/>
                    </a:lnTo>
                    <a:lnTo>
                      <a:pt x="173" y="126"/>
                    </a:lnTo>
                    <a:lnTo>
                      <a:pt x="171" y="126"/>
                    </a:lnTo>
                    <a:lnTo>
                      <a:pt x="171" y="124"/>
                    </a:lnTo>
                    <a:lnTo>
                      <a:pt x="173" y="122"/>
                    </a:lnTo>
                    <a:lnTo>
                      <a:pt x="173" y="121"/>
                    </a:lnTo>
                    <a:lnTo>
                      <a:pt x="173" y="119"/>
                    </a:lnTo>
                    <a:lnTo>
                      <a:pt x="173" y="117"/>
                    </a:lnTo>
                    <a:lnTo>
                      <a:pt x="173" y="115"/>
                    </a:lnTo>
                    <a:lnTo>
                      <a:pt x="173" y="113"/>
                    </a:lnTo>
                    <a:lnTo>
                      <a:pt x="175" y="111"/>
                    </a:lnTo>
                    <a:lnTo>
                      <a:pt x="175" y="109"/>
                    </a:lnTo>
                    <a:lnTo>
                      <a:pt x="175" y="107"/>
                    </a:lnTo>
                    <a:lnTo>
                      <a:pt x="173" y="107"/>
                    </a:lnTo>
                    <a:lnTo>
                      <a:pt x="173" y="105"/>
                    </a:lnTo>
                    <a:lnTo>
                      <a:pt x="173" y="103"/>
                    </a:lnTo>
                    <a:lnTo>
                      <a:pt x="173" y="101"/>
                    </a:lnTo>
                    <a:lnTo>
                      <a:pt x="173" y="99"/>
                    </a:lnTo>
                    <a:lnTo>
                      <a:pt x="173" y="97"/>
                    </a:lnTo>
                    <a:lnTo>
                      <a:pt x="173" y="96"/>
                    </a:lnTo>
                    <a:lnTo>
                      <a:pt x="175" y="94"/>
                    </a:lnTo>
                    <a:lnTo>
                      <a:pt x="175" y="92"/>
                    </a:lnTo>
                    <a:lnTo>
                      <a:pt x="177" y="90"/>
                    </a:lnTo>
                    <a:lnTo>
                      <a:pt x="175" y="90"/>
                    </a:lnTo>
                    <a:lnTo>
                      <a:pt x="175" y="88"/>
                    </a:lnTo>
                    <a:lnTo>
                      <a:pt x="177" y="88"/>
                    </a:lnTo>
                    <a:lnTo>
                      <a:pt x="179" y="88"/>
                    </a:lnTo>
                    <a:lnTo>
                      <a:pt x="181" y="88"/>
                    </a:lnTo>
                    <a:lnTo>
                      <a:pt x="181" y="90"/>
                    </a:lnTo>
                    <a:lnTo>
                      <a:pt x="181" y="92"/>
                    </a:lnTo>
                    <a:lnTo>
                      <a:pt x="183" y="92"/>
                    </a:lnTo>
                    <a:lnTo>
                      <a:pt x="185" y="92"/>
                    </a:lnTo>
                    <a:lnTo>
                      <a:pt x="185" y="94"/>
                    </a:lnTo>
                    <a:lnTo>
                      <a:pt x="187" y="96"/>
                    </a:lnTo>
                    <a:lnTo>
                      <a:pt x="187" y="97"/>
                    </a:lnTo>
                    <a:lnTo>
                      <a:pt x="188" y="97"/>
                    </a:lnTo>
                    <a:lnTo>
                      <a:pt x="190" y="97"/>
                    </a:lnTo>
                    <a:lnTo>
                      <a:pt x="190" y="96"/>
                    </a:lnTo>
                    <a:lnTo>
                      <a:pt x="192" y="96"/>
                    </a:lnTo>
                    <a:lnTo>
                      <a:pt x="194" y="97"/>
                    </a:lnTo>
                    <a:lnTo>
                      <a:pt x="194" y="96"/>
                    </a:lnTo>
                    <a:lnTo>
                      <a:pt x="196" y="96"/>
                    </a:lnTo>
                    <a:lnTo>
                      <a:pt x="196" y="97"/>
                    </a:lnTo>
                    <a:lnTo>
                      <a:pt x="196" y="99"/>
                    </a:lnTo>
                    <a:lnTo>
                      <a:pt x="198" y="99"/>
                    </a:lnTo>
                    <a:lnTo>
                      <a:pt x="198" y="101"/>
                    </a:lnTo>
                    <a:lnTo>
                      <a:pt x="200" y="101"/>
                    </a:lnTo>
                    <a:lnTo>
                      <a:pt x="200" y="103"/>
                    </a:lnTo>
                    <a:lnTo>
                      <a:pt x="202" y="103"/>
                    </a:lnTo>
                    <a:lnTo>
                      <a:pt x="202" y="105"/>
                    </a:lnTo>
                    <a:lnTo>
                      <a:pt x="204" y="103"/>
                    </a:lnTo>
                    <a:lnTo>
                      <a:pt x="204" y="105"/>
                    </a:lnTo>
                    <a:lnTo>
                      <a:pt x="206" y="105"/>
                    </a:lnTo>
                    <a:lnTo>
                      <a:pt x="208" y="105"/>
                    </a:lnTo>
                    <a:lnTo>
                      <a:pt x="208" y="107"/>
                    </a:lnTo>
                    <a:lnTo>
                      <a:pt x="208" y="109"/>
                    </a:lnTo>
                    <a:lnTo>
                      <a:pt x="210" y="109"/>
                    </a:lnTo>
                    <a:lnTo>
                      <a:pt x="210" y="107"/>
                    </a:lnTo>
                    <a:lnTo>
                      <a:pt x="212" y="107"/>
                    </a:lnTo>
                    <a:lnTo>
                      <a:pt x="213" y="107"/>
                    </a:lnTo>
                    <a:lnTo>
                      <a:pt x="213" y="105"/>
                    </a:lnTo>
                    <a:lnTo>
                      <a:pt x="213" y="103"/>
                    </a:lnTo>
                    <a:lnTo>
                      <a:pt x="215" y="103"/>
                    </a:lnTo>
                    <a:lnTo>
                      <a:pt x="217" y="103"/>
                    </a:lnTo>
                    <a:lnTo>
                      <a:pt x="217" y="101"/>
                    </a:lnTo>
                    <a:lnTo>
                      <a:pt x="217" y="99"/>
                    </a:lnTo>
                    <a:lnTo>
                      <a:pt x="219" y="99"/>
                    </a:lnTo>
                    <a:lnTo>
                      <a:pt x="221" y="99"/>
                    </a:lnTo>
                    <a:lnTo>
                      <a:pt x="221" y="97"/>
                    </a:lnTo>
                    <a:lnTo>
                      <a:pt x="223" y="97"/>
                    </a:lnTo>
                    <a:lnTo>
                      <a:pt x="223" y="96"/>
                    </a:lnTo>
                    <a:lnTo>
                      <a:pt x="225" y="96"/>
                    </a:lnTo>
                    <a:lnTo>
                      <a:pt x="225" y="94"/>
                    </a:lnTo>
                    <a:lnTo>
                      <a:pt x="225" y="92"/>
                    </a:lnTo>
                    <a:lnTo>
                      <a:pt x="227" y="92"/>
                    </a:lnTo>
                    <a:lnTo>
                      <a:pt x="227" y="90"/>
                    </a:lnTo>
                    <a:lnTo>
                      <a:pt x="229" y="90"/>
                    </a:lnTo>
                    <a:lnTo>
                      <a:pt x="229" y="88"/>
                    </a:lnTo>
                    <a:lnTo>
                      <a:pt x="231" y="88"/>
                    </a:lnTo>
                    <a:lnTo>
                      <a:pt x="231" y="86"/>
                    </a:lnTo>
                    <a:lnTo>
                      <a:pt x="233" y="86"/>
                    </a:lnTo>
                    <a:lnTo>
                      <a:pt x="235" y="84"/>
                    </a:lnTo>
                    <a:lnTo>
                      <a:pt x="235" y="86"/>
                    </a:lnTo>
                    <a:lnTo>
                      <a:pt x="235" y="84"/>
                    </a:lnTo>
                    <a:lnTo>
                      <a:pt x="236" y="84"/>
                    </a:lnTo>
                    <a:lnTo>
                      <a:pt x="238" y="82"/>
                    </a:lnTo>
                    <a:lnTo>
                      <a:pt x="238" y="84"/>
                    </a:lnTo>
                    <a:lnTo>
                      <a:pt x="238" y="82"/>
                    </a:lnTo>
                    <a:lnTo>
                      <a:pt x="240" y="82"/>
                    </a:lnTo>
                    <a:lnTo>
                      <a:pt x="242" y="82"/>
                    </a:lnTo>
                    <a:lnTo>
                      <a:pt x="242" y="80"/>
                    </a:lnTo>
                    <a:lnTo>
                      <a:pt x="242" y="82"/>
                    </a:lnTo>
                    <a:lnTo>
                      <a:pt x="242" y="80"/>
                    </a:lnTo>
                    <a:lnTo>
                      <a:pt x="242" y="82"/>
                    </a:lnTo>
                    <a:lnTo>
                      <a:pt x="242" y="80"/>
                    </a:lnTo>
                    <a:lnTo>
                      <a:pt x="244" y="80"/>
                    </a:lnTo>
                    <a:lnTo>
                      <a:pt x="244" y="78"/>
                    </a:lnTo>
                    <a:lnTo>
                      <a:pt x="246" y="78"/>
                    </a:lnTo>
                    <a:lnTo>
                      <a:pt x="248" y="78"/>
                    </a:lnTo>
                    <a:lnTo>
                      <a:pt x="248" y="76"/>
                    </a:lnTo>
                    <a:lnTo>
                      <a:pt x="248" y="78"/>
                    </a:lnTo>
                    <a:lnTo>
                      <a:pt x="248" y="76"/>
                    </a:lnTo>
                    <a:lnTo>
                      <a:pt x="248" y="78"/>
                    </a:lnTo>
                    <a:lnTo>
                      <a:pt x="250" y="78"/>
                    </a:lnTo>
                    <a:lnTo>
                      <a:pt x="252" y="78"/>
                    </a:lnTo>
                    <a:lnTo>
                      <a:pt x="254" y="78"/>
                    </a:lnTo>
                    <a:lnTo>
                      <a:pt x="252" y="78"/>
                    </a:lnTo>
                    <a:lnTo>
                      <a:pt x="254" y="78"/>
                    </a:lnTo>
                    <a:lnTo>
                      <a:pt x="254" y="76"/>
                    </a:lnTo>
                    <a:lnTo>
                      <a:pt x="252" y="76"/>
                    </a:lnTo>
                    <a:lnTo>
                      <a:pt x="254" y="76"/>
                    </a:lnTo>
                    <a:lnTo>
                      <a:pt x="254" y="74"/>
                    </a:lnTo>
                    <a:lnTo>
                      <a:pt x="254" y="73"/>
                    </a:lnTo>
                    <a:lnTo>
                      <a:pt x="252" y="73"/>
                    </a:lnTo>
                    <a:lnTo>
                      <a:pt x="254" y="73"/>
                    </a:lnTo>
                    <a:lnTo>
                      <a:pt x="256" y="73"/>
                    </a:lnTo>
                    <a:lnTo>
                      <a:pt x="256" y="74"/>
                    </a:lnTo>
                    <a:lnTo>
                      <a:pt x="258" y="73"/>
                    </a:lnTo>
                    <a:lnTo>
                      <a:pt x="260" y="73"/>
                    </a:lnTo>
                    <a:lnTo>
                      <a:pt x="260" y="71"/>
                    </a:lnTo>
                    <a:lnTo>
                      <a:pt x="260" y="73"/>
                    </a:lnTo>
                    <a:lnTo>
                      <a:pt x="261" y="73"/>
                    </a:lnTo>
                    <a:lnTo>
                      <a:pt x="261" y="71"/>
                    </a:lnTo>
                    <a:lnTo>
                      <a:pt x="263" y="71"/>
                    </a:lnTo>
                    <a:lnTo>
                      <a:pt x="263" y="73"/>
                    </a:lnTo>
                    <a:lnTo>
                      <a:pt x="263" y="71"/>
                    </a:lnTo>
                    <a:lnTo>
                      <a:pt x="263" y="73"/>
                    </a:lnTo>
                    <a:lnTo>
                      <a:pt x="265" y="73"/>
                    </a:lnTo>
                    <a:lnTo>
                      <a:pt x="265" y="71"/>
                    </a:lnTo>
                    <a:lnTo>
                      <a:pt x="267" y="71"/>
                    </a:lnTo>
                    <a:lnTo>
                      <a:pt x="267" y="69"/>
                    </a:lnTo>
                    <a:lnTo>
                      <a:pt x="267" y="71"/>
                    </a:lnTo>
                    <a:lnTo>
                      <a:pt x="269" y="71"/>
                    </a:lnTo>
                    <a:lnTo>
                      <a:pt x="271" y="71"/>
                    </a:lnTo>
                    <a:lnTo>
                      <a:pt x="273" y="71"/>
                    </a:lnTo>
                    <a:lnTo>
                      <a:pt x="273" y="69"/>
                    </a:lnTo>
                    <a:lnTo>
                      <a:pt x="273" y="67"/>
                    </a:lnTo>
                    <a:lnTo>
                      <a:pt x="273" y="69"/>
                    </a:lnTo>
                    <a:lnTo>
                      <a:pt x="275" y="69"/>
                    </a:lnTo>
                    <a:lnTo>
                      <a:pt x="275" y="67"/>
                    </a:lnTo>
                    <a:lnTo>
                      <a:pt x="277" y="67"/>
                    </a:lnTo>
                    <a:lnTo>
                      <a:pt x="277" y="69"/>
                    </a:lnTo>
                    <a:lnTo>
                      <a:pt x="279" y="69"/>
                    </a:lnTo>
                    <a:lnTo>
                      <a:pt x="279" y="67"/>
                    </a:lnTo>
                    <a:lnTo>
                      <a:pt x="281" y="67"/>
                    </a:lnTo>
                    <a:lnTo>
                      <a:pt x="283" y="67"/>
                    </a:lnTo>
                    <a:lnTo>
                      <a:pt x="283" y="65"/>
                    </a:lnTo>
                    <a:lnTo>
                      <a:pt x="281" y="65"/>
                    </a:lnTo>
                    <a:lnTo>
                      <a:pt x="281" y="63"/>
                    </a:lnTo>
                    <a:lnTo>
                      <a:pt x="281" y="65"/>
                    </a:lnTo>
                    <a:lnTo>
                      <a:pt x="283" y="65"/>
                    </a:lnTo>
                    <a:lnTo>
                      <a:pt x="283" y="63"/>
                    </a:lnTo>
                    <a:lnTo>
                      <a:pt x="284" y="63"/>
                    </a:lnTo>
                    <a:lnTo>
                      <a:pt x="286" y="63"/>
                    </a:lnTo>
                    <a:lnTo>
                      <a:pt x="284" y="63"/>
                    </a:lnTo>
                    <a:lnTo>
                      <a:pt x="284" y="61"/>
                    </a:lnTo>
                    <a:lnTo>
                      <a:pt x="286" y="61"/>
                    </a:lnTo>
                    <a:lnTo>
                      <a:pt x="286" y="63"/>
                    </a:lnTo>
                    <a:lnTo>
                      <a:pt x="286" y="61"/>
                    </a:lnTo>
                    <a:lnTo>
                      <a:pt x="286" y="63"/>
                    </a:lnTo>
                    <a:lnTo>
                      <a:pt x="288" y="63"/>
                    </a:lnTo>
                    <a:lnTo>
                      <a:pt x="288" y="61"/>
                    </a:lnTo>
                    <a:lnTo>
                      <a:pt x="290" y="61"/>
                    </a:lnTo>
                    <a:lnTo>
                      <a:pt x="290" y="59"/>
                    </a:lnTo>
                    <a:lnTo>
                      <a:pt x="292" y="59"/>
                    </a:lnTo>
                    <a:lnTo>
                      <a:pt x="292" y="57"/>
                    </a:lnTo>
                    <a:lnTo>
                      <a:pt x="294" y="57"/>
                    </a:lnTo>
                    <a:lnTo>
                      <a:pt x="292" y="55"/>
                    </a:lnTo>
                    <a:lnTo>
                      <a:pt x="294" y="55"/>
                    </a:lnTo>
                    <a:lnTo>
                      <a:pt x="296" y="55"/>
                    </a:lnTo>
                    <a:lnTo>
                      <a:pt x="296" y="53"/>
                    </a:lnTo>
                    <a:lnTo>
                      <a:pt x="298" y="53"/>
                    </a:lnTo>
                    <a:lnTo>
                      <a:pt x="298" y="51"/>
                    </a:lnTo>
                    <a:lnTo>
                      <a:pt x="300" y="51"/>
                    </a:lnTo>
                    <a:lnTo>
                      <a:pt x="300" y="49"/>
                    </a:lnTo>
                    <a:lnTo>
                      <a:pt x="302" y="49"/>
                    </a:lnTo>
                    <a:lnTo>
                      <a:pt x="302" y="51"/>
                    </a:lnTo>
                    <a:lnTo>
                      <a:pt x="302" y="49"/>
                    </a:lnTo>
                    <a:lnTo>
                      <a:pt x="304" y="49"/>
                    </a:lnTo>
                    <a:lnTo>
                      <a:pt x="304" y="48"/>
                    </a:lnTo>
                    <a:lnTo>
                      <a:pt x="302" y="48"/>
                    </a:lnTo>
                    <a:lnTo>
                      <a:pt x="304" y="48"/>
                    </a:lnTo>
                    <a:lnTo>
                      <a:pt x="304" y="46"/>
                    </a:lnTo>
                    <a:lnTo>
                      <a:pt x="304" y="48"/>
                    </a:lnTo>
                    <a:lnTo>
                      <a:pt x="304" y="46"/>
                    </a:lnTo>
                    <a:lnTo>
                      <a:pt x="306" y="46"/>
                    </a:lnTo>
                    <a:lnTo>
                      <a:pt x="306" y="44"/>
                    </a:lnTo>
                    <a:lnTo>
                      <a:pt x="306" y="42"/>
                    </a:lnTo>
                    <a:lnTo>
                      <a:pt x="306" y="44"/>
                    </a:lnTo>
                    <a:lnTo>
                      <a:pt x="306" y="42"/>
                    </a:lnTo>
                    <a:lnTo>
                      <a:pt x="308" y="42"/>
                    </a:lnTo>
                    <a:lnTo>
                      <a:pt x="306" y="42"/>
                    </a:lnTo>
                    <a:lnTo>
                      <a:pt x="308" y="42"/>
                    </a:lnTo>
                    <a:lnTo>
                      <a:pt x="308" y="40"/>
                    </a:lnTo>
                    <a:lnTo>
                      <a:pt x="306" y="40"/>
                    </a:lnTo>
                    <a:lnTo>
                      <a:pt x="306" y="38"/>
                    </a:lnTo>
                    <a:lnTo>
                      <a:pt x="308" y="38"/>
                    </a:lnTo>
                    <a:lnTo>
                      <a:pt x="308" y="40"/>
                    </a:lnTo>
                    <a:lnTo>
                      <a:pt x="309" y="40"/>
                    </a:lnTo>
                    <a:lnTo>
                      <a:pt x="309" y="38"/>
                    </a:lnTo>
                    <a:lnTo>
                      <a:pt x="311" y="38"/>
                    </a:lnTo>
                    <a:lnTo>
                      <a:pt x="311" y="40"/>
                    </a:lnTo>
                    <a:lnTo>
                      <a:pt x="313" y="40"/>
                    </a:lnTo>
                    <a:lnTo>
                      <a:pt x="313" y="42"/>
                    </a:lnTo>
                    <a:lnTo>
                      <a:pt x="313" y="44"/>
                    </a:lnTo>
                    <a:lnTo>
                      <a:pt x="315" y="44"/>
                    </a:lnTo>
                    <a:lnTo>
                      <a:pt x="315" y="42"/>
                    </a:lnTo>
                    <a:lnTo>
                      <a:pt x="317" y="44"/>
                    </a:lnTo>
                    <a:lnTo>
                      <a:pt x="317" y="42"/>
                    </a:lnTo>
                    <a:lnTo>
                      <a:pt x="319" y="42"/>
                    </a:lnTo>
                    <a:lnTo>
                      <a:pt x="319" y="40"/>
                    </a:lnTo>
                    <a:lnTo>
                      <a:pt x="319" y="42"/>
                    </a:lnTo>
                    <a:lnTo>
                      <a:pt x="321" y="42"/>
                    </a:lnTo>
                    <a:lnTo>
                      <a:pt x="323" y="42"/>
                    </a:lnTo>
                    <a:lnTo>
                      <a:pt x="323" y="44"/>
                    </a:lnTo>
                    <a:lnTo>
                      <a:pt x="323" y="42"/>
                    </a:lnTo>
                    <a:lnTo>
                      <a:pt x="325" y="42"/>
                    </a:lnTo>
                    <a:lnTo>
                      <a:pt x="325" y="44"/>
                    </a:lnTo>
                    <a:lnTo>
                      <a:pt x="327" y="44"/>
                    </a:lnTo>
                    <a:lnTo>
                      <a:pt x="329" y="44"/>
                    </a:lnTo>
                    <a:lnTo>
                      <a:pt x="329" y="42"/>
                    </a:lnTo>
                    <a:lnTo>
                      <a:pt x="329" y="44"/>
                    </a:lnTo>
                    <a:lnTo>
                      <a:pt x="331" y="44"/>
                    </a:lnTo>
                    <a:lnTo>
                      <a:pt x="331" y="46"/>
                    </a:lnTo>
                    <a:lnTo>
                      <a:pt x="332" y="46"/>
                    </a:lnTo>
                    <a:lnTo>
                      <a:pt x="332" y="44"/>
                    </a:lnTo>
                    <a:lnTo>
                      <a:pt x="332" y="42"/>
                    </a:lnTo>
                    <a:lnTo>
                      <a:pt x="334" y="42"/>
                    </a:lnTo>
                    <a:lnTo>
                      <a:pt x="336" y="42"/>
                    </a:lnTo>
                    <a:lnTo>
                      <a:pt x="336" y="44"/>
                    </a:lnTo>
                    <a:lnTo>
                      <a:pt x="338" y="42"/>
                    </a:lnTo>
                    <a:lnTo>
                      <a:pt x="338" y="40"/>
                    </a:lnTo>
                    <a:lnTo>
                      <a:pt x="336" y="40"/>
                    </a:lnTo>
                    <a:lnTo>
                      <a:pt x="338" y="40"/>
                    </a:lnTo>
                    <a:lnTo>
                      <a:pt x="338" y="42"/>
                    </a:lnTo>
                    <a:lnTo>
                      <a:pt x="338" y="40"/>
                    </a:lnTo>
                    <a:lnTo>
                      <a:pt x="340" y="40"/>
                    </a:lnTo>
                    <a:lnTo>
                      <a:pt x="338" y="40"/>
                    </a:lnTo>
                    <a:lnTo>
                      <a:pt x="340" y="38"/>
                    </a:lnTo>
                    <a:lnTo>
                      <a:pt x="340" y="40"/>
                    </a:lnTo>
                    <a:lnTo>
                      <a:pt x="342" y="40"/>
                    </a:lnTo>
                    <a:lnTo>
                      <a:pt x="342" y="42"/>
                    </a:lnTo>
                    <a:lnTo>
                      <a:pt x="342" y="44"/>
                    </a:lnTo>
                    <a:lnTo>
                      <a:pt x="344" y="44"/>
                    </a:lnTo>
                    <a:lnTo>
                      <a:pt x="344" y="42"/>
                    </a:lnTo>
                    <a:lnTo>
                      <a:pt x="344" y="44"/>
                    </a:lnTo>
                    <a:lnTo>
                      <a:pt x="346" y="44"/>
                    </a:lnTo>
                    <a:lnTo>
                      <a:pt x="346" y="42"/>
                    </a:lnTo>
                    <a:lnTo>
                      <a:pt x="346" y="44"/>
                    </a:lnTo>
                    <a:lnTo>
                      <a:pt x="348" y="44"/>
                    </a:lnTo>
                    <a:lnTo>
                      <a:pt x="348" y="42"/>
                    </a:lnTo>
                    <a:lnTo>
                      <a:pt x="346" y="42"/>
                    </a:lnTo>
                    <a:lnTo>
                      <a:pt x="346" y="40"/>
                    </a:lnTo>
                    <a:lnTo>
                      <a:pt x="348" y="40"/>
                    </a:lnTo>
                    <a:lnTo>
                      <a:pt x="350" y="40"/>
                    </a:lnTo>
                    <a:lnTo>
                      <a:pt x="352" y="40"/>
                    </a:lnTo>
                    <a:lnTo>
                      <a:pt x="354" y="42"/>
                    </a:lnTo>
                    <a:lnTo>
                      <a:pt x="352" y="42"/>
                    </a:lnTo>
                    <a:lnTo>
                      <a:pt x="354" y="42"/>
                    </a:lnTo>
                    <a:lnTo>
                      <a:pt x="354" y="44"/>
                    </a:lnTo>
                    <a:lnTo>
                      <a:pt x="354" y="42"/>
                    </a:lnTo>
                    <a:lnTo>
                      <a:pt x="356" y="42"/>
                    </a:lnTo>
                    <a:lnTo>
                      <a:pt x="357" y="42"/>
                    </a:lnTo>
                    <a:lnTo>
                      <a:pt x="359" y="42"/>
                    </a:lnTo>
                    <a:lnTo>
                      <a:pt x="359" y="44"/>
                    </a:lnTo>
                    <a:lnTo>
                      <a:pt x="357" y="44"/>
                    </a:lnTo>
                    <a:lnTo>
                      <a:pt x="359" y="44"/>
                    </a:lnTo>
                    <a:lnTo>
                      <a:pt x="359" y="46"/>
                    </a:lnTo>
                    <a:lnTo>
                      <a:pt x="359" y="44"/>
                    </a:lnTo>
                    <a:lnTo>
                      <a:pt x="361" y="44"/>
                    </a:lnTo>
                    <a:lnTo>
                      <a:pt x="361" y="46"/>
                    </a:lnTo>
                    <a:lnTo>
                      <a:pt x="359" y="46"/>
                    </a:lnTo>
                    <a:lnTo>
                      <a:pt x="361" y="46"/>
                    </a:lnTo>
                    <a:lnTo>
                      <a:pt x="361" y="48"/>
                    </a:lnTo>
                    <a:lnTo>
                      <a:pt x="361" y="46"/>
                    </a:lnTo>
                    <a:lnTo>
                      <a:pt x="363" y="46"/>
                    </a:lnTo>
                    <a:lnTo>
                      <a:pt x="363" y="44"/>
                    </a:lnTo>
                    <a:lnTo>
                      <a:pt x="363" y="46"/>
                    </a:lnTo>
                    <a:lnTo>
                      <a:pt x="365" y="46"/>
                    </a:lnTo>
                    <a:lnTo>
                      <a:pt x="365" y="44"/>
                    </a:lnTo>
                    <a:lnTo>
                      <a:pt x="367" y="44"/>
                    </a:lnTo>
                    <a:lnTo>
                      <a:pt x="367" y="46"/>
                    </a:lnTo>
                    <a:lnTo>
                      <a:pt x="367" y="44"/>
                    </a:lnTo>
                    <a:lnTo>
                      <a:pt x="369" y="44"/>
                    </a:lnTo>
                    <a:lnTo>
                      <a:pt x="369" y="42"/>
                    </a:lnTo>
                    <a:lnTo>
                      <a:pt x="369" y="44"/>
                    </a:lnTo>
                    <a:lnTo>
                      <a:pt x="371" y="44"/>
                    </a:lnTo>
                    <a:lnTo>
                      <a:pt x="373" y="44"/>
                    </a:lnTo>
                    <a:lnTo>
                      <a:pt x="373" y="46"/>
                    </a:lnTo>
                    <a:lnTo>
                      <a:pt x="373" y="44"/>
                    </a:lnTo>
                    <a:lnTo>
                      <a:pt x="375" y="44"/>
                    </a:lnTo>
                    <a:lnTo>
                      <a:pt x="375" y="46"/>
                    </a:lnTo>
                    <a:lnTo>
                      <a:pt x="377" y="46"/>
                    </a:lnTo>
                    <a:lnTo>
                      <a:pt x="377" y="44"/>
                    </a:lnTo>
                    <a:lnTo>
                      <a:pt x="375" y="44"/>
                    </a:lnTo>
                    <a:lnTo>
                      <a:pt x="377" y="44"/>
                    </a:lnTo>
                    <a:lnTo>
                      <a:pt x="377" y="42"/>
                    </a:lnTo>
                    <a:lnTo>
                      <a:pt x="377" y="40"/>
                    </a:lnTo>
                    <a:lnTo>
                      <a:pt x="379" y="40"/>
                    </a:lnTo>
                    <a:lnTo>
                      <a:pt x="379" y="42"/>
                    </a:lnTo>
                    <a:lnTo>
                      <a:pt x="379" y="40"/>
                    </a:lnTo>
                    <a:lnTo>
                      <a:pt x="380" y="40"/>
                    </a:lnTo>
                    <a:lnTo>
                      <a:pt x="380" y="38"/>
                    </a:lnTo>
                    <a:lnTo>
                      <a:pt x="382" y="38"/>
                    </a:lnTo>
                    <a:lnTo>
                      <a:pt x="382" y="40"/>
                    </a:lnTo>
                    <a:lnTo>
                      <a:pt x="384" y="40"/>
                    </a:lnTo>
                    <a:lnTo>
                      <a:pt x="382" y="38"/>
                    </a:lnTo>
                    <a:lnTo>
                      <a:pt x="384" y="38"/>
                    </a:lnTo>
                    <a:lnTo>
                      <a:pt x="384" y="40"/>
                    </a:lnTo>
                    <a:lnTo>
                      <a:pt x="384" y="38"/>
                    </a:lnTo>
                    <a:lnTo>
                      <a:pt x="386" y="36"/>
                    </a:lnTo>
                    <a:lnTo>
                      <a:pt x="386" y="38"/>
                    </a:lnTo>
                    <a:lnTo>
                      <a:pt x="386" y="36"/>
                    </a:lnTo>
                    <a:lnTo>
                      <a:pt x="388" y="36"/>
                    </a:lnTo>
                    <a:lnTo>
                      <a:pt x="390" y="36"/>
                    </a:lnTo>
                    <a:lnTo>
                      <a:pt x="390" y="38"/>
                    </a:lnTo>
                    <a:lnTo>
                      <a:pt x="392" y="38"/>
                    </a:lnTo>
                    <a:lnTo>
                      <a:pt x="392" y="36"/>
                    </a:lnTo>
                    <a:lnTo>
                      <a:pt x="394" y="36"/>
                    </a:lnTo>
                    <a:lnTo>
                      <a:pt x="394" y="38"/>
                    </a:lnTo>
                    <a:lnTo>
                      <a:pt x="396" y="36"/>
                    </a:lnTo>
                    <a:lnTo>
                      <a:pt x="396" y="34"/>
                    </a:lnTo>
                    <a:lnTo>
                      <a:pt x="396" y="36"/>
                    </a:lnTo>
                    <a:lnTo>
                      <a:pt x="398" y="34"/>
                    </a:lnTo>
                    <a:lnTo>
                      <a:pt x="398" y="36"/>
                    </a:lnTo>
                    <a:lnTo>
                      <a:pt x="400" y="36"/>
                    </a:lnTo>
                    <a:lnTo>
                      <a:pt x="400" y="34"/>
                    </a:lnTo>
                    <a:lnTo>
                      <a:pt x="402" y="34"/>
                    </a:lnTo>
                    <a:lnTo>
                      <a:pt x="402" y="32"/>
                    </a:lnTo>
                    <a:lnTo>
                      <a:pt x="404" y="32"/>
                    </a:lnTo>
                    <a:lnTo>
                      <a:pt x="404" y="30"/>
                    </a:lnTo>
                    <a:lnTo>
                      <a:pt x="405" y="30"/>
                    </a:lnTo>
                    <a:lnTo>
                      <a:pt x="405" y="32"/>
                    </a:lnTo>
                    <a:lnTo>
                      <a:pt x="405" y="34"/>
                    </a:lnTo>
                    <a:lnTo>
                      <a:pt x="407" y="32"/>
                    </a:lnTo>
                    <a:lnTo>
                      <a:pt x="405" y="32"/>
                    </a:lnTo>
                    <a:lnTo>
                      <a:pt x="407" y="30"/>
                    </a:lnTo>
                    <a:lnTo>
                      <a:pt x="407" y="32"/>
                    </a:lnTo>
                    <a:lnTo>
                      <a:pt x="407" y="30"/>
                    </a:lnTo>
                    <a:lnTo>
                      <a:pt x="409" y="30"/>
                    </a:lnTo>
                    <a:lnTo>
                      <a:pt x="409" y="32"/>
                    </a:lnTo>
                    <a:lnTo>
                      <a:pt x="409" y="34"/>
                    </a:lnTo>
                    <a:lnTo>
                      <a:pt x="409" y="36"/>
                    </a:lnTo>
                    <a:lnTo>
                      <a:pt x="409" y="34"/>
                    </a:lnTo>
                    <a:lnTo>
                      <a:pt x="411" y="34"/>
                    </a:lnTo>
                    <a:lnTo>
                      <a:pt x="411" y="32"/>
                    </a:lnTo>
                    <a:lnTo>
                      <a:pt x="413" y="32"/>
                    </a:lnTo>
                    <a:lnTo>
                      <a:pt x="415" y="32"/>
                    </a:lnTo>
                    <a:lnTo>
                      <a:pt x="415" y="34"/>
                    </a:lnTo>
                    <a:lnTo>
                      <a:pt x="417" y="34"/>
                    </a:lnTo>
                    <a:lnTo>
                      <a:pt x="417" y="32"/>
                    </a:lnTo>
                    <a:lnTo>
                      <a:pt x="415" y="32"/>
                    </a:lnTo>
                    <a:lnTo>
                      <a:pt x="417" y="32"/>
                    </a:lnTo>
                    <a:lnTo>
                      <a:pt x="417" y="30"/>
                    </a:lnTo>
                    <a:lnTo>
                      <a:pt x="419" y="30"/>
                    </a:lnTo>
                    <a:lnTo>
                      <a:pt x="417" y="28"/>
                    </a:lnTo>
                    <a:lnTo>
                      <a:pt x="417" y="30"/>
                    </a:lnTo>
                    <a:lnTo>
                      <a:pt x="417" y="28"/>
                    </a:lnTo>
                    <a:lnTo>
                      <a:pt x="419" y="28"/>
                    </a:lnTo>
                    <a:lnTo>
                      <a:pt x="421" y="28"/>
                    </a:lnTo>
                    <a:lnTo>
                      <a:pt x="423" y="28"/>
                    </a:lnTo>
                    <a:lnTo>
                      <a:pt x="421" y="28"/>
                    </a:lnTo>
                    <a:lnTo>
                      <a:pt x="421" y="26"/>
                    </a:lnTo>
                    <a:lnTo>
                      <a:pt x="423" y="26"/>
                    </a:lnTo>
                    <a:lnTo>
                      <a:pt x="423" y="28"/>
                    </a:lnTo>
                    <a:lnTo>
                      <a:pt x="425" y="26"/>
                    </a:lnTo>
                    <a:lnTo>
                      <a:pt x="423" y="26"/>
                    </a:lnTo>
                    <a:lnTo>
                      <a:pt x="423" y="25"/>
                    </a:lnTo>
                    <a:lnTo>
                      <a:pt x="421" y="25"/>
                    </a:lnTo>
                    <a:lnTo>
                      <a:pt x="423" y="25"/>
                    </a:lnTo>
                    <a:lnTo>
                      <a:pt x="423" y="23"/>
                    </a:lnTo>
                    <a:lnTo>
                      <a:pt x="425" y="23"/>
                    </a:lnTo>
                    <a:lnTo>
                      <a:pt x="427" y="23"/>
                    </a:lnTo>
                    <a:lnTo>
                      <a:pt x="428" y="23"/>
                    </a:lnTo>
                    <a:lnTo>
                      <a:pt x="428" y="21"/>
                    </a:lnTo>
                    <a:lnTo>
                      <a:pt x="430" y="19"/>
                    </a:lnTo>
                    <a:lnTo>
                      <a:pt x="430" y="21"/>
                    </a:lnTo>
                    <a:lnTo>
                      <a:pt x="432" y="23"/>
                    </a:lnTo>
                    <a:lnTo>
                      <a:pt x="432" y="21"/>
                    </a:lnTo>
                    <a:lnTo>
                      <a:pt x="432" y="23"/>
                    </a:lnTo>
                    <a:lnTo>
                      <a:pt x="434" y="23"/>
                    </a:lnTo>
                    <a:lnTo>
                      <a:pt x="436" y="23"/>
                    </a:lnTo>
                    <a:lnTo>
                      <a:pt x="436" y="21"/>
                    </a:lnTo>
                    <a:lnTo>
                      <a:pt x="438" y="21"/>
                    </a:lnTo>
                    <a:lnTo>
                      <a:pt x="438" y="23"/>
                    </a:lnTo>
                    <a:lnTo>
                      <a:pt x="438" y="21"/>
                    </a:lnTo>
                    <a:lnTo>
                      <a:pt x="440" y="19"/>
                    </a:lnTo>
                    <a:lnTo>
                      <a:pt x="440" y="21"/>
                    </a:lnTo>
                    <a:lnTo>
                      <a:pt x="442" y="21"/>
                    </a:lnTo>
                    <a:lnTo>
                      <a:pt x="442" y="23"/>
                    </a:lnTo>
                    <a:lnTo>
                      <a:pt x="444" y="23"/>
                    </a:lnTo>
                    <a:lnTo>
                      <a:pt x="446" y="23"/>
                    </a:lnTo>
                    <a:lnTo>
                      <a:pt x="446" y="21"/>
                    </a:lnTo>
                    <a:lnTo>
                      <a:pt x="444" y="21"/>
                    </a:lnTo>
                    <a:lnTo>
                      <a:pt x="444" y="19"/>
                    </a:lnTo>
                    <a:lnTo>
                      <a:pt x="446" y="19"/>
                    </a:lnTo>
                    <a:lnTo>
                      <a:pt x="448" y="19"/>
                    </a:lnTo>
                    <a:lnTo>
                      <a:pt x="450" y="21"/>
                    </a:lnTo>
                    <a:lnTo>
                      <a:pt x="450" y="23"/>
                    </a:lnTo>
                    <a:lnTo>
                      <a:pt x="452" y="23"/>
                    </a:lnTo>
                    <a:lnTo>
                      <a:pt x="453" y="25"/>
                    </a:lnTo>
                    <a:lnTo>
                      <a:pt x="453" y="23"/>
                    </a:lnTo>
                    <a:lnTo>
                      <a:pt x="453" y="21"/>
                    </a:lnTo>
                    <a:lnTo>
                      <a:pt x="453" y="23"/>
                    </a:lnTo>
                    <a:lnTo>
                      <a:pt x="455" y="23"/>
                    </a:lnTo>
                    <a:lnTo>
                      <a:pt x="455" y="21"/>
                    </a:lnTo>
                    <a:lnTo>
                      <a:pt x="455" y="19"/>
                    </a:lnTo>
                    <a:lnTo>
                      <a:pt x="455" y="21"/>
                    </a:lnTo>
                    <a:lnTo>
                      <a:pt x="457" y="21"/>
                    </a:lnTo>
                    <a:lnTo>
                      <a:pt x="459" y="21"/>
                    </a:lnTo>
                    <a:lnTo>
                      <a:pt x="457" y="21"/>
                    </a:lnTo>
                    <a:lnTo>
                      <a:pt x="457" y="19"/>
                    </a:lnTo>
                    <a:lnTo>
                      <a:pt x="459" y="19"/>
                    </a:lnTo>
                    <a:lnTo>
                      <a:pt x="461" y="19"/>
                    </a:lnTo>
                    <a:lnTo>
                      <a:pt x="459" y="19"/>
                    </a:lnTo>
                    <a:lnTo>
                      <a:pt x="461" y="19"/>
                    </a:lnTo>
                    <a:lnTo>
                      <a:pt x="461" y="17"/>
                    </a:lnTo>
                    <a:lnTo>
                      <a:pt x="461" y="19"/>
                    </a:lnTo>
                    <a:lnTo>
                      <a:pt x="461" y="17"/>
                    </a:lnTo>
                    <a:lnTo>
                      <a:pt x="461" y="15"/>
                    </a:lnTo>
                    <a:lnTo>
                      <a:pt x="463" y="15"/>
                    </a:lnTo>
                    <a:lnTo>
                      <a:pt x="463" y="17"/>
                    </a:lnTo>
                    <a:lnTo>
                      <a:pt x="465" y="17"/>
                    </a:lnTo>
                    <a:lnTo>
                      <a:pt x="465" y="15"/>
                    </a:lnTo>
                    <a:lnTo>
                      <a:pt x="467" y="15"/>
                    </a:lnTo>
                    <a:lnTo>
                      <a:pt x="469" y="15"/>
                    </a:lnTo>
                    <a:lnTo>
                      <a:pt x="471" y="15"/>
                    </a:lnTo>
                    <a:lnTo>
                      <a:pt x="473" y="15"/>
                    </a:lnTo>
                    <a:lnTo>
                      <a:pt x="473" y="13"/>
                    </a:lnTo>
                    <a:lnTo>
                      <a:pt x="473" y="15"/>
                    </a:lnTo>
                    <a:lnTo>
                      <a:pt x="475" y="13"/>
                    </a:lnTo>
                    <a:lnTo>
                      <a:pt x="476" y="13"/>
                    </a:lnTo>
                    <a:lnTo>
                      <a:pt x="476" y="15"/>
                    </a:lnTo>
                    <a:lnTo>
                      <a:pt x="478" y="15"/>
                    </a:lnTo>
                    <a:lnTo>
                      <a:pt x="478" y="13"/>
                    </a:lnTo>
                    <a:lnTo>
                      <a:pt x="478" y="11"/>
                    </a:lnTo>
                    <a:lnTo>
                      <a:pt x="480" y="11"/>
                    </a:lnTo>
                    <a:lnTo>
                      <a:pt x="480" y="13"/>
                    </a:lnTo>
                    <a:lnTo>
                      <a:pt x="482" y="13"/>
                    </a:lnTo>
                    <a:lnTo>
                      <a:pt x="482" y="11"/>
                    </a:lnTo>
                    <a:lnTo>
                      <a:pt x="484" y="11"/>
                    </a:lnTo>
                    <a:lnTo>
                      <a:pt x="484" y="9"/>
                    </a:lnTo>
                    <a:lnTo>
                      <a:pt x="486" y="9"/>
                    </a:lnTo>
                    <a:lnTo>
                      <a:pt x="486" y="11"/>
                    </a:lnTo>
                    <a:lnTo>
                      <a:pt x="488" y="11"/>
                    </a:lnTo>
                    <a:lnTo>
                      <a:pt x="488" y="13"/>
                    </a:lnTo>
                    <a:lnTo>
                      <a:pt x="490" y="13"/>
                    </a:lnTo>
                    <a:lnTo>
                      <a:pt x="488" y="13"/>
                    </a:lnTo>
                    <a:lnTo>
                      <a:pt x="490" y="13"/>
                    </a:lnTo>
                    <a:lnTo>
                      <a:pt x="490" y="11"/>
                    </a:lnTo>
                    <a:lnTo>
                      <a:pt x="490" y="13"/>
                    </a:lnTo>
                    <a:lnTo>
                      <a:pt x="492" y="13"/>
                    </a:lnTo>
                    <a:lnTo>
                      <a:pt x="490" y="13"/>
                    </a:lnTo>
                    <a:lnTo>
                      <a:pt x="492" y="13"/>
                    </a:lnTo>
                    <a:lnTo>
                      <a:pt x="492" y="11"/>
                    </a:lnTo>
                    <a:lnTo>
                      <a:pt x="494" y="11"/>
                    </a:lnTo>
                    <a:lnTo>
                      <a:pt x="494" y="13"/>
                    </a:lnTo>
                    <a:lnTo>
                      <a:pt x="496" y="13"/>
                    </a:lnTo>
                    <a:lnTo>
                      <a:pt x="496" y="11"/>
                    </a:lnTo>
                    <a:lnTo>
                      <a:pt x="496" y="13"/>
                    </a:lnTo>
                    <a:lnTo>
                      <a:pt x="498" y="13"/>
                    </a:lnTo>
                    <a:lnTo>
                      <a:pt x="498" y="11"/>
                    </a:lnTo>
                    <a:lnTo>
                      <a:pt x="498" y="13"/>
                    </a:lnTo>
                    <a:lnTo>
                      <a:pt x="500" y="11"/>
                    </a:lnTo>
                    <a:lnTo>
                      <a:pt x="498" y="11"/>
                    </a:lnTo>
                    <a:lnTo>
                      <a:pt x="500" y="11"/>
                    </a:lnTo>
                    <a:lnTo>
                      <a:pt x="500" y="9"/>
                    </a:lnTo>
                    <a:lnTo>
                      <a:pt x="500" y="7"/>
                    </a:lnTo>
                    <a:lnTo>
                      <a:pt x="501" y="7"/>
                    </a:lnTo>
                    <a:lnTo>
                      <a:pt x="501" y="9"/>
                    </a:lnTo>
                    <a:lnTo>
                      <a:pt x="501" y="7"/>
                    </a:lnTo>
                    <a:lnTo>
                      <a:pt x="503" y="7"/>
                    </a:lnTo>
                    <a:lnTo>
                      <a:pt x="503" y="5"/>
                    </a:lnTo>
                    <a:lnTo>
                      <a:pt x="503" y="3"/>
                    </a:lnTo>
                    <a:lnTo>
                      <a:pt x="503" y="1"/>
                    </a:lnTo>
                    <a:lnTo>
                      <a:pt x="505" y="1"/>
                    </a:lnTo>
                    <a:lnTo>
                      <a:pt x="505" y="0"/>
                    </a:lnTo>
                    <a:lnTo>
                      <a:pt x="507" y="0"/>
                    </a:lnTo>
                    <a:lnTo>
                      <a:pt x="507" y="1"/>
                    </a:lnTo>
                    <a:lnTo>
                      <a:pt x="509" y="1"/>
                    </a:lnTo>
                    <a:lnTo>
                      <a:pt x="511" y="1"/>
                    </a:lnTo>
                    <a:lnTo>
                      <a:pt x="511" y="0"/>
                    </a:lnTo>
                    <a:lnTo>
                      <a:pt x="513" y="0"/>
                    </a:lnTo>
                    <a:lnTo>
                      <a:pt x="515" y="0"/>
                    </a:lnTo>
                    <a:lnTo>
                      <a:pt x="517" y="5"/>
                    </a:lnTo>
                    <a:lnTo>
                      <a:pt x="515" y="5"/>
                    </a:lnTo>
                    <a:lnTo>
                      <a:pt x="515" y="7"/>
                    </a:lnTo>
                    <a:lnTo>
                      <a:pt x="515" y="9"/>
                    </a:lnTo>
                    <a:lnTo>
                      <a:pt x="515" y="7"/>
                    </a:lnTo>
                    <a:lnTo>
                      <a:pt x="515" y="9"/>
                    </a:lnTo>
                    <a:lnTo>
                      <a:pt x="513" y="9"/>
                    </a:lnTo>
                    <a:lnTo>
                      <a:pt x="515" y="9"/>
                    </a:lnTo>
                    <a:lnTo>
                      <a:pt x="515" y="11"/>
                    </a:lnTo>
                    <a:lnTo>
                      <a:pt x="515" y="13"/>
                    </a:lnTo>
                    <a:lnTo>
                      <a:pt x="513" y="13"/>
                    </a:lnTo>
                    <a:lnTo>
                      <a:pt x="513" y="15"/>
                    </a:lnTo>
                    <a:lnTo>
                      <a:pt x="513" y="17"/>
                    </a:lnTo>
                    <a:lnTo>
                      <a:pt x="513" y="19"/>
                    </a:lnTo>
                    <a:lnTo>
                      <a:pt x="511" y="19"/>
                    </a:lnTo>
                    <a:lnTo>
                      <a:pt x="511" y="21"/>
                    </a:lnTo>
                    <a:lnTo>
                      <a:pt x="511" y="23"/>
                    </a:lnTo>
                    <a:lnTo>
                      <a:pt x="509" y="23"/>
                    </a:lnTo>
                    <a:lnTo>
                      <a:pt x="509" y="25"/>
                    </a:lnTo>
                    <a:lnTo>
                      <a:pt x="509" y="26"/>
                    </a:lnTo>
                    <a:lnTo>
                      <a:pt x="509" y="28"/>
                    </a:lnTo>
                    <a:lnTo>
                      <a:pt x="507" y="28"/>
                    </a:lnTo>
                    <a:lnTo>
                      <a:pt x="507" y="30"/>
                    </a:lnTo>
                    <a:lnTo>
                      <a:pt x="505" y="30"/>
                    </a:lnTo>
                    <a:lnTo>
                      <a:pt x="505" y="32"/>
                    </a:lnTo>
                    <a:lnTo>
                      <a:pt x="505" y="34"/>
                    </a:lnTo>
                    <a:lnTo>
                      <a:pt x="503" y="36"/>
                    </a:lnTo>
                    <a:lnTo>
                      <a:pt x="503" y="38"/>
                    </a:lnTo>
                    <a:lnTo>
                      <a:pt x="505" y="40"/>
                    </a:lnTo>
                    <a:lnTo>
                      <a:pt x="503" y="40"/>
                    </a:lnTo>
                    <a:lnTo>
                      <a:pt x="503" y="42"/>
                    </a:lnTo>
                    <a:lnTo>
                      <a:pt x="503" y="44"/>
                    </a:lnTo>
                    <a:lnTo>
                      <a:pt x="501" y="44"/>
                    </a:lnTo>
                    <a:lnTo>
                      <a:pt x="501" y="46"/>
                    </a:lnTo>
                    <a:lnTo>
                      <a:pt x="501" y="48"/>
                    </a:lnTo>
                    <a:lnTo>
                      <a:pt x="500" y="48"/>
                    </a:lnTo>
                    <a:lnTo>
                      <a:pt x="500" y="49"/>
                    </a:lnTo>
                    <a:lnTo>
                      <a:pt x="500" y="51"/>
                    </a:lnTo>
                    <a:lnTo>
                      <a:pt x="500" y="53"/>
                    </a:lnTo>
                    <a:lnTo>
                      <a:pt x="500" y="55"/>
                    </a:lnTo>
                    <a:lnTo>
                      <a:pt x="500" y="53"/>
                    </a:lnTo>
                    <a:lnTo>
                      <a:pt x="501" y="53"/>
                    </a:lnTo>
                    <a:lnTo>
                      <a:pt x="501" y="55"/>
                    </a:lnTo>
                    <a:lnTo>
                      <a:pt x="501" y="53"/>
                    </a:lnTo>
                    <a:lnTo>
                      <a:pt x="503" y="53"/>
                    </a:lnTo>
                    <a:lnTo>
                      <a:pt x="505" y="53"/>
                    </a:lnTo>
                    <a:lnTo>
                      <a:pt x="507" y="53"/>
                    </a:lnTo>
                    <a:lnTo>
                      <a:pt x="507" y="55"/>
                    </a:lnTo>
                    <a:lnTo>
                      <a:pt x="509" y="55"/>
                    </a:lnTo>
                    <a:lnTo>
                      <a:pt x="507" y="55"/>
                    </a:lnTo>
                    <a:lnTo>
                      <a:pt x="509" y="55"/>
                    </a:lnTo>
                    <a:lnTo>
                      <a:pt x="509" y="57"/>
                    </a:lnTo>
                    <a:lnTo>
                      <a:pt x="511" y="57"/>
                    </a:lnTo>
                    <a:lnTo>
                      <a:pt x="511" y="59"/>
                    </a:lnTo>
                    <a:lnTo>
                      <a:pt x="513" y="59"/>
                    </a:lnTo>
                    <a:lnTo>
                      <a:pt x="513" y="61"/>
                    </a:lnTo>
                    <a:lnTo>
                      <a:pt x="513" y="63"/>
                    </a:lnTo>
                    <a:lnTo>
                      <a:pt x="515" y="63"/>
                    </a:lnTo>
                    <a:lnTo>
                      <a:pt x="517" y="63"/>
                    </a:lnTo>
                    <a:lnTo>
                      <a:pt x="517" y="65"/>
                    </a:lnTo>
                    <a:lnTo>
                      <a:pt x="519" y="65"/>
                    </a:lnTo>
                    <a:lnTo>
                      <a:pt x="519" y="67"/>
                    </a:lnTo>
                    <a:lnTo>
                      <a:pt x="521" y="67"/>
                    </a:lnTo>
                    <a:lnTo>
                      <a:pt x="521" y="69"/>
                    </a:lnTo>
                    <a:lnTo>
                      <a:pt x="523" y="69"/>
                    </a:lnTo>
                    <a:lnTo>
                      <a:pt x="523" y="71"/>
                    </a:lnTo>
                    <a:lnTo>
                      <a:pt x="523" y="69"/>
                    </a:lnTo>
                    <a:lnTo>
                      <a:pt x="523" y="71"/>
                    </a:lnTo>
                    <a:lnTo>
                      <a:pt x="524" y="71"/>
                    </a:lnTo>
                    <a:lnTo>
                      <a:pt x="524" y="73"/>
                    </a:lnTo>
                    <a:lnTo>
                      <a:pt x="526" y="73"/>
                    </a:lnTo>
                    <a:lnTo>
                      <a:pt x="528" y="73"/>
                    </a:lnTo>
                    <a:lnTo>
                      <a:pt x="530" y="73"/>
                    </a:lnTo>
                    <a:lnTo>
                      <a:pt x="530" y="74"/>
                    </a:lnTo>
                    <a:lnTo>
                      <a:pt x="530" y="76"/>
                    </a:lnTo>
                    <a:lnTo>
                      <a:pt x="532" y="76"/>
                    </a:lnTo>
                    <a:lnTo>
                      <a:pt x="532" y="78"/>
                    </a:lnTo>
                    <a:lnTo>
                      <a:pt x="532" y="76"/>
                    </a:lnTo>
                    <a:lnTo>
                      <a:pt x="532" y="78"/>
                    </a:lnTo>
                    <a:lnTo>
                      <a:pt x="534" y="78"/>
                    </a:lnTo>
                    <a:lnTo>
                      <a:pt x="532" y="78"/>
                    </a:lnTo>
                    <a:lnTo>
                      <a:pt x="534" y="78"/>
                    </a:lnTo>
                    <a:lnTo>
                      <a:pt x="534" y="80"/>
                    </a:lnTo>
                    <a:lnTo>
                      <a:pt x="536" y="80"/>
                    </a:lnTo>
                    <a:lnTo>
                      <a:pt x="538" y="80"/>
                    </a:lnTo>
                    <a:lnTo>
                      <a:pt x="538" y="82"/>
                    </a:lnTo>
                    <a:lnTo>
                      <a:pt x="538" y="80"/>
                    </a:lnTo>
                    <a:lnTo>
                      <a:pt x="538" y="82"/>
                    </a:lnTo>
                    <a:lnTo>
                      <a:pt x="538" y="80"/>
                    </a:lnTo>
                    <a:lnTo>
                      <a:pt x="538" y="82"/>
                    </a:lnTo>
                    <a:lnTo>
                      <a:pt x="540" y="82"/>
                    </a:lnTo>
                    <a:lnTo>
                      <a:pt x="540" y="80"/>
                    </a:lnTo>
                    <a:lnTo>
                      <a:pt x="540" y="82"/>
                    </a:lnTo>
                    <a:lnTo>
                      <a:pt x="542" y="82"/>
                    </a:lnTo>
                    <a:lnTo>
                      <a:pt x="542" y="84"/>
                    </a:lnTo>
                    <a:lnTo>
                      <a:pt x="542" y="82"/>
                    </a:lnTo>
                    <a:lnTo>
                      <a:pt x="542" y="84"/>
                    </a:lnTo>
                    <a:lnTo>
                      <a:pt x="544" y="84"/>
                    </a:lnTo>
                    <a:lnTo>
                      <a:pt x="546" y="84"/>
                    </a:lnTo>
                    <a:lnTo>
                      <a:pt x="548" y="84"/>
                    </a:lnTo>
                    <a:lnTo>
                      <a:pt x="548" y="82"/>
                    </a:lnTo>
                    <a:lnTo>
                      <a:pt x="548" y="84"/>
                    </a:lnTo>
                    <a:lnTo>
                      <a:pt x="549" y="84"/>
                    </a:lnTo>
                    <a:lnTo>
                      <a:pt x="548" y="84"/>
                    </a:lnTo>
                    <a:lnTo>
                      <a:pt x="549" y="84"/>
                    </a:lnTo>
                    <a:lnTo>
                      <a:pt x="549" y="86"/>
                    </a:lnTo>
                    <a:lnTo>
                      <a:pt x="551" y="86"/>
                    </a:lnTo>
                    <a:lnTo>
                      <a:pt x="553" y="86"/>
                    </a:lnTo>
                    <a:lnTo>
                      <a:pt x="553" y="88"/>
                    </a:lnTo>
                    <a:lnTo>
                      <a:pt x="555" y="88"/>
                    </a:lnTo>
                    <a:lnTo>
                      <a:pt x="557" y="88"/>
                    </a:lnTo>
                    <a:lnTo>
                      <a:pt x="559" y="88"/>
                    </a:lnTo>
                    <a:lnTo>
                      <a:pt x="561" y="88"/>
                    </a:lnTo>
                    <a:lnTo>
                      <a:pt x="563" y="88"/>
                    </a:lnTo>
                    <a:lnTo>
                      <a:pt x="565" y="88"/>
                    </a:lnTo>
                    <a:lnTo>
                      <a:pt x="567" y="88"/>
                    </a:lnTo>
                    <a:lnTo>
                      <a:pt x="569" y="88"/>
                    </a:lnTo>
                    <a:lnTo>
                      <a:pt x="569" y="86"/>
                    </a:lnTo>
                    <a:lnTo>
                      <a:pt x="569" y="88"/>
                    </a:lnTo>
                    <a:lnTo>
                      <a:pt x="569" y="86"/>
                    </a:lnTo>
                    <a:lnTo>
                      <a:pt x="571" y="86"/>
                    </a:lnTo>
                    <a:lnTo>
                      <a:pt x="571" y="88"/>
                    </a:lnTo>
                    <a:lnTo>
                      <a:pt x="569" y="88"/>
                    </a:lnTo>
                    <a:lnTo>
                      <a:pt x="571" y="88"/>
                    </a:lnTo>
                    <a:lnTo>
                      <a:pt x="571" y="86"/>
                    </a:lnTo>
                    <a:lnTo>
                      <a:pt x="571" y="88"/>
                    </a:lnTo>
                    <a:lnTo>
                      <a:pt x="572" y="88"/>
                    </a:lnTo>
                    <a:lnTo>
                      <a:pt x="574" y="88"/>
                    </a:lnTo>
                    <a:lnTo>
                      <a:pt x="574" y="90"/>
                    </a:lnTo>
                    <a:lnTo>
                      <a:pt x="574" y="88"/>
                    </a:lnTo>
                    <a:lnTo>
                      <a:pt x="574" y="90"/>
                    </a:lnTo>
                    <a:lnTo>
                      <a:pt x="576" y="90"/>
                    </a:lnTo>
                    <a:lnTo>
                      <a:pt x="578" y="90"/>
                    </a:lnTo>
                    <a:lnTo>
                      <a:pt x="576" y="90"/>
                    </a:lnTo>
                    <a:lnTo>
                      <a:pt x="576" y="92"/>
                    </a:lnTo>
                    <a:lnTo>
                      <a:pt x="578" y="92"/>
                    </a:lnTo>
                    <a:lnTo>
                      <a:pt x="578" y="90"/>
                    </a:lnTo>
                    <a:lnTo>
                      <a:pt x="578" y="92"/>
                    </a:lnTo>
                    <a:lnTo>
                      <a:pt x="578" y="90"/>
                    </a:lnTo>
                    <a:lnTo>
                      <a:pt x="578" y="92"/>
                    </a:lnTo>
                    <a:lnTo>
                      <a:pt x="578" y="90"/>
                    </a:lnTo>
                    <a:lnTo>
                      <a:pt x="578" y="92"/>
                    </a:lnTo>
                    <a:lnTo>
                      <a:pt x="580" y="92"/>
                    </a:lnTo>
                    <a:lnTo>
                      <a:pt x="580" y="94"/>
                    </a:lnTo>
                    <a:lnTo>
                      <a:pt x="580" y="92"/>
                    </a:lnTo>
                    <a:lnTo>
                      <a:pt x="582" y="92"/>
                    </a:lnTo>
                    <a:lnTo>
                      <a:pt x="582" y="94"/>
                    </a:lnTo>
                    <a:lnTo>
                      <a:pt x="584" y="94"/>
                    </a:lnTo>
                    <a:lnTo>
                      <a:pt x="582" y="94"/>
                    </a:lnTo>
                    <a:lnTo>
                      <a:pt x="582" y="96"/>
                    </a:lnTo>
                    <a:lnTo>
                      <a:pt x="584" y="96"/>
                    </a:lnTo>
                    <a:lnTo>
                      <a:pt x="584" y="94"/>
                    </a:lnTo>
                    <a:lnTo>
                      <a:pt x="588" y="94"/>
                    </a:lnTo>
                    <a:lnTo>
                      <a:pt x="588" y="96"/>
                    </a:lnTo>
                    <a:lnTo>
                      <a:pt x="588" y="97"/>
                    </a:lnTo>
                    <a:lnTo>
                      <a:pt x="588" y="149"/>
                    </a:lnTo>
                    <a:lnTo>
                      <a:pt x="588" y="203"/>
                    </a:lnTo>
                    <a:lnTo>
                      <a:pt x="590" y="261"/>
                    </a:lnTo>
                    <a:lnTo>
                      <a:pt x="590" y="263"/>
                    </a:lnTo>
                    <a:lnTo>
                      <a:pt x="588" y="263"/>
                    </a:lnTo>
                    <a:lnTo>
                      <a:pt x="588" y="265"/>
                    </a:lnTo>
                    <a:lnTo>
                      <a:pt x="588" y="266"/>
                    </a:lnTo>
                    <a:lnTo>
                      <a:pt x="590" y="266"/>
                    </a:lnTo>
                    <a:lnTo>
                      <a:pt x="590" y="265"/>
                    </a:lnTo>
                    <a:lnTo>
                      <a:pt x="592" y="265"/>
                    </a:lnTo>
                    <a:lnTo>
                      <a:pt x="592" y="266"/>
                    </a:lnTo>
                    <a:lnTo>
                      <a:pt x="594" y="266"/>
                    </a:lnTo>
                    <a:lnTo>
                      <a:pt x="594" y="268"/>
                    </a:lnTo>
                    <a:lnTo>
                      <a:pt x="596" y="268"/>
                    </a:lnTo>
                    <a:lnTo>
                      <a:pt x="597" y="268"/>
                    </a:lnTo>
                    <a:lnTo>
                      <a:pt x="599" y="268"/>
                    </a:lnTo>
                    <a:lnTo>
                      <a:pt x="601" y="268"/>
                    </a:lnTo>
                    <a:lnTo>
                      <a:pt x="601" y="266"/>
                    </a:lnTo>
                    <a:lnTo>
                      <a:pt x="603" y="266"/>
                    </a:lnTo>
                    <a:lnTo>
                      <a:pt x="603" y="265"/>
                    </a:lnTo>
                    <a:lnTo>
                      <a:pt x="603" y="263"/>
                    </a:lnTo>
                    <a:lnTo>
                      <a:pt x="605" y="263"/>
                    </a:lnTo>
                    <a:lnTo>
                      <a:pt x="605" y="261"/>
                    </a:lnTo>
                    <a:lnTo>
                      <a:pt x="607" y="261"/>
                    </a:lnTo>
                    <a:lnTo>
                      <a:pt x="607" y="259"/>
                    </a:lnTo>
                    <a:lnTo>
                      <a:pt x="609" y="259"/>
                    </a:lnTo>
                    <a:lnTo>
                      <a:pt x="611" y="257"/>
                    </a:lnTo>
                    <a:lnTo>
                      <a:pt x="613" y="257"/>
                    </a:lnTo>
                    <a:lnTo>
                      <a:pt x="615" y="255"/>
                    </a:lnTo>
                    <a:lnTo>
                      <a:pt x="619" y="255"/>
                    </a:lnTo>
                    <a:lnTo>
                      <a:pt x="619" y="257"/>
                    </a:lnTo>
                    <a:lnTo>
                      <a:pt x="620" y="257"/>
                    </a:lnTo>
                    <a:lnTo>
                      <a:pt x="622" y="257"/>
                    </a:lnTo>
                    <a:lnTo>
                      <a:pt x="624" y="255"/>
                    </a:lnTo>
                    <a:lnTo>
                      <a:pt x="626" y="255"/>
                    </a:lnTo>
                    <a:lnTo>
                      <a:pt x="628" y="255"/>
                    </a:lnTo>
                    <a:lnTo>
                      <a:pt x="628" y="257"/>
                    </a:lnTo>
                    <a:lnTo>
                      <a:pt x="626" y="257"/>
                    </a:lnTo>
                    <a:lnTo>
                      <a:pt x="626" y="259"/>
                    </a:lnTo>
                    <a:lnTo>
                      <a:pt x="626" y="261"/>
                    </a:lnTo>
                    <a:lnTo>
                      <a:pt x="626" y="263"/>
                    </a:lnTo>
                    <a:lnTo>
                      <a:pt x="626" y="265"/>
                    </a:lnTo>
                    <a:lnTo>
                      <a:pt x="628" y="266"/>
                    </a:lnTo>
                    <a:lnTo>
                      <a:pt x="630" y="266"/>
                    </a:lnTo>
                    <a:lnTo>
                      <a:pt x="632" y="266"/>
                    </a:lnTo>
                    <a:lnTo>
                      <a:pt x="634" y="268"/>
                    </a:lnTo>
                    <a:lnTo>
                      <a:pt x="636" y="266"/>
                    </a:lnTo>
                    <a:lnTo>
                      <a:pt x="636" y="265"/>
                    </a:lnTo>
                    <a:lnTo>
                      <a:pt x="638" y="265"/>
                    </a:lnTo>
                    <a:lnTo>
                      <a:pt x="640" y="265"/>
                    </a:lnTo>
                    <a:lnTo>
                      <a:pt x="642" y="263"/>
                    </a:lnTo>
                    <a:lnTo>
                      <a:pt x="644" y="263"/>
                    </a:lnTo>
                    <a:lnTo>
                      <a:pt x="645" y="263"/>
                    </a:lnTo>
                    <a:lnTo>
                      <a:pt x="647" y="263"/>
                    </a:lnTo>
                    <a:lnTo>
                      <a:pt x="647" y="261"/>
                    </a:lnTo>
                    <a:lnTo>
                      <a:pt x="649" y="261"/>
                    </a:lnTo>
                    <a:lnTo>
                      <a:pt x="651" y="259"/>
                    </a:lnTo>
                    <a:lnTo>
                      <a:pt x="653" y="261"/>
                    </a:lnTo>
                    <a:lnTo>
                      <a:pt x="655" y="261"/>
                    </a:lnTo>
                    <a:lnTo>
                      <a:pt x="657" y="263"/>
                    </a:lnTo>
                    <a:lnTo>
                      <a:pt x="659" y="265"/>
                    </a:lnTo>
                    <a:lnTo>
                      <a:pt x="661" y="266"/>
                    </a:lnTo>
                    <a:lnTo>
                      <a:pt x="663" y="266"/>
                    </a:lnTo>
                    <a:lnTo>
                      <a:pt x="665" y="266"/>
                    </a:lnTo>
                    <a:lnTo>
                      <a:pt x="667" y="266"/>
                    </a:lnTo>
                    <a:lnTo>
                      <a:pt x="668" y="266"/>
                    </a:lnTo>
                    <a:lnTo>
                      <a:pt x="670" y="266"/>
                    </a:lnTo>
                    <a:lnTo>
                      <a:pt x="672" y="266"/>
                    </a:lnTo>
                    <a:lnTo>
                      <a:pt x="674" y="266"/>
                    </a:lnTo>
                    <a:lnTo>
                      <a:pt x="676" y="266"/>
                    </a:lnTo>
                    <a:lnTo>
                      <a:pt x="678" y="266"/>
                    </a:lnTo>
                    <a:lnTo>
                      <a:pt x="680" y="266"/>
                    </a:lnTo>
                    <a:lnTo>
                      <a:pt x="682" y="266"/>
                    </a:lnTo>
                    <a:lnTo>
                      <a:pt x="684" y="265"/>
                    </a:lnTo>
                    <a:lnTo>
                      <a:pt x="686" y="265"/>
                    </a:lnTo>
                    <a:lnTo>
                      <a:pt x="688" y="265"/>
                    </a:lnTo>
                    <a:lnTo>
                      <a:pt x="688" y="266"/>
                    </a:lnTo>
                    <a:lnTo>
                      <a:pt x="690" y="266"/>
                    </a:lnTo>
                    <a:lnTo>
                      <a:pt x="691" y="266"/>
                    </a:lnTo>
                    <a:lnTo>
                      <a:pt x="693" y="266"/>
                    </a:lnTo>
                    <a:lnTo>
                      <a:pt x="695" y="266"/>
                    </a:lnTo>
                    <a:lnTo>
                      <a:pt x="697" y="266"/>
                    </a:lnTo>
                    <a:lnTo>
                      <a:pt x="699" y="266"/>
                    </a:lnTo>
                    <a:lnTo>
                      <a:pt x="699" y="268"/>
                    </a:lnTo>
                    <a:lnTo>
                      <a:pt x="701" y="268"/>
                    </a:lnTo>
                    <a:lnTo>
                      <a:pt x="699" y="268"/>
                    </a:lnTo>
                    <a:lnTo>
                      <a:pt x="699" y="270"/>
                    </a:lnTo>
                    <a:lnTo>
                      <a:pt x="701" y="272"/>
                    </a:lnTo>
                    <a:lnTo>
                      <a:pt x="701" y="274"/>
                    </a:lnTo>
                    <a:lnTo>
                      <a:pt x="703" y="274"/>
                    </a:lnTo>
                    <a:lnTo>
                      <a:pt x="705" y="274"/>
                    </a:lnTo>
                    <a:lnTo>
                      <a:pt x="705" y="276"/>
                    </a:lnTo>
                    <a:lnTo>
                      <a:pt x="707" y="274"/>
                    </a:lnTo>
                    <a:lnTo>
                      <a:pt x="707" y="272"/>
                    </a:lnTo>
                    <a:lnTo>
                      <a:pt x="709" y="272"/>
                    </a:lnTo>
                    <a:lnTo>
                      <a:pt x="709" y="270"/>
                    </a:lnTo>
                    <a:lnTo>
                      <a:pt x="711" y="270"/>
                    </a:lnTo>
                    <a:lnTo>
                      <a:pt x="711" y="268"/>
                    </a:lnTo>
                    <a:lnTo>
                      <a:pt x="713" y="268"/>
                    </a:lnTo>
                    <a:lnTo>
                      <a:pt x="715" y="266"/>
                    </a:lnTo>
                    <a:lnTo>
                      <a:pt x="715" y="265"/>
                    </a:lnTo>
                    <a:lnTo>
                      <a:pt x="716" y="265"/>
                    </a:lnTo>
                    <a:lnTo>
                      <a:pt x="716" y="263"/>
                    </a:lnTo>
                    <a:lnTo>
                      <a:pt x="716" y="265"/>
                    </a:lnTo>
                    <a:lnTo>
                      <a:pt x="718" y="265"/>
                    </a:lnTo>
                    <a:lnTo>
                      <a:pt x="720" y="265"/>
                    </a:lnTo>
                    <a:lnTo>
                      <a:pt x="722" y="265"/>
                    </a:lnTo>
                    <a:lnTo>
                      <a:pt x="724" y="265"/>
                    </a:lnTo>
                    <a:lnTo>
                      <a:pt x="726" y="265"/>
                    </a:lnTo>
                    <a:lnTo>
                      <a:pt x="728" y="265"/>
                    </a:lnTo>
                    <a:lnTo>
                      <a:pt x="728" y="263"/>
                    </a:lnTo>
                    <a:lnTo>
                      <a:pt x="730" y="263"/>
                    </a:lnTo>
                    <a:lnTo>
                      <a:pt x="732" y="263"/>
                    </a:lnTo>
                    <a:lnTo>
                      <a:pt x="732" y="265"/>
                    </a:lnTo>
                    <a:lnTo>
                      <a:pt x="734" y="265"/>
                    </a:lnTo>
                    <a:lnTo>
                      <a:pt x="734" y="266"/>
                    </a:lnTo>
                    <a:lnTo>
                      <a:pt x="736" y="266"/>
                    </a:lnTo>
                    <a:lnTo>
                      <a:pt x="736" y="268"/>
                    </a:lnTo>
                    <a:lnTo>
                      <a:pt x="734" y="268"/>
                    </a:lnTo>
                    <a:lnTo>
                      <a:pt x="736" y="268"/>
                    </a:lnTo>
                    <a:lnTo>
                      <a:pt x="736" y="270"/>
                    </a:lnTo>
                    <a:lnTo>
                      <a:pt x="738" y="270"/>
                    </a:lnTo>
                    <a:lnTo>
                      <a:pt x="739" y="270"/>
                    </a:lnTo>
                    <a:lnTo>
                      <a:pt x="739" y="272"/>
                    </a:lnTo>
                    <a:lnTo>
                      <a:pt x="741" y="272"/>
                    </a:lnTo>
                    <a:lnTo>
                      <a:pt x="743" y="272"/>
                    </a:lnTo>
                    <a:lnTo>
                      <a:pt x="745" y="272"/>
                    </a:lnTo>
                    <a:lnTo>
                      <a:pt x="747" y="272"/>
                    </a:lnTo>
                    <a:lnTo>
                      <a:pt x="749" y="270"/>
                    </a:lnTo>
                    <a:lnTo>
                      <a:pt x="751" y="270"/>
                    </a:lnTo>
                    <a:lnTo>
                      <a:pt x="751" y="272"/>
                    </a:lnTo>
                    <a:lnTo>
                      <a:pt x="751" y="274"/>
                    </a:lnTo>
                    <a:lnTo>
                      <a:pt x="753" y="276"/>
                    </a:lnTo>
                    <a:lnTo>
                      <a:pt x="755" y="276"/>
                    </a:lnTo>
                    <a:lnTo>
                      <a:pt x="755" y="278"/>
                    </a:lnTo>
                    <a:lnTo>
                      <a:pt x="757" y="278"/>
                    </a:lnTo>
                    <a:lnTo>
                      <a:pt x="757" y="280"/>
                    </a:lnTo>
                    <a:lnTo>
                      <a:pt x="759" y="280"/>
                    </a:lnTo>
                    <a:lnTo>
                      <a:pt x="761" y="282"/>
                    </a:lnTo>
                    <a:lnTo>
                      <a:pt x="763" y="282"/>
                    </a:lnTo>
                    <a:lnTo>
                      <a:pt x="763" y="284"/>
                    </a:lnTo>
                    <a:lnTo>
                      <a:pt x="763" y="286"/>
                    </a:lnTo>
                    <a:lnTo>
                      <a:pt x="763" y="288"/>
                    </a:lnTo>
                    <a:lnTo>
                      <a:pt x="761" y="289"/>
                    </a:lnTo>
                    <a:lnTo>
                      <a:pt x="759" y="289"/>
                    </a:lnTo>
                    <a:lnTo>
                      <a:pt x="759" y="291"/>
                    </a:lnTo>
                    <a:lnTo>
                      <a:pt x="759" y="293"/>
                    </a:lnTo>
                    <a:lnTo>
                      <a:pt x="761" y="293"/>
                    </a:lnTo>
                    <a:lnTo>
                      <a:pt x="763" y="293"/>
                    </a:lnTo>
                    <a:lnTo>
                      <a:pt x="763" y="295"/>
                    </a:lnTo>
                    <a:lnTo>
                      <a:pt x="764" y="295"/>
                    </a:lnTo>
                    <a:lnTo>
                      <a:pt x="766" y="297"/>
                    </a:lnTo>
                    <a:lnTo>
                      <a:pt x="770" y="297"/>
                    </a:lnTo>
                    <a:lnTo>
                      <a:pt x="770" y="299"/>
                    </a:lnTo>
                    <a:lnTo>
                      <a:pt x="772" y="299"/>
                    </a:lnTo>
                    <a:lnTo>
                      <a:pt x="772" y="301"/>
                    </a:lnTo>
                    <a:lnTo>
                      <a:pt x="774" y="301"/>
                    </a:lnTo>
                    <a:lnTo>
                      <a:pt x="774" y="303"/>
                    </a:lnTo>
                    <a:lnTo>
                      <a:pt x="772" y="303"/>
                    </a:lnTo>
                    <a:lnTo>
                      <a:pt x="770" y="303"/>
                    </a:lnTo>
                    <a:lnTo>
                      <a:pt x="768" y="303"/>
                    </a:lnTo>
                    <a:lnTo>
                      <a:pt x="768" y="305"/>
                    </a:lnTo>
                    <a:lnTo>
                      <a:pt x="768" y="307"/>
                    </a:lnTo>
                    <a:lnTo>
                      <a:pt x="768" y="309"/>
                    </a:lnTo>
                    <a:lnTo>
                      <a:pt x="768" y="311"/>
                    </a:lnTo>
                    <a:lnTo>
                      <a:pt x="770" y="311"/>
                    </a:lnTo>
                    <a:lnTo>
                      <a:pt x="770" y="313"/>
                    </a:lnTo>
                    <a:lnTo>
                      <a:pt x="772" y="313"/>
                    </a:lnTo>
                    <a:lnTo>
                      <a:pt x="774" y="313"/>
                    </a:lnTo>
                    <a:lnTo>
                      <a:pt x="774" y="314"/>
                    </a:lnTo>
                    <a:lnTo>
                      <a:pt x="776" y="314"/>
                    </a:lnTo>
                    <a:lnTo>
                      <a:pt x="776" y="316"/>
                    </a:lnTo>
                    <a:lnTo>
                      <a:pt x="778" y="316"/>
                    </a:lnTo>
                    <a:lnTo>
                      <a:pt x="778" y="318"/>
                    </a:lnTo>
                    <a:lnTo>
                      <a:pt x="780" y="318"/>
                    </a:lnTo>
                    <a:lnTo>
                      <a:pt x="780" y="316"/>
                    </a:lnTo>
                    <a:lnTo>
                      <a:pt x="782" y="316"/>
                    </a:lnTo>
                    <a:lnTo>
                      <a:pt x="782" y="318"/>
                    </a:lnTo>
                    <a:lnTo>
                      <a:pt x="782" y="320"/>
                    </a:lnTo>
                    <a:lnTo>
                      <a:pt x="782" y="322"/>
                    </a:lnTo>
                    <a:lnTo>
                      <a:pt x="782" y="324"/>
                    </a:lnTo>
                    <a:lnTo>
                      <a:pt x="782" y="326"/>
                    </a:lnTo>
                    <a:lnTo>
                      <a:pt x="780" y="326"/>
                    </a:lnTo>
                    <a:lnTo>
                      <a:pt x="778" y="326"/>
                    </a:lnTo>
                    <a:lnTo>
                      <a:pt x="776" y="326"/>
                    </a:lnTo>
                    <a:lnTo>
                      <a:pt x="774" y="326"/>
                    </a:lnTo>
                    <a:lnTo>
                      <a:pt x="774" y="328"/>
                    </a:lnTo>
                    <a:lnTo>
                      <a:pt x="774" y="330"/>
                    </a:lnTo>
                    <a:lnTo>
                      <a:pt x="774" y="334"/>
                    </a:lnTo>
                    <a:lnTo>
                      <a:pt x="774" y="336"/>
                    </a:lnTo>
                    <a:lnTo>
                      <a:pt x="776" y="336"/>
                    </a:lnTo>
                    <a:lnTo>
                      <a:pt x="778" y="337"/>
                    </a:lnTo>
                    <a:lnTo>
                      <a:pt x="778" y="339"/>
                    </a:lnTo>
                    <a:lnTo>
                      <a:pt x="778" y="341"/>
                    </a:lnTo>
                    <a:lnTo>
                      <a:pt x="778" y="343"/>
                    </a:lnTo>
                    <a:lnTo>
                      <a:pt x="780" y="343"/>
                    </a:lnTo>
                    <a:lnTo>
                      <a:pt x="780" y="345"/>
                    </a:lnTo>
                    <a:lnTo>
                      <a:pt x="780" y="347"/>
                    </a:lnTo>
                    <a:lnTo>
                      <a:pt x="778" y="347"/>
                    </a:lnTo>
                    <a:lnTo>
                      <a:pt x="778" y="349"/>
                    </a:lnTo>
                    <a:lnTo>
                      <a:pt x="776" y="349"/>
                    </a:lnTo>
                    <a:lnTo>
                      <a:pt x="776" y="351"/>
                    </a:lnTo>
                    <a:lnTo>
                      <a:pt x="774" y="351"/>
                    </a:lnTo>
                    <a:lnTo>
                      <a:pt x="774" y="349"/>
                    </a:lnTo>
                    <a:lnTo>
                      <a:pt x="772" y="349"/>
                    </a:lnTo>
                    <a:lnTo>
                      <a:pt x="772" y="351"/>
                    </a:lnTo>
                    <a:lnTo>
                      <a:pt x="770" y="351"/>
                    </a:lnTo>
                    <a:lnTo>
                      <a:pt x="770" y="353"/>
                    </a:lnTo>
                    <a:lnTo>
                      <a:pt x="768" y="353"/>
                    </a:lnTo>
                    <a:lnTo>
                      <a:pt x="768" y="355"/>
                    </a:lnTo>
                    <a:lnTo>
                      <a:pt x="768" y="357"/>
                    </a:lnTo>
                    <a:lnTo>
                      <a:pt x="768" y="359"/>
                    </a:lnTo>
                    <a:lnTo>
                      <a:pt x="770" y="359"/>
                    </a:lnTo>
                    <a:lnTo>
                      <a:pt x="770" y="361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8" y="362"/>
                    </a:lnTo>
                    <a:lnTo>
                      <a:pt x="780" y="364"/>
                    </a:lnTo>
                    <a:lnTo>
                      <a:pt x="782" y="366"/>
                    </a:lnTo>
                    <a:lnTo>
                      <a:pt x="782" y="368"/>
                    </a:lnTo>
                    <a:lnTo>
                      <a:pt x="784" y="368"/>
                    </a:lnTo>
                    <a:lnTo>
                      <a:pt x="784" y="370"/>
                    </a:lnTo>
                    <a:lnTo>
                      <a:pt x="786" y="372"/>
                    </a:lnTo>
                    <a:lnTo>
                      <a:pt x="786" y="374"/>
                    </a:lnTo>
                    <a:lnTo>
                      <a:pt x="786" y="376"/>
                    </a:lnTo>
                    <a:lnTo>
                      <a:pt x="787" y="376"/>
                    </a:lnTo>
                    <a:lnTo>
                      <a:pt x="787" y="378"/>
                    </a:lnTo>
                    <a:lnTo>
                      <a:pt x="787" y="380"/>
                    </a:lnTo>
                    <a:lnTo>
                      <a:pt x="787" y="382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4" y="380"/>
                    </a:lnTo>
                    <a:lnTo>
                      <a:pt x="782" y="380"/>
                    </a:lnTo>
                    <a:lnTo>
                      <a:pt x="780" y="380"/>
                    </a:lnTo>
                    <a:lnTo>
                      <a:pt x="778" y="380"/>
                    </a:lnTo>
                    <a:lnTo>
                      <a:pt x="776" y="380"/>
                    </a:lnTo>
                    <a:lnTo>
                      <a:pt x="776" y="378"/>
                    </a:lnTo>
                    <a:lnTo>
                      <a:pt x="774" y="378"/>
                    </a:lnTo>
                    <a:lnTo>
                      <a:pt x="772" y="378"/>
                    </a:lnTo>
                    <a:lnTo>
                      <a:pt x="770" y="378"/>
                    </a:lnTo>
                    <a:lnTo>
                      <a:pt x="768" y="378"/>
                    </a:lnTo>
                    <a:lnTo>
                      <a:pt x="768" y="380"/>
                    </a:lnTo>
                    <a:lnTo>
                      <a:pt x="766" y="380"/>
                    </a:lnTo>
                    <a:lnTo>
                      <a:pt x="766" y="382"/>
                    </a:lnTo>
                    <a:lnTo>
                      <a:pt x="766" y="384"/>
                    </a:lnTo>
                    <a:lnTo>
                      <a:pt x="764" y="384"/>
                    </a:lnTo>
                    <a:lnTo>
                      <a:pt x="764" y="386"/>
                    </a:lnTo>
                    <a:lnTo>
                      <a:pt x="764" y="387"/>
                    </a:lnTo>
                    <a:lnTo>
                      <a:pt x="764" y="389"/>
                    </a:lnTo>
                    <a:lnTo>
                      <a:pt x="763" y="391"/>
                    </a:lnTo>
                    <a:lnTo>
                      <a:pt x="761" y="391"/>
                    </a:lnTo>
                    <a:lnTo>
                      <a:pt x="759" y="391"/>
                    </a:lnTo>
                    <a:lnTo>
                      <a:pt x="757" y="391"/>
                    </a:lnTo>
                    <a:lnTo>
                      <a:pt x="755" y="391"/>
                    </a:lnTo>
                    <a:lnTo>
                      <a:pt x="755" y="393"/>
                    </a:lnTo>
                    <a:lnTo>
                      <a:pt x="753" y="393"/>
                    </a:lnTo>
                    <a:lnTo>
                      <a:pt x="753" y="391"/>
                    </a:lnTo>
                    <a:lnTo>
                      <a:pt x="751" y="391"/>
                    </a:lnTo>
                    <a:lnTo>
                      <a:pt x="749" y="391"/>
                    </a:lnTo>
                    <a:lnTo>
                      <a:pt x="747" y="391"/>
                    </a:lnTo>
                    <a:lnTo>
                      <a:pt x="745" y="391"/>
                    </a:lnTo>
                    <a:lnTo>
                      <a:pt x="743" y="393"/>
                    </a:lnTo>
                    <a:lnTo>
                      <a:pt x="741" y="393"/>
                    </a:lnTo>
                    <a:lnTo>
                      <a:pt x="741" y="391"/>
                    </a:lnTo>
                    <a:lnTo>
                      <a:pt x="739" y="391"/>
                    </a:lnTo>
                    <a:lnTo>
                      <a:pt x="738" y="391"/>
                    </a:lnTo>
                    <a:lnTo>
                      <a:pt x="738" y="389"/>
                    </a:lnTo>
                    <a:lnTo>
                      <a:pt x="739" y="389"/>
                    </a:lnTo>
                    <a:lnTo>
                      <a:pt x="739" y="387"/>
                    </a:lnTo>
                    <a:lnTo>
                      <a:pt x="739" y="386"/>
                    </a:lnTo>
                    <a:lnTo>
                      <a:pt x="739" y="384"/>
                    </a:lnTo>
                    <a:lnTo>
                      <a:pt x="739" y="382"/>
                    </a:lnTo>
                    <a:lnTo>
                      <a:pt x="739" y="380"/>
                    </a:lnTo>
                    <a:lnTo>
                      <a:pt x="738" y="380"/>
                    </a:lnTo>
                    <a:lnTo>
                      <a:pt x="736" y="382"/>
                    </a:lnTo>
                    <a:lnTo>
                      <a:pt x="734" y="384"/>
                    </a:lnTo>
                    <a:lnTo>
                      <a:pt x="732" y="384"/>
                    </a:lnTo>
                    <a:lnTo>
                      <a:pt x="732" y="386"/>
                    </a:lnTo>
                    <a:lnTo>
                      <a:pt x="730" y="386"/>
                    </a:lnTo>
                    <a:lnTo>
                      <a:pt x="730" y="384"/>
                    </a:lnTo>
                    <a:lnTo>
                      <a:pt x="730" y="382"/>
                    </a:lnTo>
                    <a:lnTo>
                      <a:pt x="730" y="384"/>
                    </a:lnTo>
                    <a:lnTo>
                      <a:pt x="728" y="382"/>
                    </a:lnTo>
                    <a:lnTo>
                      <a:pt x="726" y="382"/>
                    </a:lnTo>
                    <a:lnTo>
                      <a:pt x="726" y="384"/>
                    </a:lnTo>
                    <a:lnTo>
                      <a:pt x="726" y="386"/>
                    </a:lnTo>
                    <a:lnTo>
                      <a:pt x="724" y="386"/>
                    </a:lnTo>
                    <a:lnTo>
                      <a:pt x="724" y="387"/>
                    </a:lnTo>
                    <a:lnTo>
                      <a:pt x="722" y="389"/>
                    </a:lnTo>
                    <a:lnTo>
                      <a:pt x="720" y="389"/>
                    </a:lnTo>
                    <a:lnTo>
                      <a:pt x="720" y="387"/>
                    </a:lnTo>
                    <a:lnTo>
                      <a:pt x="718" y="386"/>
                    </a:lnTo>
                    <a:lnTo>
                      <a:pt x="716" y="384"/>
                    </a:lnTo>
                    <a:lnTo>
                      <a:pt x="715" y="382"/>
                    </a:lnTo>
                    <a:lnTo>
                      <a:pt x="713" y="380"/>
                    </a:lnTo>
                    <a:lnTo>
                      <a:pt x="711" y="378"/>
                    </a:lnTo>
                    <a:lnTo>
                      <a:pt x="709" y="376"/>
                    </a:lnTo>
                    <a:lnTo>
                      <a:pt x="709" y="374"/>
                    </a:lnTo>
                    <a:lnTo>
                      <a:pt x="707" y="374"/>
                    </a:lnTo>
                    <a:lnTo>
                      <a:pt x="707" y="372"/>
                    </a:lnTo>
                    <a:lnTo>
                      <a:pt x="707" y="370"/>
                    </a:lnTo>
                    <a:lnTo>
                      <a:pt x="705" y="370"/>
                    </a:lnTo>
                    <a:lnTo>
                      <a:pt x="703" y="368"/>
                    </a:lnTo>
                    <a:lnTo>
                      <a:pt x="701" y="368"/>
                    </a:lnTo>
                    <a:lnTo>
                      <a:pt x="699" y="366"/>
                    </a:lnTo>
                    <a:lnTo>
                      <a:pt x="699" y="364"/>
                    </a:lnTo>
                    <a:lnTo>
                      <a:pt x="701" y="364"/>
                    </a:lnTo>
                    <a:lnTo>
                      <a:pt x="701" y="362"/>
                    </a:lnTo>
                    <a:lnTo>
                      <a:pt x="699" y="362"/>
                    </a:lnTo>
                    <a:lnTo>
                      <a:pt x="697" y="362"/>
                    </a:lnTo>
                    <a:lnTo>
                      <a:pt x="695" y="362"/>
                    </a:lnTo>
                    <a:lnTo>
                      <a:pt x="693" y="361"/>
                    </a:lnTo>
                    <a:lnTo>
                      <a:pt x="693" y="359"/>
                    </a:lnTo>
                    <a:lnTo>
                      <a:pt x="693" y="357"/>
                    </a:lnTo>
                    <a:lnTo>
                      <a:pt x="691" y="357"/>
                    </a:lnTo>
                    <a:lnTo>
                      <a:pt x="690" y="357"/>
                    </a:lnTo>
                    <a:lnTo>
                      <a:pt x="688" y="357"/>
                    </a:lnTo>
                    <a:lnTo>
                      <a:pt x="686" y="359"/>
                    </a:lnTo>
                    <a:lnTo>
                      <a:pt x="684" y="359"/>
                    </a:lnTo>
                    <a:lnTo>
                      <a:pt x="682" y="361"/>
                    </a:lnTo>
                    <a:lnTo>
                      <a:pt x="682" y="362"/>
                    </a:lnTo>
                    <a:lnTo>
                      <a:pt x="680" y="362"/>
                    </a:lnTo>
                    <a:lnTo>
                      <a:pt x="678" y="362"/>
                    </a:lnTo>
                    <a:lnTo>
                      <a:pt x="676" y="364"/>
                    </a:lnTo>
                    <a:lnTo>
                      <a:pt x="674" y="366"/>
                    </a:lnTo>
                    <a:lnTo>
                      <a:pt x="674" y="368"/>
                    </a:lnTo>
                    <a:lnTo>
                      <a:pt x="674" y="370"/>
                    </a:lnTo>
                    <a:lnTo>
                      <a:pt x="672" y="372"/>
                    </a:lnTo>
                    <a:lnTo>
                      <a:pt x="670" y="372"/>
                    </a:lnTo>
                    <a:lnTo>
                      <a:pt x="668" y="372"/>
                    </a:lnTo>
                    <a:lnTo>
                      <a:pt x="667" y="372"/>
                    </a:lnTo>
                    <a:lnTo>
                      <a:pt x="667" y="370"/>
                    </a:lnTo>
                    <a:lnTo>
                      <a:pt x="665" y="370"/>
                    </a:lnTo>
                    <a:lnTo>
                      <a:pt x="665" y="372"/>
                    </a:lnTo>
                    <a:lnTo>
                      <a:pt x="665" y="374"/>
                    </a:lnTo>
                    <a:lnTo>
                      <a:pt x="663" y="374"/>
                    </a:lnTo>
                    <a:lnTo>
                      <a:pt x="663" y="376"/>
                    </a:lnTo>
                    <a:lnTo>
                      <a:pt x="661" y="376"/>
                    </a:lnTo>
                    <a:lnTo>
                      <a:pt x="659" y="376"/>
                    </a:lnTo>
                    <a:lnTo>
                      <a:pt x="659" y="378"/>
                    </a:lnTo>
                    <a:lnTo>
                      <a:pt x="659" y="380"/>
                    </a:lnTo>
                    <a:lnTo>
                      <a:pt x="657" y="380"/>
                    </a:lnTo>
                    <a:lnTo>
                      <a:pt x="659" y="380"/>
                    </a:lnTo>
                    <a:lnTo>
                      <a:pt x="657" y="382"/>
                    </a:lnTo>
                    <a:lnTo>
                      <a:pt x="659" y="382"/>
                    </a:lnTo>
                    <a:lnTo>
                      <a:pt x="659" y="384"/>
                    </a:lnTo>
                    <a:lnTo>
                      <a:pt x="657" y="384"/>
                    </a:lnTo>
                    <a:lnTo>
                      <a:pt x="655" y="384"/>
                    </a:lnTo>
                    <a:lnTo>
                      <a:pt x="653" y="384"/>
                    </a:lnTo>
                    <a:lnTo>
                      <a:pt x="653" y="386"/>
                    </a:lnTo>
                    <a:lnTo>
                      <a:pt x="653" y="387"/>
                    </a:lnTo>
                    <a:lnTo>
                      <a:pt x="653" y="389"/>
                    </a:lnTo>
                    <a:lnTo>
                      <a:pt x="655" y="389"/>
                    </a:lnTo>
                    <a:lnTo>
                      <a:pt x="653" y="389"/>
                    </a:lnTo>
                    <a:lnTo>
                      <a:pt x="653" y="387"/>
                    </a:lnTo>
                    <a:lnTo>
                      <a:pt x="651" y="387"/>
                    </a:lnTo>
                    <a:lnTo>
                      <a:pt x="651" y="386"/>
                    </a:lnTo>
                    <a:lnTo>
                      <a:pt x="651" y="384"/>
                    </a:lnTo>
                    <a:lnTo>
                      <a:pt x="649" y="384"/>
                    </a:lnTo>
                    <a:lnTo>
                      <a:pt x="647" y="384"/>
                    </a:lnTo>
                    <a:lnTo>
                      <a:pt x="647" y="386"/>
                    </a:lnTo>
                    <a:lnTo>
                      <a:pt x="647" y="384"/>
                    </a:lnTo>
                    <a:lnTo>
                      <a:pt x="645" y="384"/>
                    </a:lnTo>
                    <a:lnTo>
                      <a:pt x="645" y="382"/>
                    </a:lnTo>
                    <a:lnTo>
                      <a:pt x="645" y="380"/>
                    </a:lnTo>
                    <a:lnTo>
                      <a:pt x="644" y="380"/>
                    </a:lnTo>
                    <a:lnTo>
                      <a:pt x="644" y="378"/>
                    </a:lnTo>
                    <a:lnTo>
                      <a:pt x="642" y="378"/>
                    </a:lnTo>
                    <a:lnTo>
                      <a:pt x="642" y="376"/>
                    </a:lnTo>
                    <a:lnTo>
                      <a:pt x="640" y="376"/>
                    </a:lnTo>
                    <a:lnTo>
                      <a:pt x="638" y="376"/>
                    </a:lnTo>
                    <a:lnTo>
                      <a:pt x="636" y="376"/>
                    </a:lnTo>
                    <a:lnTo>
                      <a:pt x="634" y="376"/>
                    </a:lnTo>
                    <a:lnTo>
                      <a:pt x="632" y="376"/>
                    </a:lnTo>
                    <a:lnTo>
                      <a:pt x="632" y="378"/>
                    </a:lnTo>
                    <a:lnTo>
                      <a:pt x="632" y="380"/>
                    </a:lnTo>
                    <a:lnTo>
                      <a:pt x="630" y="380"/>
                    </a:lnTo>
                    <a:lnTo>
                      <a:pt x="630" y="378"/>
                    </a:lnTo>
                    <a:lnTo>
                      <a:pt x="630" y="380"/>
                    </a:lnTo>
                    <a:lnTo>
                      <a:pt x="628" y="380"/>
                    </a:lnTo>
                    <a:lnTo>
                      <a:pt x="626" y="380"/>
                    </a:lnTo>
                    <a:lnTo>
                      <a:pt x="626" y="382"/>
                    </a:lnTo>
                    <a:lnTo>
                      <a:pt x="624" y="384"/>
                    </a:lnTo>
                    <a:lnTo>
                      <a:pt x="624" y="382"/>
                    </a:lnTo>
                    <a:lnTo>
                      <a:pt x="624" y="384"/>
                    </a:lnTo>
                    <a:lnTo>
                      <a:pt x="624" y="386"/>
                    </a:lnTo>
                    <a:lnTo>
                      <a:pt x="622" y="387"/>
                    </a:lnTo>
                    <a:lnTo>
                      <a:pt x="622" y="389"/>
                    </a:lnTo>
                    <a:lnTo>
                      <a:pt x="620" y="389"/>
                    </a:lnTo>
                    <a:lnTo>
                      <a:pt x="619" y="389"/>
                    </a:lnTo>
                    <a:lnTo>
                      <a:pt x="619" y="391"/>
                    </a:lnTo>
                    <a:lnTo>
                      <a:pt x="617" y="391"/>
                    </a:lnTo>
                    <a:lnTo>
                      <a:pt x="617" y="389"/>
                    </a:lnTo>
                    <a:lnTo>
                      <a:pt x="617" y="387"/>
                    </a:lnTo>
                    <a:lnTo>
                      <a:pt x="615" y="387"/>
                    </a:lnTo>
                    <a:lnTo>
                      <a:pt x="615" y="389"/>
                    </a:lnTo>
                    <a:lnTo>
                      <a:pt x="613" y="389"/>
                    </a:lnTo>
                    <a:lnTo>
                      <a:pt x="613" y="391"/>
                    </a:lnTo>
                    <a:lnTo>
                      <a:pt x="611" y="391"/>
                    </a:lnTo>
                    <a:lnTo>
                      <a:pt x="611" y="393"/>
                    </a:lnTo>
                    <a:lnTo>
                      <a:pt x="609" y="393"/>
                    </a:lnTo>
                    <a:lnTo>
                      <a:pt x="607" y="393"/>
                    </a:lnTo>
                    <a:lnTo>
                      <a:pt x="607" y="395"/>
                    </a:lnTo>
                    <a:lnTo>
                      <a:pt x="605" y="395"/>
                    </a:lnTo>
                    <a:lnTo>
                      <a:pt x="605" y="397"/>
                    </a:lnTo>
                    <a:lnTo>
                      <a:pt x="603" y="397"/>
                    </a:lnTo>
                    <a:lnTo>
                      <a:pt x="603" y="399"/>
                    </a:lnTo>
                    <a:lnTo>
                      <a:pt x="601" y="399"/>
                    </a:lnTo>
                    <a:lnTo>
                      <a:pt x="601" y="401"/>
                    </a:lnTo>
                    <a:lnTo>
                      <a:pt x="599" y="401"/>
                    </a:lnTo>
                    <a:lnTo>
                      <a:pt x="599" y="399"/>
                    </a:lnTo>
                    <a:lnTo>
                      <a:pt x="597" y="397"/>
                    </a:lnTo>
                    <a:lnTo>
                      <a:pt x="596" y="397"/>
                    </a:lnTo>
                    <a:lnTo>
                      <a:pt x="596" y="395"/>
                    </a:lnTo>
                    <a:lnTo>
                      <a:pt x="594" y="395"/>
                    </a:lnTo>
                    <a:lnTo>
                      <a:pt x="592" y="395"/>
                    </a:lnTo>
                    <a:lnTo>
                      <a:pt x="592" y="397"/>
                    </a:lnTo>
                    <a:lnTo>
                      <a:pt x="590" y="397"/>
                    </a:lnTo>
                    <a:lnTo>
                      <a:pt x="588" y="397"/>
                    </a:lnTo>
                    <a:lnTo>
                      <a:pt x="586" y="397"/>
                    </a:lnTo>
                    <a:lnTo>
                      <a:pt x="586" y="399"/>
                    </a:lnTo>
                    <a:lnTo>
                      <a:pt x="584" y="399"/>
                    </a:lnTo>
                    <a:lnTo>
                      <a:pt x="584" y="397"/>
                    </a:lnTo>
                    <a:lnTo>
                      <a:pt x="582" y="397"/>
                    </a:lnTo>
                    <a:lnTo>
                      <a:pt x="582" y="399"/>
                    </a:lnTo>
                    <a:lnTo>
                      <a:pt x="580" y="399"/>
                    </a:lnTo>
                    <a:lnTo>
                      <a:pt x="578" y="399"/>
                    </a:lnTo>
                    <a:lnTo>
                      <a:pt x="576" y="399"/>
                    </a:lnTo>
                    <a:lnTo>
                      <a:pt x="576" y="397"/>
                    </a:lnTo>
                    <a:lnTo>
                      <a:pt x="574" y="397"/>
                    </a:lnTo>
                    <a:lnTo>
                      <a:pt x="574" y="399"/>
                    </a:lnTo>
                    <a:lnTo>
                      <a:pt x="572" y="399"/>
                    </a:lnTo>
                    <a:lnTo>
                      <a:pt x="572" y="397"/>
                    </a:lnTo>
                    <a:lnTo>
                      <a:pt x="571" y="397"/>
                    </a:lnTo>
                    <a:lnTo>
                      <a:pt x="571" y="395"/>
                    </a:lnTo>
                    <a:lnTo>
                      <a:pt x="571" y="397"/>
                    </a:lnTo>
                    <a:lnTo>
                      <a:pt x="571" y="399"/>
                    </a:lnTo>
                    <a:lnTo>
                      <a:pt x="571" y="401"/>
                    </a:lnTo>
                    <a:lnTo>
                      <a:pt x="569" y="401"/>
                    </a:lnTo>
                    <a:lnTo>
                      <a:pt x="569" y="403"/>
                    </a:lnTo>
                    <a:lnTo>
                      <a:pt x="567" y="403"/>
                    </a:lnTo>
                    <a:lnTo>
                      <a:pt x="567" y="405"/>
                    </a:lnTo>
                    <a:lnTo>
                      <a:pt x="565" y="405"/>
                    </a:lnTo>
                    <a:lnTo>
                      <a:pt x="565" y="407"/>
                    </a:lnTo>
                    <a:lnTo>
                      <a:pt x="565" y="405"/>
                    </a:lnTo>
                    <a:lnTo>
                      <a:pt x="563" y="405"/>
                    </a:lnTo>
                    <a:lnTo>
                      <a:pt x="561" y="405"/>
                    </a:lnTo>
                    <a:lnTo>
                      <a:pt x="559" y="405"/>
                    </a:lnTo>
                    <a:lnTo>
                      <a:pt x="559" y="403"/>
                    </a:lnTo>
                    <a:lnTo>
                      <a:pt x="557" y="403"/>
                    </a:lnTo>
                    <a:lnTo>
                      <a:pt x="557" y="401"/>
                    </a:lnTo>
                    <a:lnTo>
                      <a:pt x="555" y="401"/>
                    </a:lnTo>
                    <a:lnTo>
                      <a:pt x="555" y="399"/>
                    </a:lnTo>
                    <a:lnTo>
                      <a:pt x="553" y="399"/>
                    </a:lnTo>
                    <a:lnTo>
                      <a:pt x="551" y="401"/>
                    </a:lnTo>
                    <a:lnTo>
                      <a:pt x="551" y="399"/>
                    </a:lnTo>
                    <a:lnTo>
                      <a:pt x="551" y="401"/>
                    </a:lnTo>
                    <a:lnTo>
                      <a:pt x="551" y="403"/>
                    </a:lnTo>
                    <a:lnTo>
                      <a:pt x="551" y="401"/>
                    </a:lnTo>
                    <a:lnTo>
                      <a:pt x="549" y="401"/>
                    </a:lnTo>
                    <a:lnTo>
                      <a:pt x="548" y="401"/>
                    </a:lnTo>
                    <a:lnTo>
                      <a:pt x="549" y="401"/>
                    </a:lnTo>
                    <a:lnTo>
                      <a:pt x="549" y="403"/>
                    </a:lnTo>
                    <a:lnTo>
                      <a:pt x="549" y="405"/>
                    </a:lnTo>
                    <a:lnTo>
                      <a:pt x="549" y="407"/>
                    </a:lnTo>
                    <a:lnTo>
                      <a:pt x="548" y="409"/>
                    </a:lnTo>
                    <a:lnTo>
                      <a:pt x="546" y="409"/>
                    </a:lnTo>
                    <a:lnTo>
                      <a:pt x="546" y="407"/>
                    </a:lnTo>
                    <a:lnTo>
                      <a:pt x="544" y="409"/>
                    </a:lnTo>
                    <a:lnTo>
                      <a:pt x="542" y="409"/>
                    </a:lnTo>
                    <a:lnTo>
                      <a:pt x="542" y="407"/>
                    </a:lnTo>
                    <a:lnTo>
                      <a:pt x="542" y="405"/>
                    </a:lnTo>
                    <a:lnTo>
                      <a:pt x="540" y="403"/>
                    </a:lnTo>
                    <a:lnTo>
                      <a:pt x="538" y="403"/>
                    </a:lnTo>
                    <a:lnTo>
                      <a:pt x="536" y="403"/>
                    </a:lnTo>
                    <a:lnTo>
                      <a:pt x="536" y="483"/>
                    </a:lnTo>
                    <a:lnTo>
                      <a:pt x="536" y="482"/>
                    </a:lnTo>
                    <a:lnTo>
                      <a:pt x="534" y="482"/>
                    </a:lnTo>
                    <a:lnTo>
                      <a:pt x="534" y="483"/>
                    </a:lnTo>
                    <a:lnTo>
                      <a:pt x="536" y="485"/>
                    </a:lnTo>
                    <a:lnTo>
                      <a:pt x="538" y="581"/>
                    </a:lnTo>
                    <a:lnTo>
                      <a:pt x="538" y="583"/>
                    </a:lnTo>
                    <a:lnTo>
                      <a:pt x="538" y="585"/>
                    </a:lnTo>
                    <a:lnTo>
                      <a:pt x="538" y="587"/>
                    </a:lnTo>
                    <a:lnTo>
                      <a:pt x="538" y="589"/>
                    </a:lnTo>
                    <a:lnTo>
                      <a:pt x="540" y="589"/>
                    </a:lnTo>
                    <a:lnTo>
                      <a:pt x="540" y="591"/>
                    </a:lnTo>
                    <a:lnTo>
                      <a:pt x="540" y="593"/>
                    </a:lnTo>
                    <a:lnTo>
                      <a:pt x="542" y="593"/>
                    </a:lnTo>
                    <a:lnTo>
                      <a:pt x="544" y="595"/>
                    </a:lnTo>
                    <a:lnTo>
                      <a:pt x="546" y="597"/>
                    </a:lnTo>
                    <a:lnTo>
                      <a:pt x="546" y="599"/>
                    </a:lnTo>
                    <a:lnTo>
                      <a:pt x="546" y="601"/>
                    </a:lnTo>
                    <a:lnTo>
                      <a:pt x="546" y="602"/>
                    </a:lnTo>
                    <a:lnTo>
                      <a:pt x="544" y="604"/>
                    </a:lnTo>
                    <a:lnTo>
                      <a:pt x="544" y="606"/>
                    </a:lnTo>
                    <a:lnTo>
                      <a:pt x="542" y="608"/>
                    </a:lnTo>
                    <a:lnTo>
                      <a:pt x="544" y="608"/>
                    </a:lnTo>
                    <a:lnTo>
                      <a:pt x="544" y="610"/>
                    </a:lnTo>
                    <a:lnTo>
                      <a:pt x="546" y="612"/>
                    </a:lnTo>
                    <a:lnTo>
                      <a:pt x="546" y="614"/>
                    </a:lnTo>
                    <a:lnTo>
                      <a:pt x="548" y="614"/>
                    </a:lnTo>
                    <a:lnTo>
                      <a:pt x="548" y="616"/>
                    </a:lnTo>
                    <a:lnTo>
                      <a:pt x="548" y="618"/>
                    </a:lnTo>
                    <a:lnTo>
                      <a:pt x="549" y="618"/>
                    </a:lnTo>
                    <a:lnTo>
                      <a:pt x="549" y="620"/>
                    </a:lnTo>
                    <a:lnTo>
                      <a:pt x="551" y="620"/>
                    </a:lnTo>
                    <a:lnTo>
                      <a:pt x="551" y="622"/>
                    </a:lnTo>
                    <a:lnTo>
                      <a:pt x="551" y="624"/>
                    </a:lnTo>
                    <a:lnTo>
                      <a:pt x="553" y="624"/>
                    </a:lnTo>
                    <a:lnTo>
                      <a:pt x="553" y="626"/>
                    </a:lnTo>
                    <a:lnTo>
                      <a:pt x="555" y="626"/>
                    </a:lnTo>
                    <a:lnTo>
                      <a:pt x="555" y="627"/>
                    </a:lnTo>
                    <a:lnTo>
                      <a:pt x="557" y="627"/>
                    </a:lnTo>
                    <a:lnTo>
                      <a:pt x="559" y="629"/>
                    </a:lnTo>
                    <a:lnTo>
                      <a:pt x="561" y="629"/>
                    </a:lnTo>
                    <a:lnTo>
                      <a:pt x="561" y="631"/>
                    </a:lnTo>
                    <a:lnTo>
                      <a:pt x="561" y="633"/>
                    </a:lnTo>
                    <a:lnTo>
                      <a:pt x="563" y="633"/>
                    </a:lnTo>
                    <a:lnTo>
                      <a:pt x="565" y="633"/>
                    </a:lnTo>
                    <a:lnTo>
                      <a:pt x="565" y="635"/>
                    </a:lnTo>
                    <a:lnTo>
                      <a:pt x="565" y="637"/>
                    </a:lnTo>
                    <a:lnTo>
                      <a:pt x="567" y="637"/>
                    </a:lnTo>
                    <a:lnTo>
                      <a:pt x="567" y="639"/>
                    </a:lnTo>
                    <a:lnTo>
                      <a:pt x="569" y="639"/>
                    </a:lnTo>
                    <a:lnTo>
                      <a:pt x="569" y="641"/>
                    </a:lnTo>
                    <a:lnTo>
                      <a:pt x="571" y="641"/>
                    </a:lnTo>
                    <a:lnTo>
                      <a:pt x="571" y="643"/>
                    </a:lnTo>
                    <a:lnTo>
                      <a:pt x="572" y="643"/>
                    </a:lnTo>
                    <a:lnTo>
                      <a:pt x="572" y="645"/>
                    </a:lnTo>
                    <a:lnTo>
                      <a:pt x="574" y="645"/>
                    </a:lnTo>
                    <a:lnTo>
                      <a:pt x="576" y="645"/>
                    </a:lnTo>
                    <a:lnTo>
                      <a:pt x="578" y="645"/>
                    </a:lnTo>
                    <a:lnTo>
                      <a:pt x="578" y="643"/>
                    </a:lnTo>
                    <a:lnTo>
                      <a:pt x="580" y="643"/>
                    </a:lnTo>
                    <a:lnTo>
                      <a:pt x="580" y="645"/>
                    </a:lnTo>
                    <a:lnTo>
                      <a:pt x="582" y="645"/>
                    </a:lnTo>
                    <a:lnTo>
                      <a:pt x="584" y="645"/>
                    </a:lnTo>
                    <a:lnTo>
                      <a:pt x="586" y="645"/>
                    </a:lnTo>
                    <a:lnTo>
                      <a:pt x="588" y="645"/>
                    </a:lnTo>
                    <a:lnTo>
                      <a:pt x="590" y="645"/>
                    </a:lnTo>
                    <a:lnTo>
                      <a:pt x="592" y="647"/>
                    </a:lnTo>
                    <a:lnTo>
                      <a:pt x="592" y="649"/>
                    </a:lnTo>
                    <a:lnTo>
                      <a:pt x="594" y="649"/>
                    </a:lnTo>
                    <a:lnTo>
                      <a:pt x="594" y="650"/>
                    </a:lnTo>
                    <a:lnTo>
                      <a:pt x="594" y="652"/>
                    </a:lnTo>
                    <a:lnTo>
                      <a:pt x="594" y="654"/>
                    </a:lnTo>
                    <a:lnTo>
                      <a:pt x="596" y="654"/>
                    </a:lnTo>
                    <a:lnTo>
                      <a:pt x="597" y="654"/>
                    </a:lnTo>
                    <a:lnTo>
                      <a:pt x="599" y="654"/>
                    </a:lnTo>
                    <a:lnTo>
                      <a:pt x="601" y="654"/>
                    </a:lnTo>
                    <a:lnTo>
                      <a:pt x="601" y="656"/>
                    </a:lnTo>
                    <a:lnTo>
                      <a:pt x="603" y="656"/>
                    </a:lnTo>
                    <a:lnTo>
                      <a:pt x="605" y="656"/>
                    </a:lnTo>
                    <a:lnTo>
                      <a:pt x="605" y="658"/>
                    </a:lnTo>
                    <a:lnTo>
                      <a:pt x="607" y="660"/>
                    </a:lnTo>
                    <a:lnTo>
                      <a:pt x="607" y="658"/>
                    </a:lnTo>
                    <a:lnTo>
                      <a:pt x="607" y="660"/>
                    </a:lnTo>
                    <a:lnTo>
                      <a:pt x="609" y="660"/>
                    </a:lnTo>
                    <a:lnTo>
                      <a:pt x="609" y="658"/>
                    </a:lnTo>
                    <a:lnTo>
                      <a:pt x="609" y="660"/>
                    </a:lnTo>
                    <a:lnTo>
                      <a:pt x="611" y="660"/>
                    </a:lnTo>
                    <a:lnTo>
                      <a:pt x="613" y="660"/>
                    </a:lnTo>
                    <a:lnTo>
                      <a:pt x="613" y="662"/>
                    </a:lnTo>
                    <a:lnTo>
                      <a:pt x="615" y="662"/>
                    </a:lnTo>
                    <a:lnTo>
                      <a:pt x="617" y="664"/>
                    </a:lnTo>
                    <a:lnTo>
                      <a:pt x="615" y="664"/>
                    </a:lnTo>
                    <a:lnTo>
                      <a:pt x="617" y="666"/>
                    </a:lnTo>
                    <a:lnTo>
                      <a:pt x="617" y="664"/>
                    </a:lnTo>
                    <a:lnTo>
                      <a:pt x="617" y="666"/>
                    </a:lnTo>
                    <a:lnTo>
                      <a:pt x="619" y="666"/>
                    </a:lnTo>
                    <a:lnTo>
                      <a:pt x="619" y="668"/>
                    </a:lnTo>
                    <a:lnTo>
                      <a:pt x="619" y="670"/>
                    </a:lnTo>
                    <a:lnTo>
                      <a:pt x="620" y="670"/>
                    </a:lnTo>
                    <a:lnTo>
                      <a:pt x="620" y="672"/>
                    </a:lnTo>
                    <a:lnTo>
                      <a:pt x="622" y="672"/>
                    </a:lnTo>
                    <a:lnTo>
                      <a:pt x="622" y="674"/>
                    </a:lnTo>
                    <a:lnTo>
                      <a:pt x="624" y="674"/>
                    </a:lnTo>
                    <a:lnTo>
                      <a:pt x="626" y="674"/>
                    </a:lnTo>
                    <a:lnTo>
                      <a:pt x="626" y="675"/>
                    </a:lnTo>
                    <a:lnTo>
                      <a:pt x="626" y="674"/>
                    </a:lnTo>
                    <a:lnTo>
                      <a:pt x="628" y="675"/>
                    </a:lnTo>
                    <a:lnTo>
                      <a:pt x="630" y="675"/>
                    </a:lnTo>
                    <a:lnTo>
                      <a:pt x="632" y="675"/>
                    </a:lnTo>
                    <a:lnTo>
                      <a:pt x="632" y="677"/>
                    </a:lnTo>
                    <a:lnTo>
                      <a:pt x="634" y="677"/>
                    </a:lnTo>
                    <a:lnTo>
                      <a:pt x="636" y="677"/>
                    </a:lnTo>
                    <a:lnTo>
                      <a:pt x="636" y="679"/>
                    </a:lnTo>
                    <a:lnTo>
                      <a:pt x="638" y="679"/>
                    </a:lnTo>
                    <a:lnTo>
                      <a:pt x="640" y="679"/>
                    </a:lnTo>
                    <a:lnTo>
                      <a:pt x="642" y="679"/>
                    </a:lnTo>
                    <a:lnTo>
                      <a:pt x="642" y="681"/>
                    </a:lnTo>
                    <a:lnTo>
                      <a:pt x="644" y="681"/>
                    </a:lnTo>
                    <a:lnTo>
                      <a:pt x="645" y="683"/>
                    </a:lnTo>
                    <a:lnTo>
                      <a:pt x="645" y="685"/>
                    </a:lnTo>
                    <a:lnTo>
                      <a:pt x="645" y="687"/>
                    </a:lnTo>
                    <a:lnTo>
                      <a:pt x="647" y="687"/>
                    </a:lnTo>
                    <a:lnTo>
                      <a:pt x="649" y="687"/>
                    </a:lnTo>
                    <a:lnTo>
                      <a:pt x="651" y="689"/>
                    </a:lnTo>
                    <a:lnTo>
                      <a:pt x="651" y="687"/>
                    </a:lnTo>
                    <a:lnTo>
                      <a:pt x="653" y="689"/>
                    </a:lnTo>
                    <a:lnTo>
                      <a:pt x="655" y="689"/>
                    </a:lnTo>
                    <a:lnTo>
                      <a:pt x="655" y="691"/>
                    </a:lnTo>
                    <a:lnTo>
                      <a:pt x="655" y="693"/>
                    </a:lnTo>
                    <a:lnTo>
                      <a:pt x="653" y="693"/>
                    </a:lnTo>
                    <a:lnTo>
                      <a:pt x="653" y="695"/>
                    </a:lnTo>
                    <a:lnTo>
                      <a:pt x="653" y="698"/>
                    </a:lnTo>
                    <a:lnTo>
                      <a:pt x="655" y="698"/>
                    </a:lnTo>
                    <a:lnTo>
                      <a:pt x="655" y="700"/>
                    </a:lnTo>
                    <a:lnTo>
                      <a:pt x="657" y="700"/>
                    </a:lnTo>
                    <a:lnTo>
                      <a:pt x="657" y="702"/>
                    </a:lnTo>
                    <a:lnTo>
                      <a:pt x="659" y="702"/>
                    </a:lnTo>
                    <a:lnTo>
                      <a:pt x="659" y="704"/>
                    </a:lnTo>
                    <a:lnTo>
                      <a:pt x="659" y="706"/>
                    </a:lnTo>
                    <a:lnTo>
                      <a:pt x="659" y="708"/>
                    </a:lnTo>
                    <a:lnTo>
                      <a:pt x="657" y="710"/>
                    </a:lnTo>
                    <a:lnTo>
                      <a:pt x="659" y="710"/>
                    </a:lnTo>
                    <a:lnTo>
                      <a:pt x="657" y="712"/>
                    </a:lnTo>
                    <a:lnTo>
                      <a:pt x="655" y="712"/>
                    </a:lnTo>
                    <a:lnTo>
                      <a:pt x="655" y="714"/>
                    </a:lnTo>
                    <a:lnTo>
                      <a:pt x="657" y="714"/>
                    </a:lnTo>
                    <a:lnTo>
                      <a:pt x="657" y="716"/>
                    </a:lnTo>
                    <a:lnTo>
                      <a:pt x="659" y="716"/>
                    </a:lnTo>
                    <a:lnTo>
                      <a:pt x="659" y="718"/>
                    </a:lnTo>
                    <a:lnTo>
                      <a:pt x="661" y="718"/>
                    </a:lnTo>
                    <a:lnTo>
                      <a:pt x="661" y="720"/>
                    </a:lnTo>
                    <a:lnTo>
                      <a:pt x="661" y="722"/>
                    </a:lnTo>
                    <a:lnTo>
                      <a:pt x="663" y="720"/>
                    </a:lnTo>
                    <a:lnTo>
                      <a:pt x="665" y="722"/>
                    </a:lnTo>
                    <a:lnTo>
                      <a:pt x="665" y="723"/>
                    </a:lnTo>
                    <a:lnTo>
                      <a:pt x="663" y="723"/>
                    </a:lnTo>
                    <a:lnTo>
                      <a:pt x="665" y="723"/>
                    </a:lnTo>
                    <a:lnTo>
                      <a:pt x="667" y="725"/>
                    </a:lnTo>
                    <a:lnTo>
                      <a:pt x="667" y="727"/>
                    </a:lnTo>
                    <a:lnTo>
                      <a:pt x="665" y="727"/>
                    </a:lnTo>
                    <a:lnTo>
                      <a:pt x="665" y="729"/>
                    </a:lnTo>
                    <a:lnTo>
                      <a:pt x="663" y="729"/>
                    </a:lnTo>
                    <a:lnTo>
                      <a:pt x="663" y="731"/>
                    </a:lnTo>
                    <a:lnTo>
                      <a:pt x="663" y="733"/>
                    </a:lnTo>
                    <a:lnTo>
                      <a:pt x="661" y="731"/>
                    </a:lnTo>
                    <a:lnTo>
                      <a:pt x="661" y="733"/>
                    </a:lnTo>
                    <a:lnTo>
                      <a:pt x="663" y="733"/>
                    </a:lnTo>
                    <a:lnTo>
                      <a:pt x="663" y="735"/>
                    </a:lnTo>
                    <a:lnTo>
                      <a:pt x="661" y="735"/>
                    </a:lnTo>
                    <a:lnTo>
                      <a:pt x="661" y="737"/>
                    </a:lnTo>
                    <a:lnTo>
                      <a:pt x="659" y="737"/>
                    </a:lnTo>
                    <a:lnTo>
                      <a:pt x="659" y="739"/>
                    </a:lnTo>
                    <a:lnTo>
                      <a:pt x="657" y="739"/>
                    </a:lnTo>
                    <a:lnTo>
                      <a:pt x="659" y="739"/>
                    </a:lnTo>
                    <a:lnTo>
                      <a:pt x="659" y="741"/>
                    </a:lnTo>
                    <a:lnTo>
                      <a:pt x="657" y="741"/>
                    </a:lnTo>
                    <a:lnTo>
                      <a:pt x="657" y="739"/>
                    </a:lnTo>
                    <a:lnTo>
                      <a:pt x="657" y="741"/>
                    </a:lnTo>
                    <a:lnTo>
                      <a:pt x="655" y="741"/>
                    </a:lnTo>
                    <a:lnTo>
                      <a:pt x="657" y="741"/>
                    </a:lnTo>
                    <a:lnTo>
                      <a:pt x="657" y="743"/>
                    </a:lnTo>
                    <a:lnTo>
                      <a:pt x="655" y="743"/>
                    </a:lnTo>
                    <a:lnTo>
                      <a:pt x="657" y="743"/>
                    </a:lnTo>
                    <a:lnTo>
                      <a:pt x="655" y="745"/>
                    </a:lnTo>
                    <a:lnTo>
                      <a:pt x="655" y="747"/>
                    </a:lnTo>
                    <a:lnTo>
                      <a:pt x="655" y="748"/>
                    </a:lnTo>
                    <a:lnTo>
                      <a:pt x="653" y="747"/>
                    </a:lnTo>
                    <a:lnTo>
                      <a:pt x="651" y="747"/>
                    </a:lnTo>
                    <a:lnTo>
                      <a:pt x="653" y="748"/>
                    </a:lnTo>
                    <a:lnTo>
                      <a:pt x="653" y="750"/>
                    </a:lnTo>
                    <a:lnTo>
                      <a:pt x="651" y="750"/>
                    </a:lnTo>
                    <a:lnTo>
                      <a:pt x="651" y="752"/>
                    </a:lnTo>
                    <a:lnTo>
                      <a:pt x="651" y="754"/>
                    </a:lnTo>
                    <a:lnTo>
                      <a:pt x="649" y="754"/>
                    </a:lnTo>
                    <a:lnTo>
                      <a:pt x="651" y="756"/>
                    </a:lnTo>
                    <a:lnTo>
                      <a:pt x="651" y="754"/>
                    </a:lnTo>
                    <a:lnTo>
                      <a:pt x="653" y="754"/>
                    </a:lnTo>
                    <a:lnTo>
                      <a:pt x="653" y="756"/>
                    </a:lnTo>
                    <a:lnTo>
                      <a:pt x="651" y="758"/>
                    </a:lnTo>
                    <a:lnTo>
                      <a:pt x="653" y="758"/>
                    </a:lnTo>
                    <a:lnTo>
                      <a:pt x="655" y="758"/>
                    </a:lnTo>
                    <a:lnTo>
                      <a:pt x="653" y="760"/>
                    </a:lnTo>
                    <a:lnTo>
                      <a:pt x="655" y="760"/>
                    </a:lnTo>
                    <a:lnTo>
                      <a:pt x="655" y="762"/>
                    </a:lnTo>
                    <a:lnTo>
                      <a:pt x="657" y="762"/>
                    </a:lnTo>
                    <a:lnTo>
                      <a:pt x="655" y="762"/>
                    </a:lnTo>
                    <a:lnTo>
                      <a:pt x="655" y="764"/>
                    </a:lnTo>
                    <a:lnTo>
                      <a:pt x="657" y="764"/>
                    </a:lnTo>
                    <a:lnTo>
                      <a:pt x="657" y="766"/>
                    </a:lnTo>
                    <a:lnTo>
                      <a:pt x="659" y="766"/>
                    </a:lnTo>
                    <a:lnTo>
                      <a:pt x="659" y="764"/>
                    </a:lnTo>
                    <a:lnTo>
                      <a:pt x="661" y="764"/>
                    </a:lnTo>
                    <a:lnTo>
                      <a:pt x="661" y="766"/>
                    </a:lnTo>
                    <a:lnTo>
                      <a:pt x="659" y="766"/>
                    </a:lnTo>
                    <a:lnTo>
                      <a:pt x="659" y="768"/>
                    </a:lnTo>
                    <a:lnTo>
                      <a:pt x="661" y="768"/>
                    </a:lnTo>
                    <a:lnTo>
                      <a:pt x="661" y="770"/>
                    </a:lnTo>
                    <a:lnTo>
                      <a:pt x="663" y="770"/>
                    </a:lnTo>
                    <a:lnTo>
                      <a:pt x="663" y="771"/>
                    </a:lnTo>
                    <a:lnTo>
                      <a:pt x="665" y="773"/>
                    </a:lnTo>
                    <a:lnTo>
                      <a:pt x="665" y="771"/>
                    </a:lnTo>
                    <a:lnTo>
                      <a:pt x="667" y="771"/>
                    </a:lnTo>
                    <a:lnTo>
                      <a:pt x="667" y="773"/>
                    </a:lnTo>
                    <a:lnTo>
                      <a:pt x="667" y="775"/>
                    </a:lnTo>
                    <a:lnTo>
                      <a:pt x="667" y="777"/>
                    </a:lnTo>
                    <a:lnTo>
                      <a:pt x="665" y="779"/>
                    </a:lnTo>
                    <a:lnTo>
                      <a:pt x="665" y="781"/>
                    </a:lnTo>
                    <a:lnTo>
                      <a:pt x="667" y="781"/>
                    </a:lnTo>
                    <a:lnTo>
                      <a:pt x="667" y="783"/>
                    </a:lnTo>
                    <a:lnTo>
                      <a:pt x="667" y="781"/>
                    </a:lnTo>
                    <a:lnTo>
                      <a:pt x="668" y="781"/>
                    </a:lnTo>
                    <a:lnTo>
                      <a:pt x="668" y="783"/>
                    </a:lnTo>
                    <a:lnTo>
                      <a:pt x="670" y="783"/>
                    </a:lnTo>
                    <a:lnTo>
                      <a:pt x="670" y="785"/>
                    </a:lnTo>
                    <a:lnTo>
                      <a:pt x="672" y="785"/>
                    </a:lnTo>
                    <a:lnTo>
                      <a:pt x="672" y="787"/>
                    </a:lnTo>
                    <a:lnTo>
                      <a:pt x="674" y="787"/>
                    </a:lnTo>
                    <a:lnTo>
                      <a:pt x="674" y="785"/>
                    </a:lnTo>
                    <a:lnTo>
                      <a:pt x="674" y="787"/>
                    </a:lnTo>
                    <a:lnTo>
                      <a:pt x="676" y="787"/>
                    </a:lnTo>
                    <a:lnTo>
                      <a:pt x="676" y="789"/>
                    </a:lnTo>
                    <a:lnTo>
                      <a:pt x="674" y="789"/>
                    </a:lnTo>
                    <a:lnTo>
                      <a:pt x="676" y="789"/>
                    </a:lnTo>
                    <a:lnTo>
                      <a:pt x="676" y="791"/>
                    </a:lnTo>
                    <a:lnTo>
                      <a:pt x="676" y="793"/>
                    </a:lnTo>
                    <a:lnTo>
                      <a:pt x="676" y="795"/>
                    </a:lnTo>
                    <a:lnTo>
                      <a:pt x="674" y="795"/>
                    </a:lnTo>
                    <a:lnTo>
                      <a:pt x="676" y="795"/>
                    </a:lnTo>
                    <a:lnTo>
                      <a:pt x="676" y="796"/>
                    </a:lnTo>
                    <a:lnTo>
                      <a:pt x="678" y="796"/>
                    </a:lnTo>
                    <a:lnTo>
                      <a:pt x="676" y="796"/>
                    </a:lnTo>
                    <a:lnTo>
                      <a:pt x="674" y="796"/>
                    </a:lnTo>
                    <a:lnTo>
                      <a:pt x="674" y="798"/>
                    </a:lnTo>
                    <a:lnTo>
                      <a:pt x="676" y="798"/>
                    </a:lnTo>
                    <a:lnTo>
                      <a:pt x="676" y="800"/>
                    </a:lnTo>
                    <a:lnTo>
                      <a:pt x="676" y="802"/>
                    </a:lnTo>
                    <a:lnTo>
                      <a:pt x="676" y="804"/>
                    </a:lnTo>
                    <a:lnTo>
                      <a:pt x="678" y="804"/>
                    </a:lnTo>
                    <a:lnTo>
                      <a:pt x="680" y="804"/>
                    </a:lnTo>
                    <a:lnTo>
                      <a:pt x="680" y="806"/>
                    </a:lnTo>
                    <a:lnTo>
                      <a:pt x="682" y="806"/>
                    </a:lnTo>
                    <a:lnTo>
                      <a:pt x="682" y="808"/>
                    </a:lnTo>
                    <a:lnTo>
                      <a:pt x="684" y="808"/>
                    </a:lnTo>
                    <a:lnTo>
                      <a:pt x="684" y="810"/>
                    </a:lnTo>
                    <a:lnTo>
                      <a:pt x="686" y="808"/>
                    </a:lnTo>
                    <a:lnTo>
                      <a:pt x="686" y="810"/>
                    </a:lnTo>
                    <a:lnTo>
                      <a:pt x="688" y="810"/>
                    </a:lnTo>
                    <a:lnTo>
                      <a:pt x="690" y="810"/>
                    </a:lnTo>
                    <a:lnTo>
                      <a:pt x="690" y="812"/>
                    </a:lnTo>
                    <a:lnTo>
                      <a:pt x="691" y="812"/>
                    </a:lnTo>
                    <a:lnTo>
                      <a:pt x="691" y="814"/>
                    </a:lnTo>
                    <a:lnTo>
                      <a:pt x="693" y="814"/>
                    </a:lnTo>
                    <a:lnTo>
                      <a:pt x="693" y="816"/>
                    </a:lnTo>
                    <a:lnTo>
                      <a:pt x="693" y="818"/>
                    </a:lnTo>
                    <a:lnTo>
                      <a:pt x="693" y="819"/>
                    </a:lnTo>
                    <a:lnTo>
                      <a:pt x="695" y="819"/>
                    </a:lnTo>
                    <a:lnTo>
                      <a:pt x="695" y="821"/>
                    </a:lnTo>
                    <a:lnTo>
                      <a:pt x="697" y="821"/>
                    </a:lnTo>
                    <a:lnTo>
                      <a:pt x="699" y="821"/>
                    </a:lnTo>
                    <a:lnTo>
                      <a:pt x="701" y="821"/>
                    </a:lnTo>
                    <a:lnTo>
                      <a:pt x="701" y="823"/>
                    </a:lnTo>
                    <a:lnTo>
                      <a:pt x="703" y="823"/>
                    </a:lnTo>
                    <a:lnTo>
                      <a:pt x="705" y="823"/>
                    </a:lnTo>
                    <a:lnTo>
                      <a:pt x="705" y="821"/>
                    </a:lnTo>
                    <a:lnTo>
                      <a:pt x="705" y="823"/>
                    </a:lnTo>
                    <a:lnTo>
                      <a:pt x="705" y="825"/>
                    </a:lnTo>
                    <a:lnTo>
                      <a:pt x="703" y="825"/>
                    </a:lnTo>
                    <a:lnTo>
                      <a:pt x="703" y="823"/>
                    </a:lnTo>
                    <a:lnTo>
                      <a:pt x="703" y="825"/>
                    </a:lnTo>
                    <a:lnTo>
                      <a:pt x="701" y="825"/>
                    </a:lnTo>
                    <a:lnTo>
                      <a:pt x="703" y="825"/>
                    </a:lnTo>
                    <a:lnTo>
                      <a:pt x="703" y="827"/>
                    </a:lnTo>
                    <a:lnTo>
                      <a:pt x="705" y="825"/>
                    </a:lnTo>
                    <a:lnTo>
                      <a:pt x="705" y="827"/>
                    </a:lnTo>
                    <a:lnTo>
                      <a:pt x="703" y="827"/>
                    </a:lnTo>
                    <a:lnTo>
                      <a:pt x="701" y="827"/>
                    </a:lnTo>
                    <a:lnTo>
                      <a:pt x="701" y="829"/>
                    </a:lnTo>
                    <a:lnTo>
                      <a:pt x="701" y="831"/>
                    </a:lnTo>
                    <a:lnTo>
                      <a:pt x="699" y="831"/>
                    </a:lnTo>
                    <a:lnTo>
                      <a:pt x="699" y="829"/>
                    </a:lnTo>
                    <a:lnTo>
                      <a:pt x="699" y="831"/>
                    </a:lnTo>
                    <a:lnTo>
                      <a:pt x="699" y="833"/>
                    </a:lnTo>
                    <a:lnTo>
                      <a:pt x="701" y="833"/>
                    </a:lnTo>
                    <a:lnTo>
                      <a:pt x="703" y="833"/>
                    </a:lnTo>
                    <a:lnTo>
                      <a:pt x="703" y="835"/>
                    </a:lnTo>
                    <a:lnTo>
                      <a:pt x="705" y="835"/>
                    </a:lnTo>
                    <a:lnTo>
                      <a:pt x="705" y="837"/>
                    </a:lnTo>
                    <a:lnTo>
                      <a:pt x="703" y="839"/>
                    </a:lnTo>
                    <a:lnTo>
                      <a:pt x="703" y="841"/>
                    </a:lnTo>
                    <a:lnTo>
                      <a:pt x="705" y="841"/>
                    </a:lnTo>
                    <a:lnTo>
                      <a:pt x="705" y="843"/>
                    </a:lnTo>
                    <a:lnTo>
                      <a:pt x="703" y="843"/>
                    </a:lnTo>
                    <a:lnTo>
                      <a:pt x="703" y="841"/>
                    </a:lnTo>
                    <a:lnTo>
                      <a:pt x="701" y="841"/>
                    </a:lnTo>
                    <a:lnTo>
                      <a:pt x="701" y="843"/>
                    </a:lnTo>
                    <a:lnTo>
                      <a:pt x="699" y="843"/>
                    </a:lnTo>
                    <a:lnTo>
                      <a:pt x="697" y="843"/>
                    </a:lnTo>
                    <a:lnTo>
                      <a:pt x="695" y="843"/>
                    </a:lnTo>
                    <a:lnTo>
                      <a:pt x="693" y="843"/>
                    </a:lnTo>
                    <a:lnTo>
                      <a:pt x="693" y="844"/>
                    </a:lnTo>
                    <a:lnTo>
                      <a:pt x="693" y="846"/>
                    </a:lnTo>
                    <a:lnTo>
                      <a:pt x="691" y="846"/>
                    </a:lnTo>
                    <a:lnTo>
                      <a:pt x="691" y="848"/>
                    </a:lnTo>
                    <a:lnTo>
                      <a:pt x="691" y="850"/>
                    </a:lnTo>
                    <a:lnTo>
                      <a:pt x="693" y="852"/>
                    </a:lnTo>
                    <a:lnTo>
                      <a:pt x="693" y="854"/>
                    </a:lnTo>
                    <a:lnTo>
                      <a:pt x="693" y="856"/>
                    </a:lnTo>
                    <a:lnTo>
                      <a:pt x="695" y="858"/>
                    </a:lnTo>
                    <a:lnTo>
                      <a:pt x="695" y="860"/>
                    </a:lnTo>
                    <a:lnTo>
                      <a:pt x="693" y="860"/>
                    </a:lnTo>
                    <a:lnTo>
                      <a:pt x="693" y="862"/>
                    </a:lnTo>
                    <a:lnTo>
                      <a:pt x="691" y="862"/>
                    </a:lnTo>
                    <a:lnTo>
                      <a:pt x="690" y="862"/>
                    </a:lnTo>
                    <a:lnTo>
                      <a:pt x="688" y="862"/>
                    </a:lnTo>
                    <a:lnTo>
                      <a:pt x="686" y="864"/>
                    </a:lnTo>
                    <a:lnTo>
                      <a:pt x="688" y="864"/>
                    </a:lnTo>
                    <a:lnTo>
                      <a:pt x="688" y="866"/>
                    </a:lnTo>
                    <a:lnTo>
                      <a:pt x="690" y="866"/>
                    </a:lnTo>
                    <a:lnTo>
                      <a:pt x="691" y="866"/>
                    </a:lnTo>
                    <a:lnTo>
                      <a:pt x="691" y="867"/>
                    </a:lnTo>
                    <a:lnTo>
                      <a:pt x="693" y="869"/>
                    </a:lnTo>
                    <a:lnTo>
                      <a:pt x="693" y="871"/>
                    </a:lnTo>
                    <a:lnTo>
                      <a:pt x="693" y="873"/>
                    </a:lnTo>
                    <a:lnTo>
                      <a:pt x="693" y="875"/>
                    </a:lnTo>
                    <a:lnTo>
                      <a:pt x="691" y="875"/>
                    </a:lnTo>
                    <a:lnTo>
                      <a:pt x="691" y="877"/>
                    </a:lnTo>
                    <a:lnTo>
                      <a:pt x="691" y="879"/>
                    </a:lnTo>
                    <a:lnTo>
                      <a:pt x="690" y="879"/>
                    </a:lnTo>
                    <a:lnTo>
                      <a:pt x="688" y="881"/>
                    </a:lnTo>
                    <a:lnTo>
                      <a:pt x="686" y="881"/>
                    </a:lnTo>
                    <a:lnTo>
                      <a:pt x="684" y="881"/>
                    </a:lnTo>
                    <a:lnTo>
                      <a:pt x="682" y="881"/>
                    </a:lnTo>
                    <a:lnTo>
                      <a:pt x="680" y="881"/>
                    </a:lnTo>
                    <a:lnTo>
                      <a:pt x="680" y="879"/>
                    </a:lnTo>
                    <a:lnTo>
                      <a:pt x="678" y="879"/>
                    </a:lnTo>
                    <a:lnTo>
                      <a:pt x="678" y="877"/>
                    </a:lnTo>
                    <a:lnTo>
                      <a:pt x="676" y="877"/>
                    </a:lnTo>
                    <a:lnTo>
                      <a:pt x="676" y="875"/>
                    </a:lnTo>
                    <a:lnTo>
                      <a:pt x="674" y="875"/>
                    </a:lnTo>
                    <a:lnTo>
                      <a:pt x="674" y="873"/>
                    </a:lnTo>
                    <a:lnTo>
                      <a:pt x="672" y="873"/>
                    </a:lnTo>
                    <a:lnTo>
                      <a:pt x="670" y="873"/>
                    </a:lnTo>
                    <a:lnTo>
                      <a:pt x="668" y="873"/>
                    </a:lnTo>
                    <a:lnTo>
                      <a:pt x="667" y="873"/>
                    </a:lnTo>
                    <a:lnTo>
                      <a:pt x="667" y="871"/>
                    </a:lnTo>
                    <a:lnTo>
                      <a:pt x="665" y="869"/>
                    </a:lnTo>
                    <a:lnTo>
                      <a:pt x="665" y="867"/>
                    </a:lnTo>
                    <a:lnTo>
                      <a:pt x="663" y="866"/>
                    </a:lnTo>
                    <a:lnTo>
                      <a:pt x="663" y="864"/>
                    </a:lnTo>
                    <a:lnTo>
                      <a:pt x="661" y="862"/>
                    </a:lnTo>
                    <a:lnTo>
                      <a:pt x="659" y="862"/>
                    </a:lnTo>
                    <a:lnTo>
                      <a:pt x="657" y="862"/>
                    </a:lnTo>
                    <a:lnTo>
                      <a:pt x="655" y="864"/>
                    </a:lnTo>
                    <a:lnTo>
                      <a:pt x="655" y="866"/>
                    </a:lnTo>
                    <a:lnTo>
                      <a:pt x="653" y="866"/>
                    </a:lnTo>
                    <a:lnTo>
                      <a:pt x="651" y="867"/>
                    </a:lnTo>
                    <a:lnTo>
                      <a:pt x="649" y="867"/>
                    </a:lnTo>
                    <a:lnTo>
                      <a:pt x="647" y="869"/>
                    </a:lnTo>
                    <a:lnTo>
                      <a:pt x="647" y="871"/>
                    </a:lnTo>
                    <a:lnTo>
                      <a:pt x="647" y="873"/>
                    </a:lnTo>
                    <a:lnTo>
                      <a:pt x="647" y="875"/>
                    </a:lnTo>
                    <a:lnTo>
                      <a:pt x="647" y="877"/>
                    </a:lnTo>
                    <a:lnTo>
                      <a:pt x="647" y="879"/>
                    </a:lnTo>
                    <a:lnTo>
                      <a:pt x="647" y="881"/>
                    </a:lnTo>
                    <a:lnTo>
                      <a:pt x="645" y="881"/>
                    </a:lnTo>
                    <a:lnTo>
                      <a:pt x="645" y="883"/>
                    </a:lnTo>
                    <a:lnTo>
                      <a:pt x="644" y="883"/>
                    </a:lnTo>
                    <a:lnTo>
                      <a:pt x="642" y="883"/>
                    </a:lnTo>
                    <a:lnTo>
                      <a:pt x="640" y="883"/>
                    </a:lnTo>
                    <a:lnTo>
                      <a:pt x="638" y="881"/>
                    </a:lnTo>
                    <a:lnTo>
                      <a:pt x="636" y="879"/>
                    </a:lnTo>
                    <a:lnTo>
                      <a:pt x="636" y="877"/>
                    </a:lnTo>
                    <a:lnTo>
                      <a:pt x="636" y="875"/>
                    </a:lnTo>
                    <a:lnTo>
                      <a:pt x="636" y="871"/>
                    </a:lnTo>
                    <a:lnTo>
                      <a:pt x="636" y="869"/>
                    </a:lnTo>
                    <a:lnTo>
                      <a:pt x="636" y="867"/>
                    </a:lnTo>
                    <a:lnTo>
                      <a:pt x="636" y="864"/>
                    </a:lnTo>
                    <a:lnTo>
                      <a:pt x="636" y="862"/>
                    </a:lnTo>
                    <a:lnTo>
                      <a:pt x="636" y="858"/>
                    </a:lnTo>
                    <a:lnTo>
                      <a:pt x="636" y="856"/>
                    </a:lnTo>
                    <a:lnTo>
                      <a:pt x="636" y="854"/>
                    </a:lnTo>
                    <a:lnTo>
                      <a:pt x="638" y="854"/>
                    </a:lnTo>
                    <a:lnTo>
                      <a:pt x="640" y="854"/>
                    </a:lnTo>
                    <a:lnTo>
                      <a:pt x="642" y="854"/>
                    </a:lnTo>
                    <a:lnTo>
                      <a:pt x="642" y="856"/>
                    </a:lnTo>
                    <a:lnTo>
                      <a:pt x="642" y="858"/>
                    </a:lnTo>
                    <a:lnTo>
                      <a:pt x="644" y="858"/>
                    </a:lnTo>
                    <a:lnTo>
                      <a:pt x="645" y="858"/>
                    </a:lnTo>
                    <a:lnTo>
                      <a:pt x="645" y="856"/>
                    </a:lnTo>
                    <a:lnTo>
                      <a:pt x="644" y="854"/>
                    </a:lnTo>
                    <a:lnTo>
                      <a:pt x="644" y="852"/>
                    </a:lnTo>
                    <a:lnTo>
                      <a:pt x="642" y="850"/>
                    </a:lnTo>
                    <a:lnTo>
                      <a:pt x="640" y="848"/>
                    </a:lnTo>
                    <a:lnTo>
                      <a:pt x="638" y="846"/>
                    </a:lnTo>
                    <a:lnTo>
                      <a:pt x="636" y="846"/>
                    </a:lnTo>
                    <a:lnTo>
                      <a:pt x="636" y="844"/>
                    </a:lnTo>
                    <a:lnTo>
                      <a:pt x="634" y="843"/>
                    </a:lnTo>
                    <a:lnTo>
                      <a:pt x="634" y="841"/>
                    </a:lnTo>
                    <a:lnTo>
                      <a:pt x="632" y="839"/>
                    </a:lnTo>
                    <a:lnTo>
                      <a:pt x="630" y="837"/>
                    </a:lnTo>
                    <a:lnTo>
                      <a:pt x="630" y="835"/>
                    </a:lnTo>
                    <a:lnTo>
                      <a:pt x="628" y="835"/>
                    </a:lnTo>
                    <a:lnTo>
                      <a:pt x="626" y="833"/>
                    </a:lnTo>
                    <a:lnTo>
                      <a:pt x="624" y="833"/>
                    </a:lnTo>
                    <a:lnTo>
                      <a:pt x="622" y="833"/>
                    </a:lnTo>
                    <a:lnTo>
                      <a:pt x="620" y="833"/>
                    </a:lnTo>
                    <a:lnTo>
                      <a:pt x="619" y="833"/>
                    </a:lnTo>
                    <a:lnTo>
                      <a:pt x="619" y="831"/>
                    </a:lnTo>
                    <a:lnTo>
                      <a:pt x="619" y="829"/>
                    </a:lnTo>
                    <a:lnTo>
                      <a:pt x="617" y="829"/>
                    </a:lnTo>
                    <a:lnTo>
                      <a:pt x="617" y="831"/>
                    </a:lnTo>
                    <a:lnTo>
                      <a:pt x="615" y="831"/>
                    </a:lnTo>
                    <a:lnTo>
                      <a:pt x="613" y="831"/>
                    </a:lnTo>
                    <a:lnTo>
                      <a:pt x="611" y="833"/>
                    </a:lnTo>
                    <a:lnTo>
                      <a:pt x="611" y="835"/>
                    </a:lnTo>
                    <a:lnTo>
                      <a:pt x="613" y="835"/>
                    </a:lnTo>
                    <a:lnTo>
                      <a:pt x="613" y="837"/>
                    </a:lnTo>
                    <a:lnTo>
                      <a:pt x="613" y="839"/>
                    </a:lnTo>
                    <a:lnTo>
                      <a:pt x="613" y="841"/>
                    </a:lnTo>
                    <a:lnTo>
                      <a:pt x="615" y="843"/>
                    </a:lnTo>
                    <a:lnTo>
                      <a:pt x="617" y="843"/>
                    </a:lnTo>
                    <a:lnTo>
                      <a:pt x="619" y="843"/>
                    </a:lnTo>
                    <a:lnTo>
                      <a:pt x="620" y="843"/>
                    </a:lnTo>
                    <a:lnTo>
                      <a:pt x="620" y="844"/>
                    </a:lnTo>
                    <a:lnTo>
                      <a:pt x="622" y="844"/>
                    </a:lnTo>
                    <a:lnTo>
                      <a:pt x="620" y="846"/>
                    </a:lnTo>
                    <a:lnTo>
                      <a:pt x="620" y="848"/>
                    </a:lnTo>
                    <a:lnTo>
                      <a:pt x="619" y="848"/>
                    </a:lnTo>
                    <a:lnTo>
                      <a:pt x="617" y="848"/>
                    </a:lnTo>
                    <a:lnTo>
                      <a:pt x="615" y="848"/>
                    </a:lnTo>
                    <a:lnTo>
                      <a:pt x="613" y="848"/>
                    </a:lnTo>
                    <a:lnTo>
                      <a:pt x="611" y="848"/>
                    </a:lnTo>
                    <a:lnTo>
                      <a:pt x="609" y="846"/>
                    </a:lnTo>
                    <a:lnTo>
                      <a:pt x="607" y="844"/>
                    </a:lnTo>
                    <a:lnTo>
                      <a:pt x="605" y="841"/>
                    </a:lnTo>
                    <a:lnTo>
                      <a:pt x="603" y="839"/>
                    </a:lnTo>
                    <a:lnTo>
                      <a:pt x="603" y="837"/>
                    </a:lnTo>
                    <a:lnTo>
                      <a:pt x="601" y="835"/>
                    </a:lnTo>
                    <a:lnTo>
                      <a:pt x="601" y="833"/>
                    </a:lnTo>
                    <a:lnTo>
                      <a:pt x="599" y="831"/>
                    </a:lnTo>
                    <a:lnTo>
                      <a:pt x="597" y="829"/>
                    </a:lnTo>
                    <a:lnTo>
                      <a:pt x="596" y="829"/>
                    </a:lnTo>
                    <a:lnTo>
                      <a:pt x="594" y="831"/>
                    </a:lnTo>
                    <a:lnTo>
                      <a:pt x="592" y="831"/>
                    </a:lnTo>
                    <a:lnTo>
                      <a:pt x="590" y="831"/>
                    </a:lnTo>
                    <a:lnTo>
                      <a:pt x="590" y="833"/>
                    </a:lnTo>
                    <a:lnTo>
                      <a:pt x="588" y="835"/>
                    </a:lnTo>
                    <a:lnTo>
                      <a:pt x="588" y="837"/>
                    </a:lnTo>
                    <a:lnTo>
                      <a:pt x="586" y="841"/>
                    </a:lnTo>
                    <a:lnTo>
                      <a:pt x="584" y="843"/>
                    </a:lnTo>
                    <a:lnTo>
                      <a:pt x="582" y="844"/>
                    </a:lnTo>
                    <a:lnTo>
                      <a:pt x="580" y="844"/>
                    </a:lnTo>
                    <a:lnTo>
                      <a:pt x="578" y="844"/>
                    </a:lnTo>
                    <a:lnTo>
                      <a:pt x="576" y="844"/>
                    </a:lnTo>
                    <a:lnTo>
                      <a:pt x="574" y="844"/>
                    </a:lnTo>
                    <a:lnTo>
                      <a:pt x="572" y="844"/>
                    </a:lnTo>
                    <a:lnTo>
                      <a:pt x="571" y="846"/>
                    </a:lnTo>
                    <a:lnTo>
                      <a:pt x="569" y="846"/>
                    </a:lnTo>
                    <a:lnTo>
                      <a:pt x="567" y="848"/>
                    </a:lnTo>
                    <a:lnTo>
                      <a:pt x="565" y="848"/>
                    </a:lnTo>
                    <a:lnTo>
                      <a:pt x="563" y="848"/>
                    </a:lnTo>
                    <a:lnTo>
                      <a:pt x="561" y="848"/>
                    </a:lnTo>
                    <a:lnTo>
                      <a:pt x="559" y="846"/>
                    </a:lnTo>
                    <a:lnTo>
                      <a:pt x="557" y="844"/>
                    </a:lnTo>
                    <a:lnTo>
                      <a:pt x="557" y="843"/>
                    </a:lnTo>
                    <a:lnTo>
                      <a:pt x="557" y="841"/>
                    </a:lnTo>
                    <a:lnTo>
                      <a:pt x="559" y="839"/>
                    </a:lnTo>
                    <a:lnTo>
                      <a:pt x="561" y="837"/>
                    </a:lnTo>
                    <a:lnTo>
                      <a:pt x="561" y="835"/>
                    </a:lnTo>
                    <a:lnTo>
                      <a:pt x="563" y="835"/>
                    </a:lnTo>
                    <a:lnTo>
                      <a:pt x="565" y="833"/>
                    </a:lnTo>
                    <a:lnTo>
                      <a:pt x="567" y="831"/>
                    </a:lnTo>
                    <a:lnTo>
                      <a:pt x="567" y="829"/>
                    </a:lnTo>
                    <a:lnTo>
                      <a:pt x="565" y="829"/>
                    </a:lnTo>
                    <a:lnTo>
                      <a:pt x="565" y="827"/>
                    </a:lnTo>
                    <a:lnTo>
                      <a:pt x="563" y="825"/>
                    </a:lnTo>
                    <a:lnTo>
                      <a:pt x="563" y="823"/>
                    </a:lnTo>
                    <a:lnTo>
                      <a:pt x="563" y="821"/>
                    </a:lnTo>
                    <a:lnTo>
                      <a:pt x="563" y="819"/>
                    </a:lnTo>
                    <a:lnTo>
                      <a:pt x="565" y="819"/>
                    </a:lnTo>
                    <a:lnTo>
                      <a:pt x="567" y="819"/>
                    </a:lnTo>
                    <a:lnTo>
                      <a:pt x="569" y="818"/>
                    </a:lnTo>
                    <a:lnTo>
                      <a:pt x="571" y="816"/>
                    </a:lnTo>
                    <a:lnTo>
                      <a:pt x="572" y="816"/>
                    </a:lnTo>
                    <a:lnTo>
                      <a:pt x="574" y="816"/>
                    </a:lnTo>
                    <a:lnTo>
                      <a:pt x="576" y="816"/>
                    </a:lnTo>
                    <a:lnTo>
                      <a:pt x="576" y="814"/>
                    </a:lnTo>
                    <a:lnTo>
                      <a:pt x="574" y="812"/>
                    </a:lnTo>
                    <a:lnTo>
                      <a:pt x="572" y="810"/>
                    </a:lnTo>
                    <a:lnTo>
                      <a:pt x="571" y="810"/>
                    </a:lnTo>
                    <a:lnTo>
                      <a:pt x="569" y="808"/>
                    </a:lnTo>
                    <a:lnTo>
                      <a:pt x="567" y="808"/>
                    </a:lnTo>
                    <a:lnTo>
                      <a:pt x="565" y="808"/>
                    </a:lnTo>
                    <a:lnTo>
                      <a:pt x="565" y="810"/>
                    </a:lnTo>
                    <a:lnTo>
                      <a:pt x="563" y="810"/>
                    </a:lnTo>
                    <a:lnTo>
                      <a:pt x="563" y="812"/>
                    </a:lnTo>
                    <a:lnTo>
                      <a:pt x="561" y="814"/>
                    </a:lnTo>
                    <a:lnTo>
                      <a:pt x="559" y="814"/>
                    </a:lnTo>
                    <a:lnTo>
                      <a:pt x="555" y="816"/>
                    </a:lnTo>
                    <a:lnTo>
                      <a:pt x="553" y="816"/>
                    </a:lnTo>
                    <a:lnTo>
                      <a:pt x="551" y="816"/>
                    </a:lnTo>
                    <a:lnTo>
                      <a:pt x="549" y="816"/>
                    </a:lnTo>
                    <a:lnTo>
                      <a:pt x="548" y="814"/>
                    </a:lnTo>
                    <a:lnTo>
                      <a:pt x="548" y="812"/>
                    </a:lnTo>
                    <a:lnTo>
                      <a:pt x="549" y="810"/>
                    </a:lnTo>
                    <a:lnTo>
                      <a:pt x="549" y="808"/>
                    </a:lnTo>
                    <a:lnTo>
                      <a:pt x="549" y="806"/>
                    </a:lnTo>
                    <a:lnTo>
                      <a:pt x="548" y="806"/>
                    </a:lnTo>
                    <a:lnTo>
                      <a:pt x="546" y="804"/>
                    </a:lnTo>
                    <a:lnTo>
                      <a:pt x="544" y="806"/>
                    </a:lnTo>
                    <a:lnTo>
                      <a:pt x="544" y="808"/>
                    </a:lnTo>
                    <a:lnTo>
                      <a:pt x="544" y="810"/>
                    </a:lnTo>
                    <a:lnTo>
                      <a:pt x="544" y="812"/>
                    </a:lnTo>
                    <a:lnTo>
                      <a:pt x="544" y="814"/>
                    </a:lnTo>
                    <a:lnTo>
                      <a:pt x="544" y="816"/>
                    </a:lnTo>
                    <a:lnTo>
                      <a:pt x="542" y="816"/>
                    </a:lnTo>
                    <a:lnTo>
                      <a:pt x="542" y="818"/>
                    </a:lnTo>
                    <a:lnTo>
                      <a:pt x="540" y="818"/>
                    </a:lnTo>
                    <a:lnTo>
                      <a:pt x="538" y="818"/>
                    </a:lnTo>
                    <a:lnTo>
                      <a:pt x="536" y="816"/>
                    </a:lnTo>
                    <a:lnTo>
                      <a:pt x="536" y="814"/>
                    </a:lnTo>
                    <a:lnTo>
                      <a:pt x="534" y="812"/>
                    </a:lnTo>
                    <a:lnTo>
                      <a:pt x="532" y="810"/>
                    </a:lnTo>
                    <a:lnTo>
                      <a:pt x="532" y="808"/>
                    </a:lnTo>
                    <a:lnTo>
                      <a:pt x="530" y="808"/>
                    </a:lnTo>
                    <a:lnTo>
                      <a:pt x="528" y="808"/>
                    </a:lnTo>
                    <a:lnTo>
                      <a:pt x="526" y="808"/>
                    </a:lnTo>
                    <a:lnTo>
                      <a:pt x="524" y="808"/>
                    </a:lnTo>
                    <a:lnTo>
                      <a:pt x="523" y="810"/>
                    </a:lnTo>
                    <a:lnTo>
                      <a:pt x="521" y="812"/>
                    </a:lnTo>
                    <a:lnTo>
                      <a:pt x="519" y="814"/>
                    </a:lnTo>
                    <a:lnTo>
                      <a:pt x="517" y="816"/>
                    </a:lnTo>
                    <a:lnTo>
                      <a:pt x="515" y="818"/>
                    </a:lnTo>
                    <a:lnTo>
                      <a:pt x="513" y="818"/>
                    </a:lnTo>
                    <a:lnTo>
                      <a:pt x="513" y="819"/>
                    </a:lnTo>
                    <a:lnTo>
                      <a:pt x="513" y="821"/>
                    </a:lnTo>
                    <a:lnTo>
                      <a:pt x="513" y="823"/>
                    </a:lnTo>
                    <a:lnTo>
                      <a:pt x="513" y="825"/>
                    </a:lnTo>
                    <a:lnTo>
                      <a:pt x="513" y="827"/>
                    </a:lnTo>
                    <a:lnTo>
                      <a:pt x="515" y="827"/>
                    </a:lnTo>
                    <a:lnTo>
                      <a:pt x="517" y="827"/>
                    </a:lnTo>
                    <a:lnTo>
                      <a:pt x="519" y="827"/>
                    </a:lnTo>
                    <a:lnTo>
                      <a:pt x="519" y="825"/>
                    </a:lnTo>
                    <a:lnTo>
                      <a:pt x="521" y="825"/>
                    </a:lnTo>
                    <a:lnTo>
                      <a:pt x="523" y="825"/>
                    </a:lnTo>
                    <a:lnTo>
                      <a:pt x="524" y="825"/>
                    </a:lnTo>
                    <a:lnTo>
                      <a:pt x="526" y="825"/>
                    </a:lnTo>
                    <a:lnTo>
                      <a:pt x="528" y="827"/>
                    </a:lnTo>
                    <a:lnTo>
                      <a:pt x="528" y="829"/>
                    </a:lnTo>
                    <a:lnTo>
                      <a:pt x="528" y="831"/>
                    </a:lnTo>
                    <a:lnTo>
                      <a:pt x="528" y="833"/>
                    </a:lnTo>
                    <a:lnTo>
                      <a:pt x="526" y="835"/>
                    </a:lnTo>
                    <a:lnTo>
                      <a:pt x="526" y="837"/>
                    </a:lnTo>
                    <a:lnTo>
                      <a:pt x="524" y="837"/>
                    </a:lnTo>
                    <a:lnTo>
                      <a:pt x="523" y="839"/>
                    </a:lnTo>
                    <a:lnTo>
                      <a:pt x="523" y="841"/>
                    </a:lnTo>
                    <a:lnTo>
                      <a:pt x="521" y="841"/>
                    </a:lnTo>
                    <a:lnTo>
                      <a:pt x="519" y="843"/>
                    </a:lnTo>
                    <a:lnTo>
                      <a:pt x="519" y="844"/>
                    </a:lnTo>
                    <a:lnTo>
                      <a:pt x="517" y="844"/>
                    </a:lnTo>
                    <a:lnTo>
                      <a:pt x="517" y="846"/>
                    </a:lnTo>
                    <a:lnTo>
                      <a:pt x="517" y="848"/>
                    </a:lnTo>
                    <a:lnTo>
                      <a:pt x="517" y="850"/>
                    </a:lnTo>
                    <a:lnTo>
                      <a:pt x="515" y="852"/>
                    </a:lnTo>
                    <a:lnTo>
                      <a:pt x="513" y="852"/>
                    </a:lnTo>
                    <a:lnTo>
                      <a:pt x="511" y="852"/>
                    </a:lnTo>
                    <a:lnTo>
                      <a:pt x="509" y="854"/>
                    </a:lnTo>
                    <a:lnTo>
                      <a:pt x="507" y="854"/>
                    </a:lnTo>
                    <a:lnTo>
                      <a:pt x="505" y="852"/>
                    </a:lnTo>
                    <a:lnTo>
                      <a:pt x="503" y="850"/>
                    </a:lnTo>
                    <a:lnTo>
                      <a:pt x="503" y="848"/>
                    </a:lnTo>
                    <a:lnTo>
                      <a:pt x="503" y="846"/>
                    </a:lnTo>
                    <a:lnTo>
                      <a:pt x="503" y="844"/>
                    </a:lnTo>
                    <a:lnTo>
                      <a:pt x="503" y="843"/>
                    </a:lnTo>
                    <a:lnTo>
                      <a:pt x="501" y="841"/>
                    </a:lnTo>
                    <a:lnTo>
                      <a:pt x="498" y="841"/>
                    </a:lnTo>
                    <a:lnTo>
                      <a:pt x="494" y="841"/>
                    </a:lnTo>
                    <a:lnTo>
                      <a:pt x="492" y="839"/>
                    </a:lnTo>
                    <a:lnTo>
                      <a:pt x="490" y="837"/>
                    </a:lnTo>
                    <a:lnTo>
                      <a:pt x="490" y="835"/>
                    </a:lnTo>
                    <a:lnTo>
                      <a:pt x="488" y="835"/>
                    </a:lnTo>
                    <a:lnTo>
                      <a:pt x="488" y="833"/>
                    </a:lnTo>
                    <a:lnTo>
                      <a:pt x="490" y="831"/>
                    </a:lnTo>
                    <a:lnTo>
                      <a:pt x="490" y="829"/>
                    </a:lnTo>
                    <a:lnTo>
                      <a:pt x="492" y="827"/>
                    </a:lnTo>
                    <a:lnTo>
                      <a:pt x="494" y="827"/>
                    </a:lnTo>
                    <a:lnTo>
                      <a:pt x="496" y="825"/>
                    </a:lnTo>
                    <a:lnTo>
                      <a:pt x="496" y="823"/>
                    </a:lnTo>
                    <a:lnTo>
                      <a:pt x="498" y="819"/>
                    </a:lnTo>
                    <a:lnTo>
                      <a:pt x="498" y="818"/>
                    </a:lnTo>
                    <a:lnTo>
                      <a:pt x="496" y="818"/>
                    </a:lnTo>
                    <a:lnTo>
                      <a:pt x="494" y="818"/>
                    </a:lnTo>
                    <a:lnTo>
                      <a:pt x="492" y="818"/>
                    </a:lnTo>
                    <a:lnTo>
                      <a:pt x="490" y="818"/>
                    </a:lnTo>
                    <a:lnTo>
                      <a:pt x="490" y="819"/>
                    </a:lnTo>
                    <a:lnTo>
                      <a:pt x="488" y="821"/>
                    </a:lnTo>
                    <a:lnTo>
                      <a:pt x="488" y="823"/>
                    </a:lnTo>
                    <a:lnTo>
                      <a:pt x="488" y="825"/>
                    </a:lnTo>
                    <a:lnTo>
                      <a:pt x="486" y="827"/>
                    </a:lnTo>
                    <a:lnTo>
                      <a:pt x="482" y="827"/>
                    </a:lnTo>
                    <a:lnTo>
                      <a:pt x="480" y="827"/>
                    </a:lnTo>
                    <a:lnTo>
                      <a:pt x="478" y="825"/>
                    </a:lnTo>
                    <a:lnTo>
                      <a:pt x="476" y="825"/>
                    </a:lnTo>
                    <a:lnTo>
                      <a:pt x="476" y="823"/>
                    </a:lnTo>
                    <a:lnTo>
                      <a:pt x="475" y="821"/>
                    </a:lnTo>
                    <a:lnTo>
                      <a:pt x="473" y="819"/>
                    </a:lnTo>
                    <a:lnTo>
                      <a:pt x="469" y="818"/>
                    </a:lnTo>
                    <a:lnTo>
                      <a:pt x="469" y="816"/>
                    </a:lnTo>
                    <a:lnTo>
                      <a:pt x="467" y="814"/>
                    </a:lnTo>
                    <a:lnTo>
                      <a:pt x="467" y="812"/>
                    </a:lnTo>
                    <a:lnTo>
                      <a:pt x="467" y="810"/>
                    </a:lnTo>
                    <a:lnTo>
                      <a:pt x="469" y="808"/>
                    </a:lnTo>
                    <a:lnTo>
                      <a:pt x="469" y="806"/>
                    </a:lnTo>
                    <a:lnTo>
                      <a:pt x="471" y="806"/>
                    </a:lnTo>
                    <a:lnTo>
                      <a:pt x="471" y="804"/>
                    </a:lnTo>
                    <a:lnTo>
                      <a:pt x="473" y="804"/>
                    </a:lnTo>
                    <a:lnTo>
                      <a:pt x="475" y="804"/>
                    </a:lnTo>
                    <a:lnTo>
                      <a:pt x="476" y="806"/>
                    </a:lnTo>
                    <a:lnTo>
                      <a:pt x="478" y="806"/>
                    </a:lnTo>
                    <a:lnTo>
                      <a:pt x="480" y="804"/>
                    </a:lnTo>
                    <a:lnTo>
                      <a:pt x="482" y="802"/>
                    </a:lnTo>
                    <a:lnTo>
                      <a:pt x="482" y="800"/>
                    </a:lnTo>
                    <a:lnTo>
                      <a:pt x="482" y="798"/>
                    </a:lnTo>
                    <a:lnTo>
                      <a:pt x="484" y="796"/>
                    </a:lnTo>
                    <a:lnTo>
                      <a:pt x="486" y="795"/>
                    </a:lnTo>
                    <a:lnTo>
                      <a:pt x="488" y="795"/>
                    </a:lnTo>
                    <a:lnTo>
                      <a:pt x="490" y="793"/>
                    </a:lnTo>
                    <a:lnTo>
                      <a:pt x="490" y="791"/>
                    </a:lnTo>
                    <a:lnTo>
                      <a:pt x="490" y="789"/>
                    </a:lnTo>
                    <a:lnTo>
                      <a:pt x="488" y="789"/>
                    </a:lnTo>
                    <a:lnTo>
                      <a:pt x="486" y="785"/>
                    </a:lnTo>
                    <a:lnTo>
                      <a:pt x="484" y="783"/>
                    </a:lnTo>
                    <a:lnTo>
                      <a:pt x="482" y="781"/>
                    </a:lnTo>
                    <a:lnTo>
                      <a:pt x="482" y="779"/>
                    </a:lnTo>
                    <a:lnTo>
                      <a:pt x="480" y="777"/>
                    </a:lnTo>
                    <a:lnTo>
                      <a:pt x="478" y="775"/>
                    </a:lnTo>
                    <a:lnTo>
                      <a:pt x="476" y="775"/>
                    </a:lnTo>
                    <a:lnTo>
                      <a:pt x="475" y="773"/>
                    </a:lnTo>
                    <a:lnTo>
                      <a:pt x="473" y="773"/>
                    </a:lnTo>
                    <a:lnTo>
                      <a:pt x="473" y="771"/>
                    </a:lnTo>
                    <a:lnTo>
                      <a:pt x="471" y="771"/>
                    </a:lnTo>
                    <a:lnTo>
                      <a:pt x="471" y="770"/>
                    </a:lnTo>
                    <a:lnTo>
                      <a:pt x="469" y="768"/>
                    </a:lnTo>
                    <a:lnTo>
                      <a:pt x="469" y="766"/>
                    </a:lnTo>
                    <a:lnTo>
                      <a:pt x="469" y="764"/>
                    </a:lnTo>
                    <a:lnTo>
                      <a:pt x="469" y="762"/>
                    </a:lnTo>
                    <a:lnTo>
                      <a:pt x="469" y="760"/>
                    </a:lnTo>
                    <a:lnTo>
                      <a:pt x="471" y="758"/>
                    </a:lnTo>
                    <a:lnTo>
                      <a:pt x="471" y="756"/>
                    </a:lnTo>
                    <a:lnTo>
                      <a:pt x="471" y="754"/>
                    </a:lnTo>
                    <a:lnTo>
                      <a:pt x="473" y="754"/>
                    </a:lnTo>
                    <a:lnTo>
                      <a:pt x="475" y="754"/>
                    </a:lnTo>
                    <a:lnTo>
                      <a:pt x="476" y="754"/>
                    </a:lnTo>
                    <a:lnTo>
                      <a:pt x="478" y="754"/>
                    </a:lnTo>
                    <a:lnTo>
                      <a:pt x="480" y="754"/>
                    </a:lnTo>
                    <a:lnTo>
                      <a:pt x="482" y="752"/>
                    </a:lnTo>
                    <a:lnTo>
                      <a:pt x="482" y="750"/>
                    </a:lnTo>
                    <a:lnTo>
                      <a:pt x="480" y="748"/>
                    </a:lnTo>
                    <a:lnTo>
                      <a:pt x="480" y="747"/>
                    </a:lnTo>
                    <a:lnTo>
                      <a:pt x="478" y="745"/>
                    </a:lnTo>
                    <a:lnTo>
                      <a:pt x="478" y="743"/>
                    </a:lnTo>
                    <a:lnTo>
                      <a:pt x="478" y="741"/>
                    </a:lnTo>
                    <a:lnTo>
                      <a:pt x="478" y="739"/>
                    </a:lnTo>
                    <a:lnTo>
                      <a:pt x="480" y="737"/>
                    </a:lnTo>
                    <a:lnTo>
                      <a:pt x="480" y="735"/>
                    </a:lnTo>
                    <a:lnTo>
                      <a:pt x="482" y="735"/>
                    </a:lnTo>
                    <a:lnTo>
                      <a:pt x="482" y="733"/>
                    </a:lnTo>
                    <a:lnTo>
                      <a:pt x="480" y="731"/>
                    </a:lnTo>
                    <a:lnTo>
                      <a:pt x="480" y="729"/>
                    </a:lnTo>
                    <a:lnTo>
                      <a:pt x="480" y="727"/>
                    </a:lnTo>
                    <a:lnTo>
                      <a:pt x="480" y="725"/>
                    </a:lnTo>
                    <a:lnTo>
                      <a:pt x="480" y="722"/>
                    </a:lnTo>
                    <a:lnTo>
                      <a:pt x="482" y="722"/>
                    </a:lnTo>
                    <a:lnTo>
                      <a:pt x="480" y="720"/>
                    </a:lnTo>
                    <a:lnTo>
                      <a:pt x="480" y="718"/>
                    </a:lnTo>
                    <a:lnTo>
                      <a:pt x="480" y="716"/>
                    </a:lnTo>
                    <a:lnTo>
                      <a:pt x="480" y="714"/>
                    </a:lnTo>
                    <a:lnTo>
                      <a:pt x="480" y="712"/>
                    </a:lnTo>
                    <a:lnTo>
                      <a:pt x="478" y="710"/>
                    </a:lnTo>
                    <a:lnTo>
                      <a:pt x="478" y="708"/>
                    </a:lnTo>
                    <a:lnTo>
                      <a:pt x="478" y="706"/>
                    </a:lnTo>
                    <a:lnTo>
                      <a:pt x="476" y="706"/>
                    </a:lnTo>
                    <a:lnTo>
                      <a:pt x="476" y="704"/>
                    </a:lnTo>
                    <a:lnTo>
                      <a:pt x="475" y="704"/>
                    </a:lnTo>
                    <a:lnTo>
                      <a:pt x="475" y="702"/>
                    </a:lnTo>
                    <a:lnTo>
                      <a:pt x="473" y="702"/>
                    </a:lnTo>
                    <a:lnTo>
                      <a:pt x="471" y="702"/>
                    </a:lnTo>
                    <a:lnTo>
                      <a:pt x="471" y="704"/>
                    </a:lnTo>
                    <a:lnTo>
                      <a:pt x="469" y="704"/>
                    </a:lnTo>
                    <a:lnTo>
                      <a:pt x="469" y="706"/>
                    </a:lnTo>
                    <a:lnTo>
                      <a:pt x="469" y="708"/>
                    </a:lnTo>
                    <a:lnTo>
                      <a:pt x="469" y="710"/>
                    </a:lnTo>
                    <a:lnTo>
                      <a:pt x="469" y="712"/>
                    </a:lnTo>
                    <a:lnTo>
                      <a:pt x="467" y="712"/>
                    </a:lnTo>
                    <a:lnTo>
                      <a:pt x="465" y="712"/>
                    </a:lnTo>
                    <a:lnTo>
                      <a:pt x="465" y="710"/>
                    </a:lnTo>
                    <a:lnTo>
                      <a:pt x="463" y="710"/>
                    </a:lnTo>
                    <a:lnTo>
                      <a:pt x="463" y="708"/>
                    </a:lnTo>
                    <a:lnTo>
                      <a:pt x="463" y="706"/>
                    </a:lnTo>
                    <a:lnTo>
                      <a:pt x="463" y="704"/>
                    </a:lnTo>
                    <a:lnTo>
                      <a:pt x="463" y="702"/>
                    </a:lnTo>
                    <a:lnTo>
                      <a:pt x="465" y="702"/>
                    </a:lnTo>
                    <a:lnTo>
                      <a:pt x="465" y="700"/>
                    </a:lnTo>
                    <a:lnTo>
                      <a:pt x="467" y="698"/>
                    </a:lnTo>
                    <a:lnTo>
                      <a:pt x="469" y="697"/>
                    </a:lnTo>
                    <a:lnTo>
                      <a:pt x="469" y="695"/>
                    </a:lnTo>
                    <a:lnTo>
                      <a:pt x="471" y="695"/>
                    </a:lnTo>
                    <a:lnTo>
                      <a:pt x="471" y="693"/>
                    </a:lnTo>
                    <a:lnTo>
                      <a:pt x="473" y="691"/>
                    </a:lnTo>
                    <a:lnTo>
                      <a:pt x="475" y="689"/>
                    </a:lnTo>
                    <a:lnTo>
                      <a:pt x="476" y="689"/>
                    </a:lnTo>
                    <a:lnTo>
                      <a:pt x="478" y="687"/>
                    </a:lnTo>
                    <a:lnTo>
                      <a:pt x="480" y="687"/>
                    </a:lnTo>
                    <a:lnTo>
                      <a:pt x="480" y="685"/>
                    </a:lnTo>
                    <a:lnTo>
                      <a:pt x="482" y="685"/>
                    </a:lnTo>
                    <a:lnTo>
                      <a:pt x="482" y="683"/>
                    </a:lnTo>
                    <a:lnTo>
                      <a:pt x="484" y="683"/>
                    </a:lnTo>
                    <a:lnTo>
                      <a:pt x="484" y="681"/>
                    </a:lnTo>
                    <a:lnTo>
                      <a:pt x="484" y="679"/>
                    </a:lnTo>
                    <a:lnTo>
                      <a:pt x="486" y="679"/>
                    </a:lnTo>
                    <a:lnTo>
                      <a:pt x="488" y="679"/>
                    </a:lnTo>
                    <a:lnTo>
                      <a:pt x="490" y="679"/>
                    </a:lnTo>
                    <a:lnTo>
                      <a:pt x="492" y="681"/>
                    </a:lnTo>
                    <a:lnTo>
                      <a:pt x="494" y="681"/>
                    </a:lnTo>
                    <a:lnTo>
                      <a:pt x="496" y="681"/>
                    </a:lnTo>
                    <a:lnTo>
                      <a:pt x="498" y="681"/>
                    </a:lnTo>
                    <a:lnTo>
                      <a:pt x="498" y="679"/>
                    </a:lnTo>
                    <a:lnTo>
                      <a:pt x="498" y="677"/>
                    </a:lnTo>
                    <a:lnTo>
                      <a:pt x="496" y="675"/>
                    </a:lnTo>
                    <a:lnTo>
                      <a:pt x="496" y="672"/>
                    </a:lnTo>
                    <a:lnTo>
                      <a:pt x="494" y="672"/>
                    </a:lnTo>
                    <a:lnTo>
                      <a:pt x="492" y="670"/>
                    </a:lnTo>
                    <a:lnTo>
                      <a:pt x="490" y="672"/>
                    </a:lnTo>
                    <a:lnTo>
                      <a:pt x="488" y="672"/>
                    </a:lnTo>
                    <a:lnTo>
                      <a:pt x="486" y="674"/>
                    </a:lnTo>
                    <a:lnTo>
                      <a:pt x="484" y="672"/>
                    </a:lnTo>
                    <a:lnTo>
                      <a:pt x="482" y="670"/>
                    </a:lnTo>
                    <a:lnTo>
                      <a:pt x="480" y="668"/>
                    </a:lnTo>
                    <a:lnTo>
                      <a:pt x="480" y="666"/>
                    </a:lnTo>
                    <a:lnTo>
                      <a:pt x="478" y="666"/>
                    </a:lnTo>
                    <a:lnTo>
                      <a:pt x="476" y="664"/>
                    </a:lnTo>
                    <a:lnTo>
                      <a:pt x="475" y="664"/>
                    </a:lnTo>
                    <a:lnTo>
                      <a:pt x="473" y="664"/>
                    </a:lnTo>
                    <a:lnTo>
                      <a:pt x="473" y="666"/>
                    </a:lnTo>
                    <a:lnTo>
                      <a:pt x="471" y="666"/>
                    </a:lnTo>
                    <a:lnTo>
                      <a:pt x="471" y="668"/>
                    </a:lnTo>
                    <a:lnTo>
                      <a:pt x="469" y="670"/>
                    </a:lnTo>
                    <a:lnTo>
                      <a:pt x="469" y="672"/>
                    </a:lnTo>
                    <a:lnTo>
                      <a:pt x="467" y="672"/>
                    </a:lnTo>
                    <a:lnTo>
                      <a:pt x="465" y="672"/>
                    </a:lnTo>
                    <a:lnTo>
                      <a:pt x="463" y="672"/>
                    </a:lnTo>
                    <a:lnTo>
                      <a:pt x="461" y="672"/>
                    </a:lnTo>
                    <a:lnTo>
                      <a:pt x="459" y="672"/>
                    </a:lnTo>
                    <a:lnTo>
                      <a:pt x="459" y="674"/>
                    </a:lnTo>
                    <a:lnTo>
                      <a:pt x="457" y="674"/>
                    </a:lnTo>
                    <a:lnTo>
                      <a:pt x="455" y="674"/>
                    </a:lnTo>
                    <a:lnTo>
                      <a:pt x="453" y="674"/>
                    </a:lnTo>
                    <a:lnTo>
                      <a:pt x="453" y="675"/>
                    </a:lnTo>
                    <a:lnTo>
                      <a:pt x="452" y="675"/>
                    </a:lnTo>
                    <a:lnTo>
                      <a:pt x="452" y="677"/>
                    </a:lnTo>
                    <a:lnTo>
                      <a:pt x="453" y="677"/>
                    </a:lnTo>
                    <a:lnTo>
                      <a:pt x="453" y="679"/>
                    </a:lnTo>
                    <a:lnTo>
                      <a:pt x="455" y="679"/>
                    </a:lnTo>
                    <a:lnTo>
                      <a:pt x="459" y="681"/>
                    </a:lnTo>
                    <a:lnTo>
                      <a:pt x="459" y="679"/>
                    </a:lnTo>
                    <a:lnTo>
                      <a:pt x="461" y="679"/>
                    </a:lnTo>
                    <a:lnTo>
                      <a:pt x="463" y="679"/>
                    </a:lnTo>
                    <a:lnTo>
                      <a:pt x="465" y="679"/>
                    </a:lnTo>
                    <a:lnTo>
                      <a:pt x="465" y="681"/>
                    </a:lnTo>
                    <a:lnTo>
                      <a:pt x="465" y="683"/>
                    </a:lnTo>
                    <a:lnTo>
                      <a:pt x="465" y="685"/>
                    </a:lnTo>
                    <a:lnTo>
                      <a:pt x="463" y="685"/>
                    </a:lnTo>
                    <a:lnTo>
                      <a:pt x="461" y="687"/>
                    </a:lnTo>
                    <a:lnTo>
                      <a:pt x="457" y="687"/>
                    </a:lnTo>
                    <a:lnTo>
                      <a:pt x="453" y="687"/>
                    </a:lnTo>
                    <a:lnTo>
                      <a:pt x="452" y="687"/>
                    </a:lnTo>
                    <a:lnTo>
                      <a:pt x="450" y="687"/>
                    </a:lnTo>
                    <a:lnTo>
                      <a:pt x="448" y="687"/>
                    </a:lnTo>
                    <a:lnTo>
                      <a:pt x="448" y="685"/>
                    </a:lnTo>
                    <a:lnTo>
                      <a:pt x="448" y="681"/>
                    </a:lnTo>
                    <a:lnTo>
                      <a:pt x="446" y="679"/>
                    </a:lnTo>
                    <a:lnTo>
                      <a:pt x="446" y="677"/>
                    </a:lnTo>
                    <a:lnTo>
                      <a:pt x="444" y="677"/>
                    </a:lnTo>
                    <a:lnTo>
                      <a:pt x="442" y="677"/>
                    </a:lnTo>
                    <a:lnTo>
                      <a:pt x="440" y="677"/>
                    </a:lnTo>
                    <a:lnTo>
                      <a:pt x="438" y="679"/>
                    </a:lnTo>
                    <a:lnTo>
                      <a:pt x="436" y="679"/>
                    </a:lnTo>
                    <a:lnTo>
                      <a:pt x="434" y="679"/>
                    </a:lnTo>
                    <a:lnTo>
                      <a:pt x="434" y="681"/>
                    </a:lnTo>
                    <a:lnTo>
                      <a:pt x="432" y="681"/>
                    </a:lnTo>
                    <a:lnTo>
                      <a:pt x="430" y="681"/>
                    </a:lnTo>
                    <a:lnTo>
                      <a:pt x="430" y="683"/>
                    </a:lnTo>
                    <a:lnTo>
                      <a:pt x="428" y="685"/>
                    </a:lnTo>
                    <a:lnTo>
                      <a:pt x="428" y="687"/>
                    </a:lnTo>
                    <a:lnTo>
                      <a:pt x="427" y="687"/>
                    </a:lnTo>
                    <a:lnTo>
                      <a:pt x="425" y="685"/>
                    </a:lnTo>
                    <a:lnTo>
                      <a:pt x="425" y="683"/>
                    </a:lnTo>
                    <a:lnTo>
                      <a:pt x="425" y="681"/>
                    </a:lnTo>
                    <a:lnTo>
                      <a:pt x="425" y="679"/>
                    </a:lnTo>
                    <a:lnTo>
                      <a:pt x="427" y="679"/>
                    </a:lnTo>
                    <a:lnTo>
                      <a:pt x="428" y="677"/>
                    </a:lnTo>
                    <a:lnTo>
                      <a:pt x="428" y="675"/>
                    </a:lnTo>
                    <a:lnTo>
                      <a:pt x="428" y="674"/>
                    </a:lnTo>
                    <a:lnTo>
                      <a:pt x="427" y="672"/>
                    </a:lnTo>
                    <a:lnTo>
                      <a:pt x="427" y="670"/>
                    </a:lnTo>
                    <a:lnTo>
                      <a:pt x="425" y="668"/>
                    </a:lnTo>
                    <a:lnTo>
                      <a:pt x="423" y="666"/>
                    </a:lnTo>
                    <a:lnTo>
                      <a:pt x="423" y="664"/>
                    </a:lnTo>
                    <a:lnTo>
                      <a:pt x="421" y="662"/>
                    </a:lnTo>
                    <a:lnTo>
                      <a:pt x="421" y="660"/>
                    </a:lnTo>
                    <a:lnTo>
                      <a:pt x="419" y="660"/>
                    </a:lnTo>
                    <a:lnTo>
                      <a:pt x="417" y="658"/>
                    </a:lnTo>
                    <a:lnTo>
                      <a:pt x="415" y="658"/>
                    </a:lnTo>
                    <a:lnTo>
                      <a:pt x="415" y="656"/>
                    </a:lnTo>
                    <a:lnTo>
                      <a:pt x="413" y="656"/>
                    </a:lnTo>
                    <a:lnTo>
                      <a:pt x="411" y="654"/>
                    </a:lnTo>
                    <a:lnTo>
                      <a:pt x="411" y="652"/>
                    </a:lnTo>
                    <a:lnTo>
                      <a:pt x="411" y="650"/>
                    </a:lnTo>
                    <a:lnTo>
                      <a:pt x="409" y="650"/>
                    </a:lnTo>
                    <a:lnTo>
                      <a:pt x="409" y="649"/>
                    </a:lnTo>
                    <a:lnTo>
                      <a:pt x="407" y="649"/>
                    </a:lnTo>
                    <a:lnTo>
                      <a:pt x="407" y="650"/>
                    </a:lnTo>
                    <a:lnTo>
                      <a:pt x="405" y="650"/>
                    </a:lnTo>
                    <a:lnTo>
                      <a:pt x="405" y="652"/>
                    </a:lnTo>
                    <a:lnTo>
                      <a:pt x="407" y="654"/>
                    </a:lnTo>
                    <a:lnTo>
                      <a:pt x="405" y="654"/>
                    </a:lnTo>
                    <a:lnTo>
                      <a:pt x="404" y="652"/>
                    </a:lnTo>
                    <a:lnTo>
                      <a:pt x="402" y="650"/>
                    </a:lnTo>
                    <a:lnTo>
                      <a:pt x="400" y="650"/>
                    </a:lnTo>
                    <a:lnTo>
                      <a:pt x="400" y="652"/>
                    </a:lnTo>
                    <a:lnTo>
                      <a:pt x="398" y="652"/>
                    </a:lnTo>
                    <a:lnTo>
                      <a:pt x="398" y="654"/>
                    </a:lnTo>
                    <a:lnTo>
                      <a:pt x="396" y="654"/>
                    </a:lnTo>
                    <a:lnTo>
                      <a:pt x="396" y="656"/>
                    </a:lnTo>
                    <a:lnTo>
                      <a:pt x="396" y="658"/>
                    </a:lnTo>
                    <a:lnTo>
                      <a:pt x="394" y="660"/>
                    </a:lnTo>
                    <a:lnTo>
                      <a:pt x="394" y="658"/>
                    </a:lnTo>
                    <a:lnTo>
                      <a:pt x="392" y="658"/>
                    </a:lnTo>
                    <a:lnTo>
                      <a:pt x="390" y="658"/>
                    </a:lnTo>
                    <a:lnTo>
                      <a:pt x="390" y="656"/>
                    </a:lnTo>
                    <a:lnTo>
                      <a:pt x="390" y="654"/>
                    </a:lnTo>
                    <a:lnTo>
                      <a:pt x="388" y="654"/>
                    </a:lnTo>
                    <a:lnTo>
                      <a:pt x="388" y="652"/>
                    </a:lnTo>
                    <a:lnTo>
                      <a:pt x="386" y="650"/>
                    </a:lnTo>
                    <a:lnTo>
                      <a:pt x="386" y="649"/>
                    </a:lnTo>
                    <a:lnTo>
                      <a:pt x="386" y="647"/>
                    </a:lnTo>
                    <a:lnTo>
                      <a:pt x="384" y="647"/>
                    </a:lnTo>
                    <a:lnTo>
                      <a:pt x="384" y="645"/>
                    </a:lnTo>
                    <a:lnTo>
                      <a:pt x="382" y="645"/>
                    </a:lnTo>
                    <a:lnTo>
                      <a:pt x="382" y="643"/>
                    </a:lnTo>
                    <a:lnTo>
                      <a:pt x="380" y="641"/>
                    </a:lnTo>
                    <a:lnTo>
                      <a:pt x="380" y="639"/>
                    </a:lnTo>
                    <a:lnTo>
                      <a:pt x="379" y="639"/>
                    </a:lnTo>
                    <a:lnTo>
                      <a:pt x="377" y="639"/>
                    </a:lnTo>
                    <a:lnTo>
                      <a:pt x="375" y="639"/>
                    </a:lnTo>
                    <a:lnTo>
                      <a:pt x="375" y="641"/>
                    </a:lnTo>
                    <a:lnTo>
                      <a:pt x="373" y="641"/>
                    </a:lnTo>
                    <a:lnTo>
                      <a:pt x="373" y="643"/>
                    </a:lnTo>
                    <a:lnTo>
                      <a:pt x="371" y="643"/>
                    </a:lnTo>
                    <a:lnTo>
                      <a:pt x="371" y="647"/>
                    </a:lnTo>
                    <a:lnTo>
                      <a:pt x="369" y="647"/>
                    </a:lnTo>
                    <a:lnTo>
                      <a:pt x="367" y="649"/>
                    </a:lnTo>
                    <a:lnTo>
                      <a:pt x="365" y="647"/>
                    </a:lnTo>
                    <a:lnTo>
                      <a:pt x="365" y="645"/>
                    </a:lnTo>
                    <a:lnTo>
                      <a:pt x="363" y="645"/>
                    </a:lnTo>
                    <a:lnTo>
                      <a:pt x="363" y="643"/>
                    </a:lnTo>
                    <a:lnTo>
                      <a:pt x="361" y="641"/>
                    </a:lnTo>
                    <a:lnTo>
                      <a:pt x="359" y="639"/>
                    </a:lnTo>
                    <a:lnTo>
                      <a:pt x="357" y="639"/>
                    </a:lnTo>
                    <a:lnTo>
                      <a:pt x="357" y="637"/>
                    </a:lnTo>
                    <a:lnTo>
                      <a:pt x="356" y="637"/>
                    </a:lnTo>
                    <a:lnTo>
                      <a:pt x="356" y="635"/>
                    </a:lnTo>
                    <a:lnTo>
                      <a:pt x="354" y="635"/>
                    </a:lnTo>
                    <a:lnTo>
                      <a:pt x="354" y="633"/>
                    </a:lnTo>
                    <a:lnTo>
                      <a:pt x="352" y="633"/>
                    </a:lnTo>
                    <a:lnTo>
                      <a:pt x="352" y="631"/>
                    </a:lnTo>
                    <a:lnTo>
                      <a:pt x="350" y="629"/>
                    </a:lnTo>
                    <a:lnTo>
                      <a:pt x="348" y="629"/>
                    </a:lnTo>
                    <a:lnTo>
                      <a:pt x="346" y="629"/>
                    </a:lnTo>
                    <a:lnTo>
                      <a:pt x="346" y="631"/>
                    </a:lnTo>
                    <a:lnTo>
                      <a:pt x="344" y="631"/>
                    </a:lnTo>
                    <a:lnTo>
                      <a:pt x="342" y="631"/>
                    </a:lnTo>
                    <a:lnTo>
                      <a:pt x="340" y="631"/>
                    </a:lnTo>
                    <a:lnTo>
                      <a:pt x="338" y="633"/>
                    </a:lnTo>
                    <a:lnTo>
                      <a:pt x="336" y="633"/>
                    </a:lnTo>
                    <a:lnTo>
                      <a:pt x="336" y="635"/>
                    </a:lnTo>
                    <a:lnTo>
                      <a:pt x="336" y="637"/>
                    </a:lnTo>
                    <a:lnTo>
                      <a:pt x="338" y="637"/>
                    </a:lnTo>
                    <a:lnTo>
                      <a:pt x="340" y="637"/>
                    </a:lnTo>
                    <a:lnTo>
                      <a:pt x="342" y="637"/>
                    </a:lnTo>
                    <a:lnTo>
                      <a:pt x="342" y="639"/>
                    </a:lnTo>
                    <a:lnTo>
                      <a:pt x="342" y="641"/>
                    </a:lnTo>
                    <a:lnTo>
                      <a:pt x="340" y="641"/>
                    </a:lnTo>
                    <a:lnTo>
                      <a:pt x="338" y="643"/>
                    </a:lnTo>
                    <a:lnTo>
                      <a:pt x="336" y="643"/>
                    </a:lnTo>
                    <a:lnTo>
                      <a:pt x="334" y="643"/>
                    </a:lnTo>
                    <a:lnTo>
                      <a:pt x="332" y="643"/>
                    </a:lnTo>
                    <a:lnTo>
                      <a:pt x="332" y="645"/>
                    </a:lnTo>
                    <a:lnTo>
                      <a:pt x="331" y="645"/>
                    </a:lnTo>
                    <a:lnTo>
                      <a:pt x="329" y="645"/>
                    </a:lnTo>
                    <a:lnTo>
                      <a:pt x="327" y="645"/>
                    </a:lnTo>
                    <a:lnTo>
                      <a:pt x="327" y="647"/>
                    </a:lnTo>
                    <a:lnTo>
                      <a:pt x="327" y="649"/>
                    </a:lnTo>
                    <a:lnTo>
                      <a:pt x="327" y="650"/>
                    </a:lnTo>
                    <a:lnTo>
                      <a:pt x="325" y="650"/>
                    </a:lnTo>
                    <a:lnTo>
                      <a:pt x="323" y="650"/>
                    </a:lnTo>
                    <a:lnTo>
                      <a:pt x="321" y="650"/>
                    </a:lnTo>
                    <a:lnTo>
                      <a:pt x="321" y="649"/>
                    </a:lnTo>
                    <a:lnTo>
                      <a:pt x="321" y="647"/>
                    </a:lnTo>
                    <a:lnTo>
                      <a:pt x="321" y="645"/>
                    </a:lnTo>
                    <a:lnTo>
                      <a:pt x="319" y="645"/>
                    </a:lnTo>
                    <a:lnTo>
                      <a:pt x="317" y="643"/>
                    </a:lnTo>
                    <a:lnTo>
                      <a:pt x="317" y="641"/>
                    </a:lnTo>
                    <a:lnTo>
                      <a:pt x="317" y="639"/>
                    </a:lnTo>
                    <a:lnTo>
                      <a:pt x="315" y="637"/>
                    </a:lnTo>
                    <a:lnTo>
                      <a:pt x="313" y="637"/>
                    </a:lnTo>
                    <a:lnTo>
                      <a:pt x="311" y="635"/>
                    </a:lnTo>
                    <a:lnTo>
                      <a:pt x="311" y="633"/>
                    </a:lnTo>
                    <a:lnTo>
                      <a:pt x="311" y="631"/>
                    </a:lnTo>
                    <a:lnTo>
                      <a:pt x="311" y="629"/>
                    </a:lnTo>
                    <a:lnTo>
                      <a:pt x="309" y="629"/>
                    </a:lnTo>
                    <a:lnTo>
                      <a:pt x="308" y="627"/>
                    </a:lnTo>
                    <a:lnTo>
                      <a:pt x="308" y="626"/>
                    </a:lnTo>
                    <a:lnTo>
                      <a:pt x="309" y="624"/>
                    </a:lnTo>
                    <a:lnTo>
                      <a:pt x="309" y="622"/>
                    </a:lnTo>
                    <a:lnTo>
                      <a:pt x="309" y="620"/>
                    </a:lnTo>
                    <a:lnTo>
                      <a:pt x="309" y="618"/>
                    </a:lnTo>
                    <a:lnTo>
                      <a:pt x="308" y="616"/>
                    </a:lnTo>
                    <a:lnTo>
                      <a:pt x="308" y="614"/>
                    </a:lnTo>
                    <a:lnTo>
                      <a:pt x="306" y="614"/>
                    </a:lnTo>
                    <a:lnTo>
                      <a:pt x="306" y="612"/>
                    </a:lnTo>
                    <a:lnTo>
                      <a:pt x="306" y="610"/>
                    </a:lnTo>
                    <a:lnTo>
                      <a:pt x="306" y="608"/>
                    </a:lnTo>
                    <a:lnTo>
                      <a:pt x="304" y="608"/>
                    </a:lnTo>
                    <a:lnTo>
                      <a:pt x="302" y="608"/>
                    </a:lnTo>
                    <a:lnTo>
                      <a:pt x="300" y="608"/>
                    </a:lnTo>
                    <a:lnTo>
                      <a:pt x="298" y="608"/>
                    </a:lnTo>
                    <a:lnTo>
                      <a:pt x="298" y="606"/>
                    </a:lnTo>
                    <a:lnTo>
                      <a:pt x="296" y="604"/>
                    </a:lnTo>
                    <a:lnTo>
                      <a:pt x="298" y="602"/>
                    </a:lnTo>
                    <a:lnTo>
                      <a:pt x="296" y="601"/>
                    </a:lnTo>
                    <a:lnTo>
                      <a:pt x="294" y="601"/>
                    </a:lnTo>
                    <a:lnTo>
                      <a:pt x="292" y="599"/>
                    </a:lnTo>
                    <a:lnTo>
                      <a:pt x="290" y="597"/>
                    </a:lnTo>
                    <a:lnTo>
                      <a:pt x="290" y="595"/>
                    </a:lnTo>
                    <a:lnTo>
                      <a:pt x="288" y="595"/>
                    </a:lnTo>
                    <a:lnTo>
                      <a:pt x="288" y="593"/>
                    </a:lnTo>
                    <a:lnTo>
                      <a:pt x="290" y="591"/>
                    </a:lnTo>
                    <a:lnTo>
                      <a:pt x="292" y="589"/>
                    </a:lnTo>
                    <a:lnTo>
                      <a:pt x="294" y="587"/>
                    </a:lnTo>
                    <a:lnTo>
                      <a:pt x="296" y="587"/>
                    </a:lnTo>
                    <a:lnTo>
                      <a:pt x="296" y="585"/>
                    </a:lnTo>
                    <a:lnTo>
                      <a:pt x="298" y="585"/>
                    </a:lnTo>
                    <a:lnTo>
                      <a:pt x="298" y="587"/>
                    </a:lnTo>
                    <a:lnTo>
                      <a:pt x="300" y="587"/>
                    </a:lnTo>
                    <a:lnTo>
                      <a:pt x="300" y="589"/>
                    </a:lnTo>
                    <a:lnTo>
                      <a:pt x="302" y="589"/>
                    </a:lnTo>
                    <a:lnTo>
                      <a:pt x="302" y="587"/>
                    </a:lnTo>
                    <a:lnTo>
                      <a:pt x="302" y="585"/>
                    </a:lnTo>
                    <a:lnTo>
                      <a:pt x="304" y="585"/>
                    </a:lnTo>
                    <a:lnTo>
                      <a:pt x="304" y="583"/>
                    </a:lnTo>
                    <a:lnTo>
                      <a:pt x="304" y="581"/>
                    </a:lnTo>
                    <a:lnTo>
                      <a:pt x="302" y="581"/>
                    </a:lnTo>
                    <a:lnTo>
                      <a:pt x="302" y="579"/>
                    </a:lnTo>
                    <a:lnTo>
                      <a:pt x="300" y="579"/>
                    </a:lnTo>
                    <a:lnTo>
                      <a:pt x="298" y="579"/>
                    </a:lnTo>
                    <a:lnTo>
                      <a:pt x="296" y="579"/>
                    </a:lnTo>
                    <a:lnTo>
                      <a:pt x="294" y="578"/>
                    </a:lnTo>
                    <a:lnTo>
                      <a:pt x="294" y="576"/>
                    </a:lnTo>
                    <a:lnTo>
                      <a:pt x="294" y="574"/>
                    </a:lnTo>
                    <a:lnTo>
                      <a:pt x="294" y="572"/>
                    </a:lnTo>
                    <a:lnTo>
                      <a:pt x="294" y="570"/>
                    </a:lnTo>
                    <a:lnTo>
                      <a:pt x="294" y="568"/>
                    </a:lnTo>
                    <a:lnTo>
                      <a:pt x="294" y="566"/>
                    </a:lnTo>
                    <a:lnTo>
                      <a:pt x="294" y="568"/>
                    </a:lnTo>
                    <a:lnTo>
                      <a:pt x="292" y="568"/>
                    </a:lnTo>
                    <a:lnTo>
                      <a:pt x="292" y="566"/>
                    </a:lnTo>
                    <a:lnTo>
                      <a:pt x="290" y="566"/>
                    </a:lnTo>
                    <a:lnTo>
                      <a:pt x="290" y="564"/>
                    </a:lnTo>
                    <a:lnTo>
                      <a:pt x="288" y="564"/>
                    </a:lnTo>
                    <a:lnTo>
                      <a:pt x="286" y="564"/>
                    </a:lnTo>
                    <a:lnTo>
                      <a:pt x="284" y="562"/>
                    </a:lnTo>
                    <a:lnTo>
                      <a:pt x="283" y="562"/>
                    </a:lnTo>
                    <a:lnTo>
                      <a:pt x="283" y="560"/>
                    </a:lnTo>
                    <a:lnTo>
                      <a:pt x="283" y="558"/>
                    </a:lnTo>
                    <a:lnTo>
                      <a:pt x="283" y="556"/>
                    </a:lnTo>
                    <a:lnTo>
                      <a:pt x="283" y="554"/>
                    </a:lnTo>
                    <a:lnTo>
                      <a:pt x="281" y="554"/>
                    </a:lnTo>
                    <a:lnTo>
                      <a:pt x="279" y="554"/>
                    </a:lnTo>
                    <a:lnTo>
                      <a:pt x="277" y="554"/>
                    </a:lnTo>
                    <a:lnTo>
                      <a:pt x="275" y="554"/>
                    </a:lnTo>
                    <a:lnTo>
                      <a:pt x="273" y="556"/>
                    </a:lnTo>
                    <a:lnTo>
                      <a:pt x="271" y="556"/>
                    </a:lnTo>
                    <a:lnTo>
                      <a:pt x="271" y="558"/>
                    </a:lnTo>
                    <a:lnTo>
                      <a:pt x="269" y="558"/>
                    </a:lnTo>
                    <a:lnTo>
                      <a:pt x="271" y="560"/>
                    </a:lnTo>
                    <a:lnTo>
                      <a:pt x="271" y="562"/>
                    </a:lnTo>
                    <a:lnTo>
                      <a:pt x="271" y="564"/>
                    </a:lnTo>
                    <a:lnTo>
                      <a:pt x="271" y="566"/>
                    </a:lnTo>
                    <a:lnTo>
                      <a:pt x="269" y="566"/>
                    </a:lnTo>
                    <a:lnTo>
                      <a:pt x="267" y="566"/>
                    </a:lnTo>
                    <a:lnTo>
                      <a:pt x="265" y="566"/>
                    </a:lnTo>
                    <a:lnTo>
                      <a:pt x="265" y="564"/>
                    </a:lnTo>
                    <a:lnTo>
                      <a:pt x="263" y="564"/>
                    </a:lnTo>
                    <a:lnTo>
                      <a:pt x="261" y="562"/>
                    </a:lnTo>
                    <a:lnTo>
                      <a:pt x="261" y="560"/>
                    </a:lnTo>
                    <a:lnTo>
                      <a:pt x="263" y="560"/>
                    </a:lnTo>
                    <a:lnTo>
                      <a:pt x="265" y="558"/>
                    </a:lnTo>
                    <a:lnTo>
                      <a:pt x="265" y="556"/>
                    </a:lnTo>
                    <a:lnTo>
                      <a:pt x="265" y="554"/>
                    </a:lnTo>
                    <a:lnTo>
                      <a:pt x="263" y="554"/>
                    </a:lnTo>
                    <a:lnTo>
                      <a:pt x="261" y="554"/>
                    </a:lnTo>
                    <a:lnTo>
                      <a:pt x="261" y="556"/>
                    </a:lnTo>
                    <a:lnTo>
                      <a:pt x="260" y="556"/>
                    </a:lnTo>
                    <a:lnTo>
                      <a:pt x="258" y="556"/>
                    </a:lnTo>
                    <a:lnTo>
                      <a:pt x="258" y="554"/>
                    </a:lnTo>
                    <a:lnTo>
                      <a:pt x="256" y="554"/>
                    </a:lnTo>
                    <a:lnTo>
                      <a:pt x="256" y="553"/>
                    </a:lnTo>
                    <a:lnTo>
                      <a:pt x="254" y="553"/>
                    </a:lnTo>
                    <a:lnTo>
                      <a:pt x="254" y="551"/>
                    </a:lnTo>
                    <a:lnTo>
                      <a:pt x="254" y="549"/>
                    </a:lnTo>
                    <a:lnTo>
                      <a:pt x="252" y="549"/>
                    </a:lnTo>
                    <a:lnTo>
                      <a:pt x="252" y="547"/>
                    </a:lnTo>
                    <a:lnTo>
                      <a:pt x="250" y="547"/>
                    </a:lnTo>
                    <a:lnTo>
                      <a:pt x="248" y="547"/>
                    </a:lnTo>
                    <a:lnTo>
                      <a:pt x="248" y="549"/>
                    </a:lnTo>
                    <a:lnTo>
                      <a:pt x="248" y="551"/>
                    </a:lnTo>
                    <a:lnTo>
                      <a:pt x="246" y="553"/>
                    </a:lnTo>
                    <a:lnTo>
                      <a:pt x="244" y="553"/>
                    </a:lnTo>
                    <a:lnTo>
                      <a:pt x="242" y="553"/>
                    </a:lnTo>
                    <a:lnTo>
                      <a:pt x="242" y="551"/>
                    </a:lnTo>
                    <a:lnTo>
                      <a:pt x="240" y="549"/>
                    </a:lnTo>
                    <a:lnTo>
                      <a:pt x="240" y="547"/>
                    </a:lnTo>
                    <a:lnTo>
                      <a:pt x="238" y="545"/>
                    </a:lnTo>
                    <a:lnTo>
                      <a:pt x="238" y="543"/>
                    </a:lnTo>
                    <a:lnTo>
                      <a:pt x="238" y="541"/>
                    </a:lnTo>
                    <a:lnTo>
                      <a:pt x="240" y="539"/>
                    </a:lnTo>
                    <a:lnTo>
                      <a:pt x="240" y="537"/>
                    </a:lnTo>
                    <a:lnTo>
                      <a:pt x="238" y="535"/>
                    </a:lnTo>
                    <a:lnTo>
                      <a:pt x="236" y="535"/>
                    </a:lnTo>
                    <a:lnTo>
                      <a:pt x="236" y="533"/>
                    </a:lnTo>
                    <a:lnTo>
                      <a:pt x="235" y="533"/>
                    </a:lnTo>
                    <a:lnTo>
                      <a:pt x="235" y="531"/>
                    </a:lnTo>
                    <a:lnTo>
                      <a:pt x="233" y="530"/>
                    </a:lnTo>
                    <a:lnTo>
                      <a:pt x="231" y="528"/>
                    </a:lnTo>
                    <a:lnTo>
                      <a:pt x="229" y="528"/>
                    </a:lnTo>
                    <a:lnTo>
                      <a:pt x="227" y="528"/>
                    </a:lnTo>
                    <a:lnTo>
                      <a:pt x="227" y="530"/>
                    </a:lnTo>
                    <a:lnTo>
                      <a:pt x="229" y="530"/>
                    </a:lnTo>
                    <a:lnTo>
                      <a:pt x="229" y="531"/>
                    </a:lnTo>
                    <a:lnTo>
                      <a:pt x="227" y="533"/>
                    </a:lnTo>
                    <a:lnTo>
                      <a:pt x="225" y="533"/>
                    </a:lnTo>
                    <a:lnTo>
                      <a:pt x="223" y="535"/>
                    </a:lnTo>
                    <a:lnTo>
                      <a:pt x="221" y="535"/>
                    </a:lnTo>
                    <a:lnTo>
                      <a:pt x="219" y="537"/>
                    </a:lnTo>
                    <a:lnTo>
                      <a:pt x="219" y="539"/>
                    </a:lnTo>
                    <a:lnTo>
                      <a:pt x="217" y="539"/>
                    </a:lnTo>
                    <a:lnTo>
                      <a:pt x="217" y="537"/>
                    </a:lnTo>
                    <a:lnTo>
                      <a:pt x="215" y="535"/>
                    </a:lnTo>
                    <a:lnTo>
                      <a:pt x="213" y="535"/>
                    </a:lnTo>
                    <a:lnTo>
                      <a:pt x="213" y="537"/>
                    </a:lnTo>
                    <a:lnTo>
                      <a:pt x="212" y="537"/>
                    </a:lnTo>
                    <a:lnTo>
                      <a:pt x="212" y="539"/>
                    </a:lnTo>
                    <a:lnTo>
                      <a:pt x="212" y="537"/>
                    </a:lnTo>
                    <a:lnTo>
                      <a:pt x="210" y="537"/>
                    </a:lnTo>
                    <a:lnTo>
                      <a:pt x="210" y="535"/>
                    </a:lnTo>
                    <a:lnTo>
                      <a:pt x="208" y="535"/>
                    </a:lnTo>
                    <a:lnTo>
                      <a:pt x="206" y="535"/>
                    </a:lnTo>
                    <a:lnTo>
                      <a:pt x="204" y="535"/>
                    </a:lnTo>
                    <a:lnTo>
                      <a:pt x="202" y="535"/>
                    </a:lnTo>
                    <a:lnTo>
                      <a:pt x="200" y="535"/>
                    </a:lnTo>
                    <a:lnTo>
                      <a:pt x="198" y="535"/>
                    </a:lnTo>
                    <a:lnTo>
                      <a:pt x="200" y="533"/>
                    </a:lnTo>
                    <a:lnTo>
                      <a:pt x="200" y="531"/>
                    </a:lnTo>
                    <a:lnTo>
                      <a:pt x="200" y="530"/>
                    </a:lnTo>
                    <a:lnTo>
                      <a:pt x="200" y="528"/>
                    </a:lnTo>
                    <a:lnTo>
                      <a:pt x="198" y="526"/>
                    </a:lnTo>
                    <a:lnTo>
                      <a:pt x="196" y="526"/>
                    </a:lnTo>
                    <a:lnTo>
                      <a:pt x="194" y="526"/>
                    </a:lnTo>
                    <a:lnTo>
                      <a:pt x="194" y="524"/>
                    </a:lnTo>
                    <a:lnTo>
                      <a:pt x="192" y="524"/>
                    </a:lnTo>
                    <a:lnTo>
                      <a:pt x="190" y="524"/>
                    </a:lnTo>
                    <a:lnTo>
                      <a:pt x="190" y="522"/>
                    </a:lnTo>
                    <a:lnTo>
                      <a:pt x="192" y="520"/>
                    </a:lnTo>
                    <a:lnTo>
                      <a:pt x="192" y="518"/>
                    </a:lnTo>
                    <a:lnTo>
                      <a:pt x="192" y="516"/>
                    </a:lnTo>
                    <a:lnTo>
                      <a:pt x="190" y="516"/>
                    </a:lnTo>
                    <a:lnTo>
                      <a:pt x="190" y="514"/>
                    </a:lnTo>
                    <a:lnTo>
                      <a:pt x="188" y="514"/>
                    </a:lnTo>
                    <a:lnTo>
                      <a:pt x="188" y="512"/>
                    </a:lnTo>
                    <a:lnTo>
                      <a:pt x="187" y="512"/>
                    </a:lnTo>
                    <a:lnTo>
                      <a:pt x="187" y="514"/>
                    </a:lnTo>
                    <a:lnTo>
                      <a:pt x="188" y="516"/>
                    </a:lnTo>
                    <a:lnTo>
                      <a:pt x="187" y="516"/>
                    </a:lnTo>
                    <a:lnTo>
                      <a:pt x="185" y="516"/>
                    </a:lnTo>
                    <a:lnTo>
                      <a:pt x="183" y="516"/>
                    </a:lnTo>
                    <a:lnTo>
                      <a:pt x="181" y="516"/>
                    </a:lnTo>
                    <a:lnTo>
                      <a:pt x="181" y="514"/>
                    </a:lnTo>
                    <a:lnTo>
                      <a:pt x="179" y="514"/>
                    </a:lnTo>
                    <a:lnTo>
                      <a:pt x="179" y="512"/>
                    </a:lnTo>
                    <a:lnTo>
                      <a:pt x="179" y="510"/>
                    </a:lnTo>
                    <a:lnTo>
                      <a:pt x="179" y="508"/>
                    </a:lnTo>
                    <a:lnTo>
                      <a:pt x="179" y="506"/>
                    </a:lnTo>
                    <a:lnTo>
                      <a:pt x="177" y="506"/>
                    </a:lnTo>
                    <a:lnTo>
                      <a:pt x="175" y="506"/>
                    </a:lnTo>
                    <a:lnTo>
                      <a:pt x="173" y="506"/>
                    </a:lnTo>
                    <a:lnTo>
                      <a:pt x="173" y="505"/>
                    </a:lnTo>
                    <a:lnTo>
                      <a:pt x="171" y="505"/>
                    </a:lnTo>
                    <a:lnTo>
                      <a:pt x="171" y="506"/>
                    </a:lnTo>
                    <a:lnTo>
                      <a:pt x="171" y="508"/>
                    </a:lnTo>
                    <a:lnTo>
                      <a:pt x="171" y="510"/>
                    </a:lnTo>
                    <a:lnTo>
                      <a:pt x="171" y="512"/>
                    </a:lnTo>
                    <a:lnTo>
                      <a:pt x="169" y="512"/>
                    </a:lnTo>
                    <a:lnTo>
                      <a:pt x="169" y="514"/>
                    </a:lnTo>
                    <a:lnTo>
                      <a:pt x="167" y="514"/>
                    </a:lnTo>
                    <a:lnTo>
                      <a:pt x="165" y="516"/>
                    </a:lnTo>
                    <a:lnTo>
                      <a:pt x="164" y="516"/>
                    </a:lnTo>
                    <a:lnTo>
                      <a:pt x="162" y="516"/>
                    </a:lnTo>
                    <a:lnTo>
                      <a:pt x="160" y="516"/>
                    </a:lnTo>
                    <a:lnTo>
                      <a:pt x="158" y="516"/>
                    </a:lnTo>
                    <a:lnTo>
                      <a:pt x="156" y="516"/>
                    </a:lnTo>
                    <a:lnTo>
                      <a:pt x="156" y="514"/>
                    </a:lnTo>
                    <a:lnTo>
                      <a:pt x="154" y="514"/>
                    </a:lnTo>
                    <a:lnTo>
                      <a:pt x="152" y="512"/>
                    </a:lnTo>
                    <a:lnTo>
                      <a:pt x="154" y="510"/>
                    </a:lnTo>
                    <a:lnTo>
                      <a:pt x="156" y="510"/>
                    </a:lnTo>
                    <a:lnTo>
                      <a:pt x="156" y="508"/>
                    </a:lnTo>
                    <a:lnTo>
                      <a:pt x="156" y="506"/>
                    </a:lnTo>
                    <a:lnTo>
                      <a:pt x="154" y="506"/>
                    </a:lnTo>
                    <a:lnTo>
                      <a:pt x="154" y="505"/>
                    </a:lnTo>
                    <a:lnTo>
                      <a:pt x="152" y="505"/>
                    </a:lnTo>
                    <a:lnTo>
                      <a:pt x="150" y="505"/>
                    </a:lnTo>
                    <a:lnTo>
                      <a:pt x="150" y="506"/>
                    </a:lnTo>
                    <a:lnTo>
                      <a:pt x="150" y="508"/>
                    </a:lnTo>
                    <a:lnTo>
                      <a:pt x="148" y="510"/>
                    </a:lnTo>
                    <a:lnTo>
                      <a:pt x="150" y="512"/>
                    </a:lnTo>
                    <a:lnTo>
                      <a:pt x="148" y="512"/>
                    </a:lnTo>
                    <a:lnTo>
                      <a:pt x="150" y="514"/>
                    </a:lnTo>
                    <a:lnTo>
                      <a:pt x="148" y="514"/>
                    </a:lnTo>
                    <a:lnTo>
                      <a:pt x="146" y="514"/>
                    </a:lnTo>
                    <a:lnTo>
                      <a:pt x="146" y="516"/>
                    </a:lnTo>
                    <a:lnTo>
                      <a:pt x="146" y="518"/>
                    </a:lnTo>
                    <a:lnTo>
                      <a:pt x="144" y="518"/>
                    </a:lnTo>
                    <a:lnTo>
                      <a:pt x="144" y="520"/>
                    </a:lnTo>
                    <a:lnTo>
                      <a:pt x="142" y="518"/>
                    </a:lnTo>
                    <a:lnTo>
                      <a:pt x="140" y="518"/>
                    </a:lnTo>
                    <a:lnTo>
                      <a:pt x="139" y="520"/>
                    </a:lnTo>
                    <a:lnTo>
                      <a:pt x="139" y="522"/>
                    </a:lnTo>
                    <a:lnTo>
                      <a:pt x="137" y="522"/>
                    </a:lnTo>
                    <a:lnTo>
                      <a:pt x="135" y="522"/>
                    </a:lnTo>
                    <a:lnTo>
                      <a:pt x="135" y="520"/>
                    </a:lnTo>
                    <a:lnTo>
                      <a:pt x="133" y="520"/>
                    </a:lnTo>
                    <a:lnTo>
                      <a:pt x="133" y="518"/>
                    </a:lnTo>
                    <a:lnTo>
                      <a:pt x="135" y="516"/>
                    </a:lnTo>
                    <a:lnTo>
                      <a:pt x="137" y="516"/>
                    </a:lnTo>
                    <a:lnTo>
                      <a:pt x="137" y="514"/>
                    </a:lnTo>
                    <a:lnTo>
                      <a:pt x="137" y="512"/>
                    </a:lnTo>
                    <a:lnTo>
                      <a:pt x="139" y="512"/>
                    </a:lnTo>
                    <a:lnTo>
                      <a:pt x="137" y="512"/>
                    </a:lnTo>
                    <a:lnTo>
                      <a:pt x="137" y="510"/>
                    </a:lnTo>
                    <a:lnTo>
                      <a:pt x="135" y="508"/>
                    </a:lnTo>
                    <a:lnTo>
                      <a:pt x="133" y="508"/>
                    </a:lnTo>
                    <a:lnTo>
                      <a:pt x="133" y="506"/>
                    </a:lnTo>
                    <a:lnTo>
                      <a:pt x="131" y="506"/>
                    </a:lnTo>
                    <a:lnTo>
                      <a:pt x="131" y="508"/>
                    </a:lnTo>
                    <a:lnTo>
                      <a:pt x="129" y="508"/>
                    </a:lnTo>
                    <a:lnTo>
                      <a:pt x="127" y="508"/>
                    </a:lnTo>
                    <a:lnTo>
                      <a:pt x="125" y="508"/>
                    </a:lnTo>
                    <a:lnTo>
                      <a:pt x="125" y="510"/>
                    </a:lnTo>
                    <a:lnTo>
                      <a:pt x="123" y="510"/>
                    </a:lnTo>
                    <a:lnTo>
                      <a:pt x="121" y="510"/>
                    </a:lnTo>
                    <a:lnTo>
                      <a:pt x="121" y="508"/>
                    </a:lnTo>
                    <a:lnTo>
                      <a:pt x="123" y="506"/>
                    </a:lnTo>
                    <a:lnTo>
                      <a:pt x="123" y="505"/>
                    </a:lnTo>
                    <a:lnTo>
                      <a:pt x="123" y="503"/>
                    </a:lnTo>
                    <a:lnTo>
                      <a:pt x="123" y="501"/>
                    </a:lnTo>
                    <a:lnTo>
                      <a:pt x="125" y="501"/>
                    </a:lnTo>
                    <a:lnTo>
                      <a:pt x="125" y="499"/>
                    </a:lnTo>
                    <a:lnTo>
                      <a:pt x="127" y="499"/>
                    </a:lnTo>
                    <a:lnTo>
                      <a:pt x="129" y="499"/>
                    </a:lnTo>
                    <a:lnTo>
                      <a:pt x="129" y="497"/>
                    </a:lnTo>
                    <a:lnTo>
                      <a:pt x="127" y="495"/>
                    </a:lnTo>
                    <a:lnTo>
                      <a:pt x="125" y="497"/>
                    </a:lnTo>
                    <a:lnTo>
                      <a:pt x="123" y="499"/>
                    </a:lnTo>
                    <a:lnTo>
                      <a:pt x="121" y="501"/>
                    </a:lnTo>
                    <a:lnTo>
                      <a:pt x="119" y="501"/>
                    </a:lnTo>
                    <a:lnTo>
                      <a:pt x="117" y="503"/>
                    </a:lnTo>
                    <a:lnTo>
                      <a:pt x="117" y="505"/>
                    </a:lnTo>
                    <a:lnTo>
                      <a:pt x="116" y="505"/>
                    </a:lnTo>
                    <a:lnTo>
                      <a:pt x="114" y="505"/>
                    </a:lnTo>
                    <a:lnTo>
                      <a:pt x="112" y="505"/>
                    </a:lnTo>
                    <a:lnTo>
                      <a:pt x="110" y="505"/>
                    </a:lnTo>
                    <a:lnTo>
                      <a:pt x="108" y="505"/>
                    </a:lnTo>
                    <a:lnTo>
                      <a:pt x="108" y="503"/>
                    </a:lnTo>
                    <a:lnTo>
                      <a:pt x="110" y="503"/>
                    </a:lnTo>
                    <a:lnTo>
                      <a:pt x="112" y="503"/>
                    </a:lnTo>
                    <a:lnTo>
                      <a:pt x="114" y="503"/>
                    </a:lnTo>
                    <a:lnTo>
                      <a:pt x="114" y="501"/>
                    </a:lnTo>
                    <a:lnTo>
                      <a:pt x="112" y="501"/>
                    </a:lnTo>
                    <a:lnTo>
                      <a:pt x="110" y="499"/>
                    </a:lnTo>
                    <a:lnTo>
                      <a:pt x="112" y="497"/>
                    </a:lnTo>
                    <a:lnTo>
                      <a:pt x="110" y="497"/>
                    </a:lnTo>
                    <a:lnTo>
                      <a:pt x="108" y="497"/>
                    </a:lnTo>
                    <a:lnTo>
                      <a:pt x="108" y="499"/>
                    </a:lnTo>
                    <a:lnTo>
                      <a:pt x="106" y="499"/>
                    </a:lnTo>
                    <a:lnTo>
                      <a:pt x="104" y="497"/>
                    </a:lnTo>
                    <a:lnTo>
                      <a:pt x="102" y="495"/>
                    </a:lnTo>
                    <a:lnTo>
                      <a:pt x="100" y="495"/>
                    </a:lnTo>
                    <a:lnTo>
                      <a:pt x="98" y="495"/>
                    </a:lnTo>
                    <a:lnTo>
                      <a:pt x="96" y="493"/>
                    </a:lnTo>
                    <a:lnTo>
                      <a:pt x="94" y="491"/>
                    </a:lnTo>
                    <a:lnTo>
                      <a:pt x="92" y="491"/>
                    </a:lnTo>
                    <a:lnTo>
                      <a:pt x="91" y="491"/>
                    </a:lnTo>
                    <a:lnTo>
                      <a:pt x="91" y="489"/>
                    </a:lnTo>
                    <a:lnTo>
                      <a:pt x="89" y="487"/>
                    </a:lnTo>
                    <a:lnTo>
                      <a:pt x="87" y="485"/>
                    </a:lnTo>
                    <a:lnTo>
                      <a:pt x="87" y="483"/>
                    </a:lnTo>
                    <a:lnTo>
                      <a:pt x="85" y="482"/>
                    </a:lnTo>
                    <a:lnTo>
                      <a:pt x="85" y="480"/>
                    </a:lnTo>
                    <a:lnTo>
                      <a:pt x="83" y="480"/>
                    </a:lnTo>
                    <a:lnTo>
                      <a:pt x="83" y="478"/>
                    </a:lnTo>
                    <a:lnTo>
                      <a:pt x="85" y="478"/>
                    </a:lnTo>
                    <a:lnTo>
                      <a:pt x="85" y="476"/>
                    </a:lnTo>
                    <a:lnTo>
                      <a:pt x="87" y="476"/>
                    </a:lnTo>
                    <a:lnTo>
                      <a:pt x="89" y="476"/>
                    </a:lnTo>
                    <a:lnTo>
                      <a:pt x="91" y="476"/>
                    </a:lnTo>
                    <a:lnTo>
                      <a:pt x="91" y="474"/>
                    </a:lnTo>
                    <a:lnTo>
                      <a:pt x="91" y="472"/>
                    </a:lnTo>
                    <a:lnTo>
                      <a:pt x="91" y="470"/>
                    </a:lnTo>
                    <a:lnTo>
                      <a:pt x="89" y="468"/>
                    </a:lnTo>
                    <a:lnTo>
                      <a:pt x="89" y="470"/>
                    </a:lnTo>
                    <a:lnTo>
                      <a:pt x="87" y="470"/>
                    </a:lnTo>
                    <a:lnTo>
                      <a:pt x="85" y="470"/>
                    </a:lnTo>
                    <a:lnTo>
                      <a:pt x="83" y="472"/>
                    </a:lnTo>
                    <a:lnTo>
                      <a:pt x="83" y="474"/>
                    </a:lnTo>
                    <a:lnTo>
                      <a:pt x="81" y="474"/>
                    </a:lnTo>
                    <a:lnTo>
                      <a:pt x="81" y="476"/>
                    </a:lnTo>
                    <a:lnTo>
                      <a:pt x="81" y="478"/>
                    </a:lnTo>
                    <a:lnTo>
                      <a:pt x="79" y="478"/>
                    </a:lnTo>
                    <a:lnTo>
                      <a:pt x="77" y="476"/>
                    </a:lnTo>
                    <a:lnTo>
                      <a:pt x="77" y="474"/>
                    </a:lnTo>
                    <a:lnTo>
                      <a:pt x="77" y="472"/>
                    </a:lnTo>
                    <a:lnTo>
                      <a:pt x="77" y="470"/>
                    </a:lnTo>
                    <a:lnTo>
                      <a:pt x="75" y="470"/>
                    </a:lnTo>
                    <a:lnTo>
                      <a:pt x="75" y="468"/>
                    </a:lnTo>
                    <a:lnTo>
                      <a:pt x="77" y="466"/>
                    </a:lnTo>
                    <a:lnTo>
                      <a:pt x="75" y="464"/>
                    </a:lnTo>
                    <a:lnTo>
                      <a:pt x="75" y="466"/>
                    </a:lnTo>
                    <a:lnTo>
                      <a:pt x="73" y="466"/>
                    </a:lnTo>
                    <a:lnTo>
                      <a:pt x="71" y="466"/>
                    </a:lnTo>
                    <a:lnTo>
                      <a:pt x="69" y="466"/>
                    </a:lnTo>
                    <a:lnTo>
                      <a:pt x="68" y="466"/>
                    </a:lnTo>
                    <a:lnTo>
                      <a:pt x="68" y="464"/>
                    </a:lnTo>
                    <a:lnTo>
                      <a:pt x="68" y="462"/>
                    </a:lnTo>
                    <a:lnTo>
                      <a:pt x="69" y="462"/>
                    </a:lnTo>
                    <a:lnTo>
                      <a:pt x="71" y="460"/>
                    </a:lnTo>
                    <a:lnTo>
                      <a:pt x="71" y="458"/>
                    </a:lnTo>
                    <a:lnTo>
                      <a:pt x="71" y="457"/>
                    </a:lnTo>
                    <a:lnTo>
                      <a:pt x="73" y="457"/>
                    </a:lnTo>
                    <a:lnTo>
                      <a:pt x="73" y="455"/>
                    </a:lnTo>
                    <a:lnTo>
                      <a:pt x="71" y="455"/>
                    </a:lnTo>
                    <a:lnTo>
                      <a:pt x="71" y="457"/>
                    </a:lnTo>
                    <a:lnTo>
                      <a:pt x="69" y="457"/>
                    </a:lnTo>
                    <a:lnTo>
                      <a:pt x="68" y="457"/>
                    </a:lnTo>
                    <a:lnTo>
                      <a:pt x="66" y="457"/>
                    </a:lnTo>
                    <a:lnTo>
                      <a:pt x="64" y="457"/>
                    </a:lnTo>
                    <a:lnTo>
                      <a:pt x="62" y="455"/>
                    </a:lnTo>
                    <a:lnTo>
                      <a:pt x="60" y="455"/>
                    </a:lnTo>
                    <a:lnTo>
                      <a:pt x="60" y="457"/>
                    </a:lnTo>
                    <a:lnTo>
                      <a:pt x="62" y="457"/>
                    </a:lnTo>
                    <a:lnTo>
                      <a:pt x="64" y="457"/>
                    </a:lnTo>
                    <a:lnTo>
                      <a:pt x="64" y="458"/>
                    </a:lnTo>
                    <a:lnTo>
                      <a:pt x="64" y="460"/>
                    </a:lnTo>
                    <a:lnTo>
                      <a:pt x="62" y="460"/>
                    </a:lnTo>
                    <a:lnTo>
                      <a:pt x="62" y="462"/>
                    </a:lnTo>
                    <a:lnTo>
                      <a:pt x="60" y="462"/>
                    </a:lnTo>
                    <a:lnTo>
                      <a:pt x="58" y="462"/>
                    </a:lnTo>
                    <a:lnTo>
                      <a:pt x="56" y="464"/>
                    </a:lnTo>
                    <a:lnTo>
                      <a:pt x="54" y="464"/>
                    </a:lnTo>
                    <a:lnTo>
                      <a:pt x="54" y="462"/>
                    </a:lnTo>
                    <a:lnTo>
                      <a:pt x="52" y="462"/>
                    </a:lnTo>
                    <a:lnTo>
                      <a:pt x="50" y="460"/>
                    </a:lnTo>
                    <a:lnTo>
                      <a:pt x="48" y="460"/>
                    </a:lnTo>
                    <a:lnTo>
                      <a:pt x="48" y="458"/>
                    </a:lnTo>
                    <a:lnTo>
                      <a:pt x="50" y="458"/>
                    </a:lnTo>
                    <a:lnTo>
                      <a:pt x="52" y="458"/>
                    </a:lnTo>
                    <a:lnTo>
                      <a:pt x="54" y="457"/>
                    </a:lnTo>
                    <a:lnTo>
                      <a:pt x="54" y="455"/>
                    </a:lnTo>
                    <a:lnTo>
                      <a:pt x="54" y="453"/>
                    </a:lnTo>
                    <a:lnTo>
                      <a:pt x="54" y="451"/>
                    </a:lnTo>
                    <a:lnTo>
                      <a:pt x="54" y="449"/>
                    </a:lnTo>
                    <a:lnTo>
                      <a:pt x="54" y="447"/>
                    </a:lnTo>
                    <a:lnTo>
                      <a:pt x="56" y="447"/>
                    </a:lnTo>
                    <a:lnTo>
                      <a:pt x="58" y="447"/>
                    </a:lnTo>
                    <a:lnTo>
                      <a:pt x="58" y="445"/>
                    </a:lnTo>
                    <a:lnTo>
                      <a:pt x="56" y="445"/>
                    </a:lnTo>
                    <a:lnTo>
                      <a:pt x="54" y="445"/>
                    </a:lnTo>
                    <a:lnTo>
                      <a:pt x="52" y="445"/>
                    </a:lnTo>
                    <a:lnTo>
                      <a:pt x="52" y="443"/>
                    </a:lnTo>
                    <a:lnTo>
                      <a:pt x="50" y="443"/>
                    </a:lnTo>
                    <a:lnTo>
                      <a:pt x="50" y="441"/>
                    </a:lnTo>
                    <a:lnTo>
                      <a:pt x="52" y="441"/>
                    </a:lnTo>
                    <a:lnTo>
                      <a:pt x="52" y="439"/>
                    </a:lnTo>
                    <a:lnTo>
                      <a:pt x="50" y="437"/>
                    </a:lnTo>
                    <a:lnTo>
                      <a:pt x="50" y="435"/>
                    </a:lnTo>
                    <a:lnTo>
                      <a:pt x="48" y="434"/>
                    </a:lnTo>
                    <a:lnTo>
                      <a:pt x="48" y="432"/>
                    </a:lnTo>
                    <a:lnTo>
                      <a:pt x="46" y="432"/>
                    </a:lnTo>
                    <a:lnTo>
                      <a:pt x="45" y="432"/>
                    </a:lnTo>
                    <a:lnTo>
                      <a:pt x="43" y="430"/>
                    </a:lnTo>
                    <a:lnTo>
                      <a:pt x="41" y="430"/>
                    </a:lnTo>
                    <a:lnTo>
                      <a:pt x="41" y="428"/>
                    </a:lnTo>
                    <a:lnTo>
                      <a:pt x="41" y="430"/>
                    </a:lnTo>
                    <a:lnTo>
                      <a:pt x="41" y="432"/>
                    </a:lnTo>
                    <a:lnTo>
                      <a:pt x="41" y="434"/>
                    </a:lnTo>
                    <a:lnTo>
                      <a:pt x="39" y="435"/>
                    </a:lnTo>
                    <a:lnTo>
                      <a:pt x="37" y="435"/>
                    </a:lnTo>
                    <a:lnTo>
                      <a:pt x="35" y="435"/>
                    </a:lnTo>
                    <a:lnTo>
                      <a:pt x="33" y="435"/>
                    </a:lnTo>
                    <a:lnTo>
                      <a:pt x="31" y="434"/>
                    </a:lnTo>
                    <a:lnTo>
                      <a:pt x="31" y="432"/>
                    </a:lnTo>
                    <a:lnTo>
                      <a:pt x="33" y="430"/>
                    </a:lnTo>
                    <a:lnTo>
                      <a:pt x="35" y="430"/>
                    </a:lnTo>
                    <a:lnTo>
                      <a:pt x="37" y="428"/>
                    </a:lnTo>
                    <a:lnTo>
                      <a:pt x="35" y="428"/>
                    </a:lnTo>
                    <a:lnTo>
                      <a:pt x="35" y="426"/>
                    </a:lnTo>
                    <a:lnTo>
                      <a:pt x="33" y="426"/>
                    </a:lnTo>
                    <a:lnTo>
                      <a:pt x="31" y="426"/>
                    </a:lnTo>
                    <a:lnTo>
                      <a:pt x="29" y="426"/>
                    </a:lnTo>
                    <a:lnTo>
                      <a:pt x="29" y="424"/>
                    </a:lnTo>
                    <a:lnTo>
                      <a:pt x="29" y="422"/>
                    </a:lnTo>
                    <a:lnTo>
                      <a:pt x="29" y="420"/>
                    </a:lnTo>
                    <a:lnTo>
                      <a:pt x="31" y="420"/>
                    </a:lnTo>
                    <a:lnTo>
                      <a:pt x="31" y="418"/>
                    </a:lnTo>
                    <a:lnTo>
                      <a:pt x="33" y="418"/>
                    </a:lnTo>
                    <a:lnTo>
                      <a:pt x="33" y="416"/>
                    </a:lnTo>
                    <a:lnTo>
                      <a:pt x="33" y="414"/>
                    </a:lnTo>
                    <a:lnTo>
                      <a:pt x="31" y="412"/>
                    </a:lnTo>
                    <a:lnTo>
                      <a:pt x="29" y="410"/>
                    </a:lnTo>
                    <a:lnTo>
                      <a:pt x="29" y="409"/>
                    </a:lnTo>
                    <a:lnTo>
                      <a:pt x="29" y="407"/>
                    </a:lnTo>
                    <a:lnTo>
                      <a:pt x="29" y="405"/>
                    </a:lnTo>
                    <a:lnTo>
                      <a:pt x="27" y="405"/>
                    </a:lnTo>
                    <a:lnTo>
                      <a:pt x="27" y="403"/>
                    </a:lnTo>
                    <a:lnTo>
                      <a:pt x="27" y="401"/>
                    </a:lnTo>
                    <a:lnTo>
                      <a:pt x="25" y="401"/>
                    </a:lnTo>
                    <a:lnTo>
                      <a:pt x="25" y="403"/>
                    </a:lnTo>
                    <a:lnTo>
                      <a:pt x="25" y="405"/>
                    </a:lnTo>
                    <a:lnTo>
                      <a:pt x="25" y="407"/>
                    </a:lnTo>
                    <a:lnTo>
                      <a:pt x="23" y="409"/>
                    </a:lnTo>
                    <a:lnTo>
                      <a:pt x="23" y="410"/>
                    </a:lnTo>
                    <a:lnTo>
                      <a:pt x="21" y="410"/>
                    </a:lnTo>
                    <a:lnTo>
                      <a:pt x="21" y="409"/>
                    </a:lnTo>
                    <a:lnTo>
                      <a:pt x="21" y="407"/>
                    </a:lnTo>
                    <a:lnTo>
                      <a:pt x="20" y="405"/>
                    </a:lnTo>
                    <a:lnTo>
                      <a:pt x="18" y="405"/>
                    </a:lnTo>
                    <a:lnTo>
                      <a:pt x="16" y="405"/>
                    </a:lnTo>
                    <a:lnTo>
                      <a:pt x="14" y="405"/>
                    </a:lnTo>
                    <a:lnTo>
                      <a:pt x="12" y="403"/>
                    </a:lnTo>
                    <a:lnTo>
                      <a:pt x="12" y="401"/>
                    </a:lnTo>
                    <a:lnTo>
                      <a:pt x="12" y="399"/>
                    </a:lnTo>
                    <a:lnTo>
                      <a:pt x="14" y="397"/>
                    </a:lnTo>
                    <a:lnTo>
                      <a:pt x="12" y="397"/>
                    </a:lnTo>
                    <a:lnTo>
                      <a:pt x="10" y="395"/>
                    </a:lnTo>
                    <a:lnTo>
                      <a:pt x="8" y="395"/>
                    </a:lnTo>
                    <a:lnTo>
                      <a:pt x="6" y="395"/>
                    </a:lnTo>
                    <a:lnTo>
                      <a:pt x="8" y="393"/>
                    </a:lnTo>
                    <a:lnTo>
                      <a:pt x="10" y="393"/>
                    </a:lnTo>
                    <a:lnTo>
                      <a:pt x="12" y="391"/>
                    </a:lnTo>
                    <a:lnTo>
                      <a:pt x="12" y="389"/>
                    </a:lnTo>
                    <a:lnTo>
                      <a:pt x="14" y="387"/>
                    </a:lnTo>
                    <a:lnTo>
                      <a:pt x="16" y="386"/>
                    </a:lnTo>
                    <a:lnTo>
                      <a:pt x="14" y="386"/>
                    </a:lnTo>
                    <a:lnTo>
                      <a:pt x="12" y="386"/>
                    </a:lnTo>
                    <a:lnTo>
                      <a:pt x="12" y="384"/>
                    </a:lnTo>
                    <a:lnTo>
                      <a:pt x="12" y="382"/>
                    </a:lnTo>
                    <a:lnTo>
                      <a:pt x="10" y="380"/>
                    </a:lnTo>
                    <a:lnTo>
                      <a:pt x="10" y="378"/>
                    </a:lnTo>
                    <a:lnTo>
                      <a:pt x="8" y="378"/>
                    </a:lnTo>
                    <a:lnTo>
                      <a:pt x="8" y="380"/>
                    </a:lnTo>
                    <a:lnTo>
                      <a:pt x="6" y="380"/>
                    </a:lnTo>
                    <a:lnTo>
                      <a:pt x="4" y="380"/>
                    </a:lnTo>
                    <a:lnTo>
                      <a:pt x="4" y="378"/>
                    </a:lnTo>
                    <a:lnTo>
                      <a:pt x="4" y="376"/>
                    </a:lnTo>
                    <a:lnTo>
                      <a:pt x="2" y="376"/>
                    </a:lnTo>
                    <a:lnTo>
                      <a:pt x="0" y="376"/>
                    </a:lnTo>
                    <a:lnTo>
                      <a:pt x="2" y="376"/>
                    </a:lnTo>
                    <a:lnTo>
                      <a:pt x="60" y="316"/>
                    </a:lnTo>
                    <a:lnTo>
                      <a:pt x="60" y="314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59" name="Freeform 4868">
                <a:extLst>
                  <a:ext uri="{FF2B5EF4-FFF2-40B4-BE49-F238E27FC236}">
                    <a16:creationId xmlns:a16="http://schemas.microsoft.com/office/drawing/2014/main" id="{7ACAFE55-4CE3-101B-2BB0-BCFEB7811E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021" y="2840678"/>
                <a:ext cx="877473" cy="531305"/>
              </a:xfrm>
              <a:custGeom>
                <a:avLst/>
                <a:gdLst>
                  <a:gd name="T0" fmla="*/ 34 w 910"/>
                  <a:gd name="T1" fmla="*/ 248 h 551"/>
                  <a:gd name="T2" fmla="*/ 4 w 910"/>
                  <a:gd name="T3" fmla="*/ 225 h 551"/>
                  <a:gd name="T4" fmla="*/ 48 w 910"/>
                  <a:gd name="T5" fmla="*/ 164 h 551"/>
                  <a:gd name="T6" fmla="*/ 46 w 910"/>
                  <a:gd name="T7" fmla="*/ 119 h 551"/>
                  <a:gd name="T8" fmla="*/ 46 w 910"/>
                  <a:gd name="T9" fmla="*/ 89 h 551"/>
                  <a:gd name="T10" fmla="*/ 71 w 910"/>
                  <a:gd name="T11" fmla="*/ 62 h 551"/>
                  <a:gd name="T12" fmla="*/ 86 w 910"/>
                  <a:gd name="T13" fmla="*/ 43 h 551"/>
                  <a:gd name="T14" fmla="*/ 84 w 910"/>
                  <a:gd name="T15" fmla="*/ 4 h 551"/>
                  <a:gd name="T16" fmla="*/ 115 w 910"/>
                  <a:gd name="T17" fmla="*/ 20 h 551"/>
                  <a:gd name="T18" fmla="*/ 149 w 910"/>
                  <a:gd name="T19" fmla="*/ 18 h 551"/>
                  <a:gd name="T20" fmla="*/ 174 w 910"/>
                  <a:gd name="T21" fmla="*/ 35 h 551"/>
                  <a:gd name="T22" fmla="*/ 180 w 910"/>
                  <a:gd name="T23" fmla="*/ 69 h 551"/>
                  <a:gd name="T24" fmla="*/ 184 w 910"/>
                  <a:gd name="T25" fmla="*/ 110 h 551"/>
                  <a:gd name="T26" fmla="*/ 201 w 910"/>
                  <a:gd name="T27" fmla="*/ 131 h 551"/>
                  <a:gd name="T28" fmla="*/ 234 w 910"/>
                  <a:gd name="T29" fmla="*/ 142 h 551"/>
                  <a:gd name="T30" fmla="*/ 267 w 910"/>
                  <a:gd name="T31" fmla="*/ 146 h 551"/>
                  <a:gd name="T32" fmla="*/ 286 w 910"/>
                  <a:gd name="T33" fmla="*/ 137 h 551"/>
                  <a:gd name="T34" fmla="*/ 311 w 910"/>
                  <a:gd name="T35" fmla="*/ 125 h 551"/>
                  <a:gd name="T36" fmla="*/ 338 w 910"/>
                  <a:gd name="T37" fmla="*/ 125 h 551"/>
                  <a:gd name="T38" fmla="*/ 351 w 910"/>
                  <a:gd name="T39" fmla="*/ 142 h 551"/>
                  <a:gd name="T40" fmla="*/ 374 w 910"/>
                  <a:gd name="T41" fmla="*/ 171 h 551"/>
                  <a:gd name="T42" fmla="*/ 407 w 910"/>
                  <a:gd name="T43" fmla="*/ 175 h 551"/>
                  <a:gd name="T44" fmla="*/ 449 w 910"/>
                  <a:gd name="T45" fmla="*/ 183 h 551"/>
                  <a:gd name="T46" fmla="*/ 476 w 910"/>
                  <a:gd name="T47" fmla="*/ 200 h 551"/>
                  <a:gd name="T48" fmla="*/ 512 w 910"/>
                  <a:gd name="T49" fmla="*/ 202 h 551"/>
                  <a:gd name="T50" fmla="*/ 530 w 910"/>
                  <a:gd name="T51" fmla="*/ 229 h 551"/>
                  <a:gd name="T52" fmla="*/ 541 w 910"/>
                  <a:gd name="T53" fmla="*/ 260 h 551"/>
                  <a:gd name="T54" fmla="*/ 568 w 910"/>
                  <a:gd name="T55" fmla="*/ 269 h 551"/>
                  <a:gd name="T56" fmla="*/ 599 w 910"/>
                  <a:gd name="T57" fmla="*/ 286 h 551"/>
                  <a:gd name="T58" fmla="*/ 599 w 910"/>
                  <a:gd name="T59" fmla="*/ 327 h 551"/>
                  <a:gd name="T60" fmla="*/ 651 w 910"/>
                  <a:gd name="T61" fmla="*/ 348 h 551"/>
                  <a:gd name="T62" fmla="*/ 685 w 910"/>
                  <a:gd name="T63" fmla="*/ 381 h 551"/>
                  <a:gd name="T64" fmla="*/ 681 w 910"/>
                  <a:gd name="T65" fmla="*/ 396 h 551"/>
                  <a:gd name="T66" fmla="*/ 702 w 910"/>
                  <a:gd name="T67" fmla="*/ 417 h 551"/>
                  <a:gd name="T68" fmla="*/ 731 w 910"/>
                  <a:gd name="T69" fmla="*/ 429 h 551"/>
                  <a:gd name="T70" fmla="*/ 756 w 910"/>
                  <a:gd name="T71" fmla="*/ 434 h 551"/>
                  <a:gd name="T72" fmla="*/ 796 w 910"/>
                  <a:gd name="T73" fmla="*/ 442 h 551"/>
                  <a:gd name="T74" fmla="*/ 818 w 910"/>
                  <a:gd name="T75" fmla="*/ 463 h 551"/>
                  <a:gd name="T76" fmla="*/ 852 w 910"/>
                  <a:gd name="T77" fmla="*/ 480 h 551"/>
                  <a:gd name="T78" fmla="*/ 906 w 910"/>
                  <a:gd name="T79" fmla="*/ 505 h 551"/>
                  <a:gd name="T80" fmla="*/ 747 w 910"/>
                  <a:gd name="T81" fmla="*/ 536 h 551"/>
                  <a:gd name="T82" fmla="*/ 714 w 910"/>
                  <a:gd name="T83" fmla="*/ 507 h 551"/>
                  <a:gd name="T84" fmla="*/ 683 w 910"/>
                  <a:gd name="T85" fmla="*/ 494 h 551"/>
                  <a:gd name="T86" fmla="*/ 658 w 910"/>
                  <a:gd name="T87" fmla="*/ 455 h 551"/>
                  <a:gd name="T88" fmla="*/ 622 w 910"/>
                  <a:gd name="T89" fmla="*/ 465 h 551"/>
                  <a:gd name="T90" fmla="*/ 587 w 910"/>
                  <a:gd name="T91" fmla="*/ 434 h 551"/>
                  <a:gd name="T92" fmla="*/ 539 w 910"/>
                  <a:gd name="T93" fmla="*/ 429 h 551"/>
                  <a:gd name="T94" fmla="*/ 485 w 910"/>
                  <a:gd name="T95" fmla="*/ 427 h 551"/>
                  <a:gd name="T96" fmla="*/ 445 w 910"/>
                  <a:gd name="T97" fmla="*/ 405 h 551"/>
                  <a:gd name="T98" fmla="*/ 409 w 910"/>
                  <a:gd name="T99" fmla="*/ 394 h 551"/>
                  <a:gd name="T100" fmla="*/ 368 w 910"/>
                  <a:gd name="T101" fmla="*/ 369 h 551"/>
                  <a:gd name="T102" fmla="*/ 347 w 910"/>
                  <a:gd name="T103" fmla="*/ 348 h 551"/>
                  <a:gd name="T104" fmla="*/ 334 w 910"/>
                  <a:gd name="T105" fmla="*/ 327 h 551"/>
                  <a:gd name="T106" fmla="*/ 301 w 910"/>
                  <a:gd name="T107" fmla="*/ 311 h 551"/>
                  <a:gd name="T108" fmla="*/ 267 w 910"/>
                  <a:gd name="T109" fmla="*/ 298 h 551"/>
                  <a:gd name="T110" fmla="*/ 242 w 910"/>
                  <a:gd name="T111" fmla="*/ 302 h 551"/>
                  <a:gd name="T112" fmla="*/ 215 w 910"/>
                  <a:gd name="T113" fmla="*/ 340 h 551"/>
                  <a:gd name="T114" fmla="*/ 171 w 910"/>
                  <a:gd name="T115" fmla="*/ 344 h 551"/>
                  <a:gd name="T116" fmla="*/ 134 w 910"/>
                  <a:gd name="T117" fmla="*/ 331 h 551"/>
                  <a:gd name="T118" fmla="*/ 103 w 910"/>
                  <a:gd name="T119" fmla="*/ 340 h 551"/>
                  <a:gd name="T120" fmla="*/ 67 w 910"/>
                  <a:gd name="T121" fmla="*/ 333 h 551"/>
                  <a:gd name="T122" fmla="*/ 38 w 910"/>
                  <a:gd name="T123" fmla="*/ 315 h 551"/>
                  <a:gd name="T124" fmla="*/ 38 w 910"/>
                  <a:gd name="T125" fmla="*/ 290 h 55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910" h="551">
                    <a:moveTo>
                      <a:pt x="38" y="279"/>
                    </a:moveTo>
                    <a:lnTo>
                      <a:pt x="36" y="279"/>
                    </a:lnTo>
                    <a:lnTo>
                      <a:pt x="36" y="277"/>
                    </a:lnTo>
                    <a:lnTo>
                      <a:pt x="34" y="277"/>
                    </a:lnTo>
                    <a:lnTo>
                      <a:pt x="34" y="275"/>
                    </a:lnTo>
                    <a:lnTo>
                      <a:pt x="32" y="275"/>
                    </a:lnTo>
                    <a:lnTo>
                      <a:pt x="32" y="273"/>
                    </a:lnTo>
                    <a:lnTo>
                      <a:pt x="34" y="273"/>
                    </a:lnTo>
                    <a:lnTo>
                      <a:pt x="32" y="273"/>
                    </a:lnTo>
                    <a:lnTo>
                      <a:pt x="32" y="271"/>
                    </a:lnTo>
                    <a:lnTo>
                      <a:pt x="32" y="269"/>
                    </a:lnTo>
                    <a:lnTo>
                      <a:pt x="32" y="267"/>
                    </a:lnTo>
                    <a:lnTo>
                      <a:pt x="30" y="267"/>
                    </a:lnTo>
                    <a:lnTo>
                      <a:pt x="30" y="265"/>
                    </a:lnTo>
                    <a:lnTo>
                      <a:pt x="30" y="263"/>
                    </a:lnTo>
                    <a:lnTo>
                      <a:pt x="30" y="261"/>
                    </a:lnTo>
                    <a:lnTo>
                      <a:pt x="30" y="260"/>
                    </a:lnTo>
                    <a:lnTo>
                      <a:pt x="30" y="258"/>
                    </a:lnTo>
                    <a:lnTo>
                      <a:pt x="30" y="256"/>
                    </a:lnTo>
                    <a:lnTo>
                      <a:pt x="32" y="256"/>
                    </a:lnTo>
                    <a:lnTo>
                      <a:pt x="34" y="256"/>
                    </a:lnTo>
                    <a:lnTo>
                      <a:pt x="34" y="254"/>
                    </a:lnTo>
                    <a:lnTo>
                      <a:pt x="32" y="254"/>
                    </a:lnTo>
                    <a:lnTo>
                      <a:pt x="32" y="252"/>
                    </a:lnTo>
                    <a:lnTo>
                      <a:pt x="32" y="250"/>
                    </a:lnTo>
                    <a:lnTo>
                      <a:pt x="34" y="250"/>
                    </a:lnTo>
                    <a:lnTo>
                      <a:pt x="34" y="248"/>
                    </a:lnTo>
                    <a:lnTo>
                      <a:pt x="32" y="248"/>
                    </a:lnTo>
                    <a:lnTo>
                      <a:pt x="34" y="248"/>
                    </a:lnTo>
                    <a:lnTo>
                      <a:pt x="32" y="246"/>
                    </a:lnTo>
                    <a:lnTo>
                      <a:pt x="34" y="246"/>
                    </a:lnTo>
                    <a:lnTo>
                      <a:pt x="32" y="246"/>
                    </a:lnTo>
                    <a:lnTo>
                      <a:pt x="32" y="244"/>
                    </a:lnTo>
                    <a:lnTo>
                      <a:pt x="30" y="244"/>
                    </a:lnTo>
                    <a:lnTo>
                      <a:pt x="30" y="246"/>
                    </a:lnTo>
                    <a:lnTo>
                      <a:pt x="28" y="246"/>
                    </a:lnTo>
                    <a:lnTo>
                      <a:pt x="28" y="244"/>
                    </a:lnTo>
                    <a:lnTo>
                      <a:pt x="27" y="244"/>
                    </a:lnTo>
                    <a:lnTo>
                      <a:pt x="25" y="242"/>
                    </a:lnTo>
                    <a:lnTo>
                      <a:pt x="25" y="244"/>
                    </a:lnTo>
                    <a:lnTo>
                      <a:pt x="23" y="244"/>
                    </a:lnTo>
                    <a:lnTo>
                      <a:pt x="23" y="242"/>
                    </a:lnTo>
                    <a:lnTo>
                      <a:pt x="21" y="242"/>
                    </a:lnTo>
                    <a:lnTo>
                      <a:pt x="19" y="242"/>
                    </a:lnTo>
                    <a:lnTo>
                      <a:pt x="19" y="240"/>
                    </a:lnTo>
                    <a:lnTo>
                      <a:pt x="17" y="240"/>
                    </a:lnTo>
                    <a:lnTo>
                      <a:pt x="17" y="238"/>
                    </a:lnTo>
                    <a:lnTo>
                      <a:pt x="15" y="238"/>
                    </a:lnTo>
                    <a:lnTo>
                      <a:pt x="15" y="237"/>
                    </a:lnTo>
                    <a:lnTo>
                      <a:pt x="13" y="233"/>
                    </a:lnTo>
                    <a:lnTo>
                      <a:pt x="11" y="233"/>
                    </a:lnTo>
                    <a:lnTo>
                      <a:pt x="9" y="231"/>
                    </a:lnTo>
                    <a:lnTo>
                      <a:pt x="7" y="231"/>
                    </a:lnTo>
                    <a:lnTo>
                      <a:pt x="7" y="229"/>
                    </a:lnTo>
                    <a:lnTo>
                      <a:pt x="5" y="229"/>
                    </a:lnTo>
                    <a:lnTo>
                      <a:pt x="5" y="227"/>
                    </a:lnTo>
                    <a:lnTo>
                      <a:pt x="4" y="227"/>
                    </a:lnTo>
                    <a:lnTo>
                      <a:pt x="4" y="225"/>
                    </a:lnTo>
                    <a:lnTo>
                      <a:pt x="2" y="223"/>
                    </a:lnTo>
                    <a:lnTo>
                      <a:pt x="0" y="223"/>
                    </a:lnTo>
                    <a:lnTo>
                      <a:pt x="0" y="221"/>
                    </a:lnTo>
                    <a:lnTo>
                      <a:pt x="7" y="215"/>
                    </a:lnTo>
                    <a:lnTo>
                      <a:pt x="17" y="210"/>
                    </a:lnTo>
                    <a:lnTo>
                      <a:pt x="30" y="202"/>
                    </a:lnTo>
                    <a:lnTo>
                      <a:pt x="30" y="200"/>
                    </a:lnTo>
                    <a:lnTo>
                      <a:pt x="32" y="200"/>
                    </a:lnTo>
                    <a:lnTo>
                      <a:pt x="32" y="198"/>
                    </a:lnTo>
                    <a:lnTo>
                      <a:pt x="32" y="196"/>
                    </a:lnTo>
                    <a:lnTo>
                      <a:pt x="34" y="194"/>
                    </a:lnTo>
                    <a:lnTo>
                      <a:pt x="34" y="192"/>
                    </a:lnTo>
                    <a:lnTo>
                      <a:pt x="36" y="190"/>
                    </a:lnTo>
                    <a:lnTo>
                      <a:pt x="38" y="188"/>
                    </a:lnTo>
                    <a:lnTo>
                      <a:pt x="40" y="187"/>
                    </a:lnTo>
                    <a:lnTo>
                      <a:pt x="40" y="185"/>
                    </a:lnTo>
                    <a:lnTo>
                      <a:pt x="42" y="185"/>
                    </a:lnTo>
                    <a:lnTo>
                      <a:pt x="44" y="183"/>
                    </a:lnTo>
                    <a:lnTo>
                      <a:pt x="46" y="181"/>
                    </a:lnTo>
                    <a:lnTo>
                      <a:pt x="46" y="179"/>
                    </a:lnTo>
                    <a:lnTo>
                      <a:pt x="48" y="179"/>
                    </a:lnTo>
                    <a:lnTo>
                      <a:pt x="48" y="177"/>
                    </a:lnTo>
                    <a:lnTo>
                      <a:pt x="48" y="175"/>
                    </a:lnTo>
                    <a:lnTo>
                      <a:pt x="48" y="173"/>
                    </a:lnTo>
                    <a:lnTo>
                      <a:pt x="48" y="171"/>
                    </a:lnTo>
                    <a:lnTo>
                      <a:pt x="48" y="169"/>
                    </a:lnTo>
                    <a:lnTo>
                      <a:pt x="48" y="167"/>
                    </a:lnTo>
                    <a:lnTo>
                      <a:pt x="48" y="165"/>
                    </a:lnTo>
                    <a:lnTo>
                      <a:pt x="48" y="164"/>
                    </a:lnTo>
                    <a:lnTo>
                      <a:pt x="48" y="162"/>
                    </a:lnTo>
                    <a:lnTo>
                      <a:pt x="48" y="160"/>
                    </a:lnTo>
                    <a:lnTo>
                      <a:pt x="48" y="158"/>
                    </a:lnTo>
                    <a:lnTo>
                      <a:pt x="48" y="156"/>
                    </a:lnTo>
                    <a:lnTo>
                      <a:pt x="48" y="154"/>
                    </a:lnTo>
                    <a:lnTo>
                      <a:pt x="50" y="154"/>
                    </a:lnTo>
                    <a:lnTo>
                      <a:pt x="50" y="152"/>
                    </a:lnTo>
                    <a:lnTo>
                      <a:pt x="50" y="150"/>
                    </a:lnTo>
                    <a:lnTo>
                      <a:pt x="50" y="148"/>
                    </a:lnTo>
                    <a:lnTo>
                      <a:pt x="50" y="146"/>
                    </a:lnTo>
                    <a:lnTo>
                      <a:pt x="52" y="146"/>
                    </a:lnTo>
                    <a:lnTo>
                      <a:pt x="52" y="144"/>
                    </a:lnTo>
                    <a:lnTo>
                      <a:pt x="53" y="144"/>
                    </a:lnTo>
                    <a:lnTo>
                      <a:pt x="53" y="142"/>
                    </a:lnTo>
                    <a:lnTo>
                      <a:pt x="53" y="140"/>
                    </a:lnTo>
                    <a:lnTo>
                      <a:pt x="55" y="139"/>
                    </a:lnTo>
                    <a:lnTo>
                      <a:pt x="55" y="137"/>
                    </a:lnTo>
                    <a:lnTo>
                      <a:pt x="55" y="135"/>
                    </a:lnTo>
                    <a:lnTo>
                      <a:pt x="57" y="133"/>
                    </a:lnTo>
                    <a:lnTo>
                      <a:pt x="57" y="131"/>
                    </a:lnTo>
                    <a:lnTo>
                      <a:pt x="55" y="129"/>
                    </a:lnTo>
                    <a:lnTo>
                      <a:pt x="55" y="127"/>
                    </a:lnTo>
                    <a:lnTo>
                      <a:pt x="53" y="127"/>
                    </a:lnTo>
                    <a:lnTo>
                      <a:pt x="52" y="129"/>
                    </a:lnTo>
                    <a:lnTo>
                      <a:pt x="50" y="129"/>
                    </a:lnTo>
                    <a:lnTo>
                      <a:pt x="48" y="125"/>
                    </a:lnTo>
                    <a:lnTo>
                      <a:pt x="48" y="123"/>
                    </a:lnTo>
                    <a:lnTo>
                      <a:pt x="46" y="121"/>
                    </a:lnTo>
                    <a:lnTo>
                      <a:pt x="46" y="119"/>
                    </a:lnTo>
                    <a:lnTo>
                      <a:pt x="44" y="119"/>
                    </a:lnTo>
                    <a:lnTo>
                      <a:pt x="44" y="121"/>
                    </a:lnTo>
                    <a:lnTo>
                      <a:pt x="42" y="121"/>
                    </a:lnTo>
                    <a:lnTo>
                      <a:pt x="42" y="123"/>
                    </a:lnTo>
                    <a:lnTo>
                      <a:pt x="40" y="123"/>
                    </a:lnTo>
                    <a:lnTo>
                      <a:pt x="40" y="121"/>
                    </a:lnTo>
                    <a:lnTo>
                      <a:pt x="40" y="119"/>
                    </a:lnTo>
                    <a:lnTo>
                      <a:pt x="40" y="117"/>
                    </a:lnTo>
                    <a:lnTo>
                      <a:pt x="40" y="116"/>
                    </a:lnTo>
                    <a:lnTo>
                      <a:pt x="40" y="114"/>
                    </a:lnTo>
                    <a:lnTo>
                      <a:pt x="40" y="112"/>
                    </a:lnTo>
                    <a:lnTo>
                      <a:pt x="40" y="110"/>
                    </a:lnTo>
                    <a:lnTo>
                      <a:pt x="40" y="108"/>
                    </a:lnTo>
                    <a:lnTo>
                      <a:pt x="40" y="106"/>
                    </a:lnTo>
                    <a:lnTo>
                      <a:pt x="40" y="104"/>
                    </a:lnTo>
                    <a:lnTo>
                      <a:pt x="38" y="102"/>
                    </a:lnTo>
                    <a:lnTo>
                      <a:pt x="38" y="100"/>
                    </a:lnTo>
                    <a:lnTo>
                      <a:pt x="38" y="98"/>
                    </a:lnTo>
                    <a:lnTo>
                      <a:pt x="38" y="96"/>
                    </a:lnTo>
                    <a:lnTo>
                      <a:pt x="40" y="96"/>
                    </a:lnTo>
                    <a:lnTo>
                      <a:pt x="40" y="94"/>
                    </a:lnTo>
                    <a:lnTo>
                      <a:pt x="40" y="92"/>
                    </a:lnTo>
                    <a:lnTo>
                      <a:pt x="42" y="92"/>
                    </a:lnTo>
                    <a:lnTo>
                      <a:pt x="42" y="91"/>
                    </a:lnTo>
                    <a:lnTo>
                      <a:pt x="40" y="91"/>
                    </a:lnTo>
                    <a:lnTo>
                      <a:pt x="40" y="89"/>
                    </a:lnTo>
                    <a:lnTo>
                      <a:pt x="42" y="89"/>
                    </a:lnTo>
                    <a:lnTo>
                      <a:pt x="44" y="89"/>
                    </a:lnTo>
                    <a:lnTo>
                      <a:pt x="46" y="89"/>
                    </a:lnTo>
                    <a:lnTo>
                      <a:pt x="48" y="89"/>
                    </a:lnTo>
                    <a:lnTo>
                      <a:pt x="48" y="87"/>
                    </a:lnTo>
                    <a:lnTo>
                      <a:pt x="50" y="87"/>
                    </a:lnTo>
                    <a:lnTo>
                      <a:pt x="52" y="87"/>
                    </a:lnTo>
                    <a:lnTo>
                      <a:pt x="52" y="85"/>
                    </a:lnTo>
                    <a:lnTo>
                      <a:pt x="53" y="85"/>
                    </a:lnTo>
                    <a:lnTo>
                      <a:pt x="53" y="83"/>
                    </a:lnTo>
                    <a:lnTo>
                      <a:pt x="55" y="83"/>
                    </a:lnTo>
                    <a:lnTo>
                      <a:pt x="57" y="81"/>
                    </a:lnTo>
                    <a:lnTo>
                      <a:pt x="57" y="79"/>
                    </a:lnTo>
                    <a:lnTo>
                      <a:pt x="59" y="79"/>
                    </a:lnTo>
                    <a:lnTo>
                      <a:pt x="59" y="77"/>
                    </a:lnTo>
                    <a:lnTo>
                      <a:pt x="61" y="77"/>
                    </a:lnTo>
                    <a:lnTo>
                      <a:pt x="63" y="77"/>
                    </a:lnTo>
                    <a:lnTo>
                      <a:pt x="65" y="77"/>
                    </a:lnTo>
                    <a:lnTo>
                      <a:pt x="67" y="77"/>
                    </a:lnTo>
                    <a:lnTo>
                      <a:pt x="67" y="75"/>
                    </a:lnTo>
                    <a:lnTo>
                      <a:pt x="69" y="75"/>
                    </a:lnTo>
                    <a:lnTo>
                      <a:pt x="71" y="75"/>
                    </a:lnTo>
                    <a:lnTo>
                      <a:pt x="73" y="73"/>
                    </a:lnTo>
                    <a:lnTo>
                      <a:pt x="73" y="71"/>
                    </a:lnTo>
                    <a:lnTo>
                      <a:pt x="73" y="69"/>
                    </a:lnTo>
                    <a:lnTo>
                      <a:pt x="71" y="69"/>
                    </a:lnTo>
                    <a:lnTo>
                      <a:pt x="71" y="68"/>
                    </a:lnTo>
                    <a:lnTo>
                      <a:pt x="69" y="68"/>
                    </a:lnTo>
                    <a:lnTo>
                      <a:pt x="69" y="66"/>
                    </a:lnTo>
                    <a:lnTo>
                      <a:pt x="71" y="66"/>
                    </a:lnTo>
                    <a:lnTo>
                      <a:pt x="71" y="64"/>
                    </a:lnTo>
                    <a:lnTo>
                      <a:pt x="71" y="62"/>
                    </a:lnTo>
                    <a:lnTo>
                      <a:pt x="71" y="60"/>
                    </a:lnTo>
                    <a:lnTo>
                      <a:pt x="73" y="60"/>
                    </a:lnTo>
                    <a:lnTo>
                      <a:pt x="73" y="62"/>
                    </a:lnTo>
                    <a:lnTo>
                      <a:pt x="75" y="62"/>
                    </a:lnTo>
                    <a:lnTo>
                      <a:pt x="75" y="64"/>
                    </a:lnTo>
                    <a:lnTo>
                      <a:pt x="75" y="66"/>
                    </a:lnTo>
                    <a:lnTo>
                      <a:pt x="76" y="66"/>
                    </a:lnTo>
                    <a:lnTo>
                      <a:pt x="76" y="64"/>
                    </a:lnTo>
                    <a:lnTo>
                      <a:pt x="78" y="64"/>
                    </a:lnTo>
                    <a:lnTo>
                      <a:pt x="78" y="66"/>
                    </a:lnTo>
                    <a:lnTo>
                      <a:pt x="80" y="66"/>
                    </a:lnTo>
                    <a:lnTo>
                      <a:pt x="82" y="66"/>
                    </a:lnTo>
                    <a:lnTo>
                      <a:pt x="82" y="64"/>
                    </a:lnTo>
                    <a:lnTo>
                      <a:pt x="82" y="62"/>
                    </a:lnTo>
                    <a:lnTo>
                      <a:pt x="84" y="60"/>
                    </a:lnTo>
                    <a:lnTo>
                      <a:pt x="84" y="58"/>
                    </a:lnTo>
                    <a:lnTo>
                      <a:pt x="86" y="58"/>
                    </a:lnTo>
                    <a:lnTo>
                      <a:pt x="86" y="56"/>
                    </a:lnTo>
                    <a:lnTo>
                      <a:pt x="88" y="56"/>
                    </a:lnTo>
                    <a:lnTo>
                      <a:pt x="88" y="54"/>
                    </a:lnTo>
                    <a:lnTo>
                      <a:pt x="90" y="54"/>
                    </a:lnTo>
                    <a:lnTo>
                      <a:pt x="90" y="52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8" y="48"/>
                    </a:lnTo>
                    <a:lnTo>
                      <a:pt x="88" y="46"/>
                    </a:lnTo>
                    <a:lnTo>
                      <a:pt x="86" y="46"/>
                    </a:lnTo>
                    <a:lnTo>
                      <a:pt x="86" y="44"/>
                    </a:lnTo>
                    <a:lnTo>
                      <a:pt x="86" y="43"/>
                    </a:lnTo>
                    <a:lnTo>
                      <a:pt x="84" y="43"/>
                    </a:lnTo>
                    <a:lnTo>
                      <a:pt x="86" y="43"/>
                    </a:lnTo>
                    <a:lnTo>
                      <a:pt x="86" y="41"/>
                    </a:lnTo>
                    <a:lnTo>
                      <a:pt x="84" y="41"/>
                    </a:lnTo>
                    <a:lnTo>
                      <a:pt x="84" y="39"/>
                    </a:lnTo>
                    <a:lnTo>
                      <a:pt x="84" y="37"/>
                    </a:lnTo>
                    <a:lnTo>
                      <a:pt x="84" y="35"/>
                    </a:lnTo>
                    <a:lnTo>
                      <a:pt x="84" y="33"/>
                    </a:lnTo>
                    <a:lnTo>
                      <a:pt x="84" y="31"/>
                    </a:lnTo>
                    <a:lnTo>
                      <a:pt x="86" y="31"/>
                    </a:lnTo>
                    <a:lnTo>
                      <a:pt x="86" y="29"/>
                    </a:lnTo>
                    <a:lnTo>
                      <a:pt x="86" y="27"/>
                    </a:lnTo>
                    <a:lnTo>
                      <a:pt x="86" y="25"/>
                    </a:lnTo>
                    <a:lnTo>
                      <a:pt x="88" y="25"/>
                    </a:lnTo>
                    <a:lnTo>
                      <a:pt x="88" y="23"/>
                    </a:lnTo>
                    <a:lnTo>
                      <a:pt x="86" y="23"/>
                    </a:lnTo>
                    <a:lnTo>
                      <a:pt x="86" y="21"/>
                    </a:lnTo>
                    <a:lnTo>
                      <a:pt x="86" y="20"/>
                    </a:lnTo>
                    <a:lnTo>
                      <a:pt x="86" y="18"/>
                    </a:lnTo>
                    <a:lnTo>
                      <a:pt x="86" y="16"/>
                    </a:lnTo>
                    <a:lnTo>
                      <a:pt x="84" y="16"/>
                    </a:lnTo>
                    <a:lnTo>
                      <a:pt x="84" y="14"/>
                    </a:lnTo>
                    <a:lnTo>
                      <a:pt x="86" y="14"/>
                    </a:lnTo>
                    <a:lnTo>
                      <a:pt x="86" y="12"/>
                    </a:lnTo>
                    <a:lnTo>
                      <a:pt x="84" y="12"/>
                    </a:lnTo>
                    <a:lnTo>
                      <a:pt x="84" y="10"/>
                    </a:lnTo>
                    <a:lnTo>
                      <a:pt x="84" y="8"/>
                    </a:lnTo>
                    <a:lnTo>
                      <a:pt x="84" y="6"/>
                    </a:lnTo>
                    <a:lnTo>
                      <a:pt x="84" y="4"/>
                    </a:lnTo>
                    <a:lnTo>
                      <a:pt x="86" y="4"/>
                    </a:lnTo>
                    <a:lnTo>
                      <a:pt x="88" y="4"/>
                    </a:lnTo>
                    <a:lnTo>
                      <a:pt x="90" y="4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2" y="0"/>
                    </a:lnTo>
                    <a:lnTo>
                      <a:pt x="94" y="0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92" y="4"/>
                    </a:lnTo>
                    <a:lnTo>
                      <a:pt x="94" y="6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0"/>
                    </a:lnTo>
                    <a:lnTo>
                      <a:pt x="98" y="10"/>
                    </a:lnTo>
                    <a:lnTo>
                      <a:pt x="98" y="12"/>
                    </a:lnTo>
                    <a:lnTo>
                      <a:pt x="100" y="12"/>
                    </a:lnTo>
                    <a:lnTo>
                      <a:pt x="100" y="14"/>
                    </a:lnTo>
                    <a:lnTo>
                      <a:pt x="101" y="14"/>
                    </a:lnTo>
                    <a:lnTo>
                      <a:pt x="101" y="16"/>
                    </a:lnTo>
                    <a:lnTo>
                      <a:pt x="103" y="16"/>
                    </a:lnTo>
                    <a:lnTo>
                      <a:pt x="105" y="16"/>
                    </a:lnTo>
                    <a:lnTo>
                      <a:pt x="105" y="18"/>
                    </a:lnTo>
                    <a:lnTo>
                      <a:pt x="107" y="18"/>
                    </a:lnTo>
                    <a:lnTo>
                      <a:pt x="107" y="20"/>
                    </a:lnTo>
                    <a:lnTo>
                      <a:pt x="109" y="20"/>
                    </a:lnTo>
                    <a:lnTo>
                      <a:pt x="111" y="20"/>
                    </a:lnTo>
                    <a:lnTo>
                      <a:pt x="113" y="20"/>
                    </a:lnTo>
                    <a:lnTo>
                      <a:pt x="115" y="20"/>
                    </a:lnTo>
                    <a:lnTo>
                      <a:pt x="117" y="20"/>
                    </a:lnTo>
                    <a:lnTo>
                      <a:pt x="117" y="21"/>
                    </a:lnTo>
                    <a:lnTo>
                      <a:pt x="119" y="21"/>
                    </a:lnTo>
                    <a:lnTo>
                      <a:pt x="121" y="21"/>
                    </a:lnTo>
                    <a:lnTo>
                      <a:pt x="121" y="23"/>
                    </a:lnTo>
                    <a:lnTo>
                      <a:pt x="123" y="23"/>
                    </a:lnTo>
                    <a:lnTo>
                      <a:pt x="124" y="23"/>
                    </a:lnTo>
                    <a:lnTo>
                      <a:pt x="126" y="23"/>
                    </a:lnTo>
                    <a:lnTo>
                      <a:pt x="126" y="25"/>
                    </a:lnTo>
                    <a:lnTo>
                      <a:pt x="128" y="25"/>
                    </a:lnTo>
                    <a:lnTo>
                      <a:pt x="130" y="25"/>
                    </a:lnTo>
                    <a:lnTo>
                      <a:pt x="130" y="27"/>
                    </a:lnTo>
                    <a:lnTo>
                      <a:pt x="130" y="25"/>
                    </a:lnTo>
                    <a:lnTo>
                      <a:pt x="132" y="25"/>
                    </a:lnTo>
                    <a:lnTo>
                      <a:pt x="132" y="27"/>
                    </a:lnTo>
                    <a:lnTo>
                      <a:pt x="132" y="25"/>
                    </a:lnTo>
                    <a:lnTo>
                      <a:pt x="134" y="25"/>
                    </a:lnTo>
                    <a:lnTo>
                      <a:pt x="134" y="23"/>
                    </a:lnTo>
                    <a:lnTo>
                      <a:pt x="136" y="23"/>
                    </a:lnTo>
                    <a:lnTo>
                      <a:pt x="138" y="23"/>
                    </a:lnTo>
                    <a:lnTo>
                      <a:pt x="140" y="23"/>
                    </a:lnTo>
                    <a:lnTo>
                      <a:pt x="140" y="21"/>
                    </a:lnTo>
                    <a:lnTo>
                      <a:pt x="142" y="21"/>
                    </a:lnTo>
                    <a:lnTo>
                      <a:pt x="144" y="21"/>
                    </a:lnTo>
                    <a:lnTo>
                      <a:pt x="144" y="20"/>
                    </a:lnTo>
                    <a:lnTo>
                      <a:pt x="146" y="20"/>
                    </a:lnTo>
                    <a:lnTo>
                      <a:pt x="148" y="20"/>
                    </a:lnTo>
                    <a:lnTo>
                      <a:pt x="148" y="18"/>
                    </a:lnTo>
                    <a:lnTo>
                      <a:pt x="149" y="18"/>
                    </a:lnTo>
                    <a:lnTo>
                      <a:pt x="149" y="16"/>
                    </a:lnTo>
                    <a:lnTo>
                      <a:pt x="151" y="16"/>
                    </a:lnTo>
                    <a:lnTo>
                      <a:pt x="151" y="14"/>
                    </a:lnTo>
                    <a:lnTo>
                      <a:pt x="153" y="14"/>
                    </a:lnTo>
                    <a:lnTo>
                      <a:pt x="155" y="14"/>
                    </a:lnTo>
                    <a:lnTo>
                      <a:pt x="155" y="16"/>
                    </a:lnTo>
                    <a:lnTo>
                      <a:pt x="157" y="16"/>
                    </a:lnTo>
                    <a:lnTo>
                      <a:pt x="159" y="16"/>
                    </a:lnTo>
                    <a:lnTo>
                      <a:pt x="159" y="18"/>
                    </a:lnTo>
                    <a:lnTo>
                      <a:pt x="159" y="16"/>
                    </a:lnTo>
                    <a:lnTo>
                      <a:pt x="161" y="18"/>
                    </a:lnTo>
                    <a:lnTo>
                      <a:pt x="159" y="18"/>
                    </a:lnTo>
                    <a:lnTo>
                      <a:pt x="161" y="18"/>
                    </a:lnTo>
                    <a:lnTo>
                      <a:pt x="161" y="20"/>
                    </a:lnTo>
                    <a:lnTo>
                      <a:pt x="163" y="20"/>
                    </a:lnTo>
                    <a:lnTo>
                      <a:pt x="163" y="21"/>
                    </a:lnTo>
                    <a:lnTo>
                      <a:pt x="163" y="23"/>
                    </a:lnTo>
                    <a:lnTo>
                      <a:pt x="165" y="23"/>
                    </a:lnTo>
                    <a:lnTo>
                      <a:pt x="165" y="25"/>
                    </a:lnTo>
                    <a:lnTo>
                      <a:pt x="167" y="25"/>
                    </a:lnTo>
                    <a:lnTo>
                      <a:pt x="169" y="25"/>
                    </a:lnTo>
                    <a:lnTo>
                      <a:pt x="169" y="27"/>
                    </a:lnTo>
                    <a:lnTo>
                      <a:pt x="171" y="27"/>
                    </a:lnTo>
                    <a:lnTo>
                      <a:pt x="172" y="27"/>
                    </a:lnTo>
                    <a:lnTo>
                      <a:pt x="172" y="29"/>
                    </a:lnTo>
                    <a:lnTo>
                      <a:pt x="172" y="31"/>
                    </a:lnTo>
                    <a:lnTo>
                      <a:pt x="174" y="31"/>
                    </a:lnTo>
                    <a:lnTo>
                      <a:pt x="174" y="33"/>
                    </a:lnTo>
                    <a:lnTo>
                      <a:pt x="174" y="35"/>
                    </a:lnTo>
                    <a:lnTo>
                      <a:pt x="176" y="35"/>
                    </a:lnTo>
                    <a:lnTo>
                      <a:pt x="178" y="33"/>
                    </a:lnTo>
                    <a:lnTo>
                      <a:pt x="178" y="35"/>
                    </a:lnTo>
                    <a:lnTo>
                      <a:pt x="180" y="35"/>
                    </a:lnTo>
                    <a:lnTo>
                      <a:pt x="180" y="37"/>
                    </a:lnTo>
                    <a:lnTo>
                      <a:pt x="178" y="37"/>
                    </a:lnTo>
                    <a:lnTo>
                      <a:pt x="178" y="39"/>
                    </a:lnTo>
                    <a:lnTo>
                      <a:pt x="178" y="41"/>
                    </a:lnTo>
                    <a:lnTo>
                      <a:pt x="178" y="43"/>
                    </a:lnTo>
                    <a:lnTo>
                      <a:pt x="178" y="44"/>
                    </a:lnTo>
                    <a:lnTo>
                      <a:pt x="178" y="46"/>
                    </a:lnTo>
                    <a:lnTo>
                      <a:pt x="176" y="46"/>
                    </a:lnTo>
                    <a:lnTo>
                      <a:pt x="176" y="48"/>
                    </a:lnTo>
                    <a:lnTo>
                      <a:pt x="178" y="48"/>
                    </a:lnTo>
                    <a:lnTo>
                      <a:pt x="178" y="50"/>
                    </a:lnTo>
                    <a:lnTo>
                      <a:pt x="180" y="50"/>
                    </a:lnTo>
                    <a:lnTo>
                      <a:pt x="180" y="52"/>
                    </a:lnTo>
                    <a:lnTo>
                      <a:pt x="178" y="52"/>
                    </a:lnTo>
                    <a:lnTo>
                      <a:pt x="178" y="54"/>
                    </a:lnTo>
                    <a:lnTo>
                      <a:pt x="178" y="56"/>
                    </a:lnTo>
                    <a:lnTo>
                      <a:pt x="176" y="56"/>
                    </a:lnTo>
                    <a:lnTo>
                      <a:pt x="176" y="58"/>
                    </a:lnTo>
                    <a:lnTo>
                      <a:pt x="176" y="60"/>
                    </a:lnTo>
                    <a:lnTo>
                      <a:pt x="178" y="60"/>
                    </a:lnTo>
                    <a:lnTo>
                      <a:pt x="178" y="62"/>
                    </a:lnTo>
                    <a:lnTo>
                      <a:pt x="178" y="64"/>
                    </a:lnTo>
                    <a:lnTo>
                      <a:pt x="180" y="66"/>
                    </a:lnTo>
                    <a:lnTo>
                      <a:pt x="180" y="68"/>
                    </a:lnTo>
                    <a:lnTo>
                      <a:pt x="180" y="69"/>
                    </a:lnTo>
                    <a:lnTo>
                      <a:pt x="180" y="71"/>
                    </a:lnTo>
                    <a:lnTo>
                      <a:pt x="182" y="71"/>
                    </a:lnTo>
                    <a:lnTo>
                      <a:pt x="182" y="73"/>
                    </a:lnTo>
                    <a:lnTo>
                      <a:pt x="182" y="75"/>
                    </a:lnTo>
                    <a:lnTo>
                      <a:pt x="184" y="75"/>
                    </a:lnTo>
                    <a:lnTo>
                      <a:pt x="184" y="77"/>
                    </a:lnTo>
                    <a:lnTo>
                      <a:pt x="186" y="77"/>
                    </a:lnTo>
                    <a:lnTo>
                      <a:pt x="186" y="79"/>
                    </a:lnTo>
                    <a:lnTo>
                      <a:pt x="188" y="79"/>
                    </a:lnTo>
                    <a:lnTo>
                      <a:pt x="188" y="81"/>
                    </a:lnTo>
                    <a:lnTo>
                      <a:pt x="190" y="81"/>
                    </a:lnTo>
                    <a:lnTo>
                      <a:pt x="190" y="83"/>
                    </a:lnTo>
                    <a:lnTo>
                      <a:pt x="188" y="83"/>
                    </a:lnTo>
                    <a:lnTo>
                      <a:pt x="188" y="85"/>
                    </a:lnTo>
                    <a:lnTo>
                      <a:pt x="188" y="87"/>
                    </a:lnTo>
                    <a:lnTo>
                      <a:pt x="188" y="89"/>
                    </a:lnTo>
                    <a:lnTo>
                      <a:pt x="188" y="91"/>
                    </a:lnTo>
                    <a:lnTo>
                      <a:pt x="188" y="92"/>
                    </a:lnTo>
                    <a:lnTo>
                      <a:pt x="188" y="94"/>
                    </a:lnTo>
                    <a:lnTo>
                      <a:pt x="188" y="96"/>
                    </a:lnTo>
                    <a:lnTo>
                      <a:pt x="186" y="96"/>
                    </a:lnTo>
                    <a:lnTo>
                      <a:pt x="186" y="98"/>
                    </a:lnTo>
                    <a:lnTo>
                      <a:pt x="186" y="100"/>
                    </a:lnTo>
                    <a:lnTo>
                      <a:pt x="186" y="102"/>
                    </a:lnTo>
                    <a:lnTo>
                      <a:pt x="186" y="104"/>
                    </a:lnTo>
                    <a:lnTo>
                      <a:pt x="186" y="106"/>
                    </a:lnTo>
                    <a:lnTo>
                      <a:pt x="184" y="106"/>
                    </a:lnTo>
                    <a:lnTo>
                      <a:pt x="184" y="108"/>
                    </a:lnTo>
                    <a:lnTo>
                      <a:pt x="184" y="110"/>
                    </a:lnTo>
                    <a:lnTo>
                      <a:pt x="182" y="110"/>
                    </a:lnTo>
                    <a:lnTo>
                      <a:pt x="180" y="110"/>
                    </a:lnTo>
                    <a:lnTo>
                      <a:pt x="180" y="112"/>
                    </a:lnTo>
                    <a:lnTo>
                      <a:pt x="182" y="112"/>
                    </a:lnTo>
                    <a:lnTo>
                      <a:pt x="182" y="114"/>
                    </a:lnTo>
                    <a:lnTo>
                      <a:pt x="180" y="114"/>
                    </a:lnTo>
                    <a:lnTo>
                      <a:pt x="180" y="116"/>
                    </a:lnTo>
                    <a:lnTo>
                      <a:pt x="182" y="116"/>
                    </a:lnTo>
                    <a:lnTo>
                      <a:pt x="182" y="117"/>
                    </a:lnTo>
                    <a:lnTo>
                      <a:pt x="182" y="119"/>
                    </a:lnTo>
                    <a:lnTo>
                      <a:pt x="184" y="119"/>
                    </a:lnTo>
                    <a:lnTo>
                      <a:pt x="184" y="121"/>
                    </a:lnTo>
                    <a:lnTo>
                      <a:pt x="184" y="123"/>
                    </a:lnTo>
                    <a:lnTo>
                      <a:pt x="186" y="123"/>
                    </a:lnTo>
                    <a:lnTo>
                      <a:pt x="186" y="125"/>
                    </a:lnTo>
                    <a:lnTo>
                      <a:pt x="186" y="127"/>
                    </a:lnTo>
                    <a:lnTo>
                      <a:pt x="188" y="129"/>
                    </a:lnTo>
                    <a:lnTo>
                      <a:pt x="190" y="129"/>
                    </a:lnTo>
                    <a:lnTo>
                      <a:pt x="190" y="131"/>
                    </a:lnTo>
                    <a:lnTo>
                      <a:pt x="190" y="133"/>
                    </a:lnTo>
                    <a:lnTo>
                      <a:pt x="192" y="133"/>
                    </a:lnTo>
                    <a:lnTo>
                      <a:pt x="192" y="131"/>
                    </a:lnTo>
                    <a:lnTo>
                      <a:pt x="194" y="131"/>
                    </a:lnTo>
                    <a:lnTo>
                      <a:pt x="194" y="133"/>
                    </a:lnTo>
                    <a:lnTo>
                      <a:pt x="194" y="131"/>
                    </a:lnTo>
                    <a:lnTo>
                      <a:pt x="196" y="131"/>
                    </a:lnTo>
                    <a:lnTo>
                      <a:pt x="197" y="131"/>
                    </a:lnTo>
                    <a:lnTo>
                      <a:pt x="199" y="131"/>
                    </a:lnTo>
                    <a:lnTo>
                      <a:pt x="201" y="131"/>
                    </a:lnTo>
                    <a:lnTo>
                      <a:pt x="201" y="133"/>
                    </a:lnTo>
                    <a:lnTo>
                      <a:pt x="203" y="133"/>
                    </a:lnTo>
                    <a:lnTo>
                      <a:pt x="203" y="135"/>
                    </a:lnTo>
                    <a:lnTo>
                      <a:pt x="203" y="137"/>
                    </a:lnTo>
                    <a:lnTo>
                      <a:pt x="205" y="137"/>
                    </a:lnTo>
                    <a:lnTo>
                      <a:pt x="205" y="139"/>
                    </a:lnTo>
                    <a:lnTo>
                      <a:pt x="207" y="139"/>
                    </a:lnTo>
                    <a:lnTo>
                      <a:pt x="209" y="139"/>
                    </a:lnTo>
                    <a:lnTo>
                      <a:pt x="209" y="140"/>
                    </a:lnTo>
                    <a:lnTo>
                      <a:pt x="209" y="142"/>
                    </a:lnTo>
                    <a:lnTo>
                      <a:pt x="211" y="142"/>
                    </a:lnTo>
                    <a:lnTo>
                      <a:pt x="211" y="144"/>
                    </a:lnTo>
                    <a:lnTo>
                      <a:pt x="213" y="144"/>
                    </a:lnTo>
                    <a:lnTo>
                      <a:pt x="215" y="144"/>
                    </a:lnTo>
                    <a:lnTo>
                      <a:pt x="215" y="146"/>
                    </a:lnTo>
                    <a:lnTo>
                      <a:pt x="217" y="146"/>
                    </a:lnTo>
                    <a:lnTo>
                      <a:pt x="217" y="148"/>
                    </a:lnTo>
                    <a:lnTo>
                      <a:pt x="219" y="148"/>
                    </a:lnTo>
                    <a:lnTo>
                      <a:pt x="220" y="148"/>
                    </a:lnTo>
                    <a:lnTo>
                      <a:pt x="222" y="148"/>
                    </a:lnTo>
                    <a:lnTo>
                      <a:pt x="224" y="148"/>
                    </a:lnTo>
                    <a:lnTo>
                      <a:pt x="224" y="146"/>
                    </a:lnTo>
                    <a:lnTo>
                      <a:pt x="224" y="144"/>
                    </a:lnTo>
                    <a:lnTo>
                      <a:pt x="226" y="144"/>
                    </a:lnTo>
                    <a:lnTo>
                      <a:pt x="228" y="144"/>
                    </a:lnTo>
                    <a:lnTo>
                      <a:pt x="230" y="144"/>
                    </a:lnTo>
                    <a:lnTo>
                      <a:pt x="232" y="144"/>
                    </a:lnTo>
                    <a:lnTo>
                      <a:pt x="232" y="142"/>
                    </a:lnTo>
                    <a:lnTo>
                      <a:pt x="234" y="142"/>
                    </a:lnTo>
                    <a:lnTo>
                      <a:pt x="236" y="142"/>
                    </a:lnTo>
                    <a:lnTo>
                      <a:pt x="238" y="142"/>
                    </a:lnTo>
                    <a:lnTo>
                      <a:pt x="240" y="144"/>
                    </a:lnTo>
                    <a:lnTo>
                      <a:pt x="242" y="144"/>
                    </a:lnTo>
                    <a:lnTo>
                      <a:pt x="244" y="144"/>
                    </a:lnTo>
                    <a:lnTo>
                      <a:pt x="245" y="146"/>
                    </a:lnTo>
                    <a:lnTo>
                      <a:pt x="245" y="148"/>
                    </a:lnTo>
                    <a:lnTo>
                      <a:pt x="244" y="148"/>
                    </a:lnTo>
                    <a:lnTo>
                      <a:pt x="245" y="148"/>
                    </a:lnTo>
                    <a:lnTo>
                      <a:pt x="245" y="150"/>
                    </a:lnTo>
                    <a:lnTo>
                      <a:pt x="245" y="148"/>
                    </a:lnTo>
                    <a:lnTo>
                      <a:pt x="247" y="148"/>
                    </a:lnTo>
                    <a:lnTo>
                      <a:pt x="249" y="148"/>
                    </a:lnTo>
                    <a:lnTo>
                      <a:pt x="251" y="148"/>
                    </a:lnTo>
                    <a:lnTo>
                      <a:pt x="253" y="148"/>
                    </a:lnTo>
                    <a:lnTo>
                      <a:pt x="255" y="148"/>
                    </a:lnTo>
                    <a:lnTo>
                      <a:pt x="255" y="146"/>
                    </a:lnTo>
                    <a:lnTo>
                      <a:pt x="257" y="146"/>
                    </a:lnTo>
                    <a:lnTo>
                      <a:pt x="257" y="144"/>
                    </a:lnTo>
                    <a:lnTo>
                      <a:pt x="259" y="144"/>
                    </a:lnTo>
                    <a:lnTo>
                      <a:pt x="259" y="142"/>
                    </a:lnTo>
                    <a:lnTo>
                      <a:pt x="261" y="142"/>
                    </a:lnTo>
                    <a:lnTo>
                      <a:pt x="261" y="144"/>
                    </a:lnTo>
                    <a:lnTo>
                      <a:pt x="261" y="146"/>
                    </a:lnTo>
                    <a:lnTo>
                      <a:pt x="263" y="146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7" y="144"/>
                    </a:lnTo>
                    <a:lnTo>
                      <a:pt x="267" y="146"/>
                    </a:lnTo>
                    <a:lnTo>
                      <a:pt x="268" y="146"/>
                    </a:lnTo>
                    <a:lnTo>
                      <a:pt x="268" y="148"/>
                    </a:lnTo>
                    <a:lnTo>
                      <a:pt x="270" y="148"/>
                    </a:lnTo>
                    <a:lnTo>
                      <a:pt x="270" y="146"/>
                    </a:lnTo>
                    <a:lnTo>
                      <a:pt x="270" y="144"/>
                    </a:lnTo>
                    <a:lnTo>
                      <a:pt x="270" y="142"/>
                    </a:lnTo>
                    <a:lnTo>
                      <a:pt x="272" y="142"/>
                    </a:lnTo>
                    <a:lnTo>
                      <a:pt x="272" y="144"/>
                    </a:lnTo>
                    <a:lnTo>
                      <a:pt x="274" y="144"/>
                    </a:lnTo>
                    <a:lnTo>
                      <a:pt x="276" y="144"/>
                    </a:lnTo>
                    <a:lnTo>
                      <a:pt x="278" y="144"/>
                    </a:lnTo>
                    <a:lnTo>
                      <a:pt x="278" y="142"/>
                    </a:lnTo>
                    <a:lnTo>
                      <a:pt x="280" y="142"/>
                    </a:lnTo>
                    <a:lnTo>
                      <a:pt x="280" y="140"/>
                    </a:lnTo>
                    <a:lnTo>
                      <a:pt x="282" y="140"/>
                    </a:lnTo>
                    <a:lnTo>
                      <a:pt x="282" y="139"/>
                    </a:lnTo>
                    <a:lnTo>
                      <a:pt x="282" y="137"/>
                    </a:lnTo>
                    <a:lnTo>
                      <a:pt x="280" y="137"/>
                    </a:lnTo>
                    <a:lnTo>
                      <a:pt x="280" y="139"/>
                    </a:lnTo>
                    <a:lnTo>
                      <a:pt x="278" y="139"/>
                    </a:lnTo>
                    <a:lnTo>
                      <a:pt x="278" y="137"/>
                    </a:lnTo>
                    <a:lnTo>
                      <a:pt x="278" y="135"/>
                    </a:lnTo>
                    <a:lnTo>
                      <a:pt x="278" y="133"/>
                    </a:lnTo>
                    <a:lnTo>
                      <a:pt x="280" y="133"/>
                    </a:lnTo>
                    <a:lnTo>
                      <a:pt x="280" y="135"/>
                    </a:lnTo>
                    <a:lnTo>
                      <a:pt x="282" y="135"/>
                    </a:lnTo>
                    <a:lnTo>
                      <a:pt x="284" y="135"/>
                    </a:lnTo>
                    <a:lnTo>
                      <a:pt x="284" y="137"/>
                    </a:lnTo>
                    <a:lnTo>
                      <a:pt x="286" y="137"/>
                    </a:lnTo>
                    <a:lnTo>
                      <a:pt x="288" y="137"/>
                    </a:lnTo>
                    <a:lnTo>
                      <a:pt x="288" y="135"/>
                    </a:lnTo>
                    <a:lnTo>
                      <a:pt x="288" y="133"/>
                    </a:lnTo>
                    <a:lnTo>
                      <a:pt x="288" y="131"/>
                    </a:lnTo>
                    <a:lnTo>
                      <a:pt x="286" y="131"/>
                    </a:lnTo>
                    <a:lnTo>
                      <a:pt x="288" y="131"/>
                    </a:lnTo>
                    <a:lnTo>
                      <a:pt x="290" y="131"/>
                    </a:lnTo>
                    <a:lnTo>
                      <a:pt x="291" y="133"/>
                    </a:lnTo>
                    <a:lnTo>
                      <a:pt x="293" y="133"/>
                    </a:lnTo>
                    <a:lnTo>
                      <a:pt x="295" y="133"/>
                    </a:lnTo>
                    <a:lnTo>
                      <a:pt x="295" y="135"/>
                    </a:lnTo>
                    <a:lnTo>
                      <a:pt x="297" y="135"/>
                    </a:lnTo>
                    <a:lnTo>
                      <a:pt x="297" y="137"/>
                    </a:lnTo>
                    <a:lnTo>
                      <a:pt x="299" y="137"/>
                    </a:lnTo>
                    <a:lnTo>
                      <a:pt x="301" y="137"/>
                    </a:lnTo>
                    <a:lnTo>
                      <a:pt x="301" y="135"/>
                    </a:lnTo>
                    <a:lnTo>
                      <a:pt x="303" y="135"/>
                    </a:lnTo>
                    <a:lnTo>
                      <a:pt x="303" y="133"/>
                    </a:lnTo>
                    <a:lnTo>
                      <a:pt x="305" y="133"/>
                    </a:lnTo>
                    <a:lnTo>
                      <a:pt x="305" y="131"/>
                    </a:lnTo>
                    <a:lnTo>
                      <a:pt x="307" y="131"/>
                    </a:lnTo>
                    <a:lnTo>
                      <a:pt x="307" y="133"/>
                    </a:lnTo>
                    <a:lnTo>
                      <a:pt x="309" y="133"/>
                    </a:lnTo>
                    <a:lnTo>
                      <a:pt x="311" y="133"/>
                    </a:lnTo>
                    <a:lnTo>
                      <a:pt x="313" y="133"/>
                    </a:lnTo>
                    <a:lnTo>
                      <a:pt x="313" y="131"/>
                    </a:lnTo>
                    <a:lnTo>
                      <a:pt x="313" y="129"/>
                    </a:lnTo>
                    <a:lnTo>
                      <a:pt x="313" y="127"/>
                    </a:lnTo>
                    <a:lnTo>
                      <a:pt x="311" y="125"/>
                    </a:lnTo>
                    <a:lnTo>
                      <a:pt x="309" y="125"/>
                    </a:lnTo>
                    <a:lnTo>
                      <a:pt x="309" y="123"/>
                    </a:lnTo>
                    <a:lnTo>
                      <a:pt x="311" y="123"/>
                    </a:lnTo>
                    <a:lnTo>
                      <a:pt x="313" y="123"/>
                    </a:lnTo>
                    <a:lnTo>
                      <a:pt x="315" y="123"/>
                    </a:lnTo>
                    <a:lnTo>
                      <a:pt x="316" y="123"/>
                    </a:lnTo>
                    <a:lnTo>
                      <a:pt x="316" y="125"/>
                    </a:lnTo>
                    <a:lnTo>
                      <a:pt x="318" y="125"/>
                    </a:lnTo>
                    <a:lnTo>
                      <a:pt x="320" y="125"/>
                    </a:lnTo>
                    <a:lnTo>
                      <a:pt x="322" y="125"/>
                    </a:lnTo>
                    <a:lnTo>
                      <a:pt x="322" y="123"/>
                    </a:lnTo>
                    <a:lnTo>
                      <a:pt x="324" y="125"/>
                    </a:lnTo>
                    <a:lnTo>
                      <a:pt x="326" y="125"/>
                    </a:lnTo>
                    <a:lnTo>
                      <a:pt x="328" y="125"/>
                    </a:lnTo>
                    <a:lnTo>
                      <a:pt x="330" y="125"/>
                    </a:lnTo>
                    <a:lnTo>
                      <a:pt x="330" y="123"/>
                    </a:lnTo>
                    <a:lnTo>
                      <a:pt x="332" y="123"/>
                    </a:lnTo>
                    <a:lnTo>
                      <a:pt x="334" y="123"/>
                    </a:lnTo>
                    <a:lnTo>
                      <a:pt x="334" y="125"/>
                    </a:lnTo>
                    <a:lnTo>
                      <a:pt x="334" y="127"/>
                    </a:lnTo>
                    <a:lnTo>
                      <a:pt x="332" y="127"/>
                    </a:lnTo>
                    <a:lnTo>
                      <a:pt x="332" y="129"/>
                    </a:lnTo>
                    <a:lnTo>
                      <a:pt x="334" y="129"/>
                    </a:lnTo>
                    <a:lnTo>
                      <a:pt x="334" y="131"/>
                    </a:lnTo>
                    <a:lnTo>
                      <a:pt x="336" y="131"/>
                    </a:lnTo>
                    <a:lnTo>
                      <a:pt x="336" y="129"/>
                    </a:lnTo>
                    <a:lnTo>
                      <a:pt x="336" y="127"/>
                    </a:lnTo>
                    <a:lnTo>
                      <a:pt x="338" y="127"/>
                    </a:lnTo>
                    <a:lnTo>
                      <a:pt x="338" y="125"/>
                    </a:lnTo>
                    <a:lnTo>
                      <a:pt x="336" y="123"/>
                    </a:lnTo>
                    <a:lnTo>
                      <a:pt x="336" y="121"/>
                    </a:lnTo>
                    <a:lnTo>
                      <a:pt x="334" y="121"/>
                    </a:lnTo>
                    <a:lnTo>
                      <a:pt x="334" y="119"/>
                    </a:lnTo>
                    <a:lnTo>
                      <a:pt x="336" y="119"/>
                    </a:lnTo>
                    <a:lnTo>
                      <a:pt x="338" y="119"/>
                    </a:lnTo>
                    <a:lnTo>
                      <a:pt x="338" y="121"/>
                    </a:lnTo>
                    <a:lnTo>
                      <a:pt x="339" y="121"/>
                    </a:lnTo>
                    <a:lnTo>
                      <a:pt x="341" y="123"/>
                    </a:lnTo>
                    <a:lnTo>
                      <a:pt x="341" y="125"/>
                    </a:lnTo>
                    <a:lnTo>
                      <a:pt x="343" y="125"/>
                    </a:lnTo>
                    <a:lnTo>
                      <a:pt x="343" y="127"/>
                    </a:lnTo>
                    <a:lnTo>
                      <a:pt x="345" y="127"/>
                    </a:lnTo>
                    <a:lnTo>
                      <a:pt x="345" y="129"/>
                    </a:lnTo>
                    <a:lnTo>
                      <a:pt x="347" y="129"/>
                    </a:lnTo>
                    <a:lnTo>
                      <a:pt x="347" y="131"/>
                    </a:lnTo>
                    <a:lnTo>
                      <a:pt x="349" y="131"/>
                    </a:lnTo>
                    <a:lnTo>
                      <a:pt x="351" y="131"/>
                    </a:lnTo>
                    <a:lnTo>
                      <a:pt x="353" y="131"/>
                    </a:lnTo>
                    <a:lnTo>
                      <a:pt x="353" y="129"/>
                    </a:lnTo>
                    <a:lnTo>
                      <a:pt x="355" y="129"/>
                    </a:lnTo>
                    <a:lnTo>
                      <a:pt x="355" y="131"/>
                    </a:lnTo>
                    <a:lnTo>
                      <a:pt x="355" y="133"/>
                    </a:lnTo>
                    <a:lnTo>
                      <a:pt x="355" y="135"/>
                    </a:lnTo>
                    <a:lnTo>
                      <a:pt x="353" y="135"/>
                    </a:lnTo>
                    <a:lnTo>
                      <a:pt x="351" y="137"/>
                    </a:lnTo>
                    <a:lnTo>
                      <a:pt x="351" y="139"/>
                    </a:lnTo>
                    <a:lnTo>
                      <a:pt x="351" y="140"/>
                    </a:lnTo>
                    <a:lnTo>
                      <a:pt x="351" y="142"/>
                    </a:lnTo>
                    <a:lnTo>
                      <a:pt x="349" y="142"/>
                    </a:lnTo>
                    <a:lnTo>
                      <a:pt x="347" y="142"/>
                    </a:lnTo>
                    <a:lnTo>
                      <a:pt x="347" y="144"/>
                    </a:lnTo>
                    <a:lnTo>
                      <a:pt x="349" y="144"/>
                    </a:lnTo>
                    <a:lnTo>
                      <a:pt x="351" y="144"/>
                    </a:lnTo>
                    <a:lnTo>
                      <a:pt x="353" y="144"/>
                    </a:lnTo>
                    <a:lnTo>
                      <a:pt x="355" y="144"/>
                    </a:lnTo>
                    <a:lnTo>
                      <a:pt x="357" y="144"/>
                    </a:lnTo>
                    <a:lnTo>
                      <a:pt x="359" y="146"/>
                    </a:lnTo>
                    <a:lnTo>
                      <a:pt x="359" y="148"/>
                    </a:lnTo>
                    <a:lnTo>
                      <a:pt x="359" y="150"/>
                    </a:lnTo>
                    <a:lnTo>
                      <a:pt x="359" y="152"/>
                    </a:lnTo>
                    <a:lnTo>
                      <a:pt x="361" y="154"/>
                    </a:lnTo>
                    <a:lnTo>
                      <a:pt x="363" y="154"/>
                    </a:lnTo>
                    <a:lnTo>
                      <a:pt x="363" y="156"/>
                    </a:lnTo>
                    <a:lnTo>
                      <a:pt x="364" y="156"/>
                    </a:lnTo>
                    <a:lnTo>
                      <a:pt x="364" y="158"/>
                    </a:lnTo>
                    <a:lnTo>
                      <a:pt x="366" y="158"/>
                    </a:lnTo>
                    <a:lnTo>
                      <a:pt x="368" y="158"/>
                    </a:lnTo>
                    <a:lnTo>
                      <a:pt x="370" y="158"/>
                    </a:lnTo>
                    <a:lnTo>
                      <a:pt x="370" y="160"/>
                    </a:lnTo>
                    <a:lnTo>
                      <a:pt x="370" y="162"/>
                    </a:lnTo>
                    <a:lnTo>
                      <a:pt x="370" y="164"/>
                    </a:lnTo>
                    <a:lnTo>
                      <a:pt x="368" y="164"/>
                    </a:lnTo>
                    <a:lnTo>
                      <a:pt x="368" y="165"/>
                    </a:lnTo>
                    <a:lnTo>
                      <a:pt x="370" y="167"/>
                    </a:lnTo>
                    <a:lnTo>
                      <a:pt x="370" y="169"/>
                    </a:lnTo>
                    <a:lnTo>
                      <a:pt x="372" y="169"/>
                    </a:lnTo>
                    <a:lnTo>
                      <a:pt x="374" y="171"/>
                    </a:lnTo>
                    <a:lnTo>
                      <a:pt x="376" y="171"/>
                    </a:lnTo>
                    <a:lnTo>
                      <a:pt x="378" y="171"/>
                    </a:lnTo>
                    <a:lnTo>
                      <a:pt x="380" y="171"/>
                    </a:lnTo>
                    <a:lnTo>
                      <a:pt x="380" y="169"/>
                    </a:lnTo>
                    <a:lnTo>
                      <a:pt x="382" y="169"/>
                    </a:lnTo>
                    <a:lnTo>
                      <a:pt x="382" y="167"/>
                    </a:lnTo>
                    <a:lnTo>
                      <a:pt x="384" y="167"/>
                    </a:lnTo>
                    <a:lnTo>
                      <a:pt x="384" y="165"/>
                    </a:lnTo>
                    <a:lnTo>
                      <a:pt x="386" y="165"/>
                    </a:lnTo>
                    <a:lnTo>
                      <a:pt x="387" y="165"/>
                    </a:lnTo>
                    <a:lnTo>
                      <a:pt x="387" y="167"/>
                    </a:lnTo>
                    <a:lnTo>
                      <a:pt x="389" y="169"/>
                    </a:lnTo>
                    <a:lnTo>
                      <a:pt x="391" y="171"/>
                    </a:lnTo>
                    <a:lnTo>
                      <a:pt x="393" y="171"/>
                    </a:lnTo>
                    <a:lnTo>
                      <a:pt x="393" y="173"/>
                    </a:lnTo>
                    <a:lnTo>
                      <a:pt x="395" y="175"/>
                    </a:lnTo>
                    <a:lnTo>
                      <a:pt x="395" y="177"/>
                    </a:lnTo>
                    <a:lnTo>
                      <a:pt x="397" y="177"/>
                    </a:lnTo>
                    <a:lnTo>
                      <a:pt x="397" y="179"/>
                    </a:lnTo>
                    <a:lnTo>
                      <a:pt x="397" y="181"/>
                    </a:lnTo>
                    <a:lnTo>
                      <a:pt x="397" y="183"/>
                    </a:lnTo>
                    <a:lnTo>
                      <a:pt x="399" y="183"/>
                    </a:lnTo>
                    <a:lnTo>
                      <a:pt x="399" y="181"/>
                    </a:lnTo>
                    <a:lnTo>
                      <a:pt x="401" y="181"/>
                    </a:lnTo>
                    <a:lnTo>
                      <a:pt x="401" y="179"/>
                    </a:lnTo>
                    <a:lnTo>
                      <a:pt x="401" y="177"/>
                    </a:lnTo>
                    <a:lnTo>
                      <a:pt x="403" y="177"/>
                    </a:lnTo>
                    <a:lnTo>
                      <a:pt x="405" y="175"/>
                    </a:lnTo>
                    <a:lnTo>
                      <a:pt x="407" y="175"/>
                    </a:lnTo>
                    <a:lnTo>
                      <a:pt x="409" y="175"/>
                    </a:lnTo>
                    <a:lnTo>
                      <a:pt x="411" y="175"/>
                    </a:lnTo>
                    <a:lnTo>
                      <a:pt x="412" y="175"/>
                    </a:lnTo>
                    <a:lnTo>
                      <a:pt x="414" y="175"/>
                    </a:lnTo>
                    <a:lnTo>
                      <a:pt x="416" y="175"/>
                    </a:lnTo>
                    <a:lnTo>
                      <a:pt x="418" y="175"/>
                    </a:lnTo>
                    <a:lnTo>
                      <a:pt x="420" y="175"/>
                    </a:lnTo>
                    <a:lnTo>
                      <a:pt x="422" y="175"/>
                    </a:lnTo>
                    <a:lnTo>
                      <a:pt x="422" y="173"/>
                    </a:lnTo>
                    <a:lnTo>
                      <a:pt x="422" y="171"/>
                    </a:lnTo>
                    <a:lnTo>
                      <a:pt x="424" y="171"/>
                    </a:lnTo>
                    <a:lnTo>
                      <a:pt x="426" y="171"/>
                    </a:lnTo>
                    <a:lnTo>
                      <a:pt x="428" y="171"/>
                    </a:lnTo>
                    <a:lnTo>
                      <a:pt x="430" y="171"/>
                    </a:lnTo>
                    <a:lnTo>
                      <a:pt x="432" y="171"/>
                    </a:lnTo>
                    <a:lnTo>
                      <a:pt x="434" y="171"/>
                    </a:lnTo>
                    <a:lnTo>
                      <a:pt x="434" y="173"/>
                    </a:lnTo>
                    <a:lnTo>
                      <a:pt x="435" y="173"/>
                    </a:lnTo>
                    <a:lnTo>
                      <a:pt x="437" y="175"/>
                    </a:lnTo>
                    <a:lnTo>
                      <a:pt x="437" y="177"/>
                    </a:lnTo>
                    <a:lnTo>
                      <a:pt x="437" y="179"/>
                    </a:lnTo>
                    <a:lnTo>
                      <a:pt x="437" y="181"/>
                    </a:lnTo>
                    <a:lnTo>
                      <a:pt x="439" y="181"/>
                    </a:lnTo>
                    <a:lnTo>
                      <a:pt x="439" y="183"/>
                    </a:lnTo>
                    <a:lnTo>
                      <a:pt x="441" y="183"/>
                    </a:lnTo>
                    <a:lnTo>
                      <a:pt x="443" y="183"/>
                    </a:lnTo>
                    <a:lnTo>
                      <a:pt x="445" y="183"/>
                    </a:lnTo>
                    <a:lnTo>
                      <a:pt x="447" y="183"/>
                    </a:lnTo>
                    <a:lnTo>
                      <a:pt x="449" y="183"/>
                    </a:lnTo>
                    <a:lnTo>
                      <a:pt x="451" y="183"/>
                    </a:lnTo>
                    <a:lnTo>
                      <a:pt x="451" y="185"/>
                    </a:lnTo>
                    <a:lnTo>
                      <a:pt x="453" y="185"/>
                    </a:lnTo>
                    <a:lnTo>
                      <a:pt x="453" y="183"/>
                    </a:lnTo>
                    <a:lnTo>
                      <a:pt x="455" y="183"/>
                    </a:lnTo>
                    <a:lnTo>
                      <a:pt x="457" y="183"/>
                    </a:lnTo>
                    <a:lnTo>
                      <a:pt x="457" y="185"/>
                    </a:lnTo>
                    <a:lnTo>
                      <a:pt x="459" y="185"/>
                    </a:lnTo>
                    <a:lnTo>
                      <a:pt x="459" y="187"/>
                    </a:lnTo>
                    <a:lnTo>
                      <a:pt x="457" y="187"/>
                    </a:lnTo>
                    <a:lnTo>
                      <a:pt x="457" y="188"/>
                    </a:lnTo>
                    <a:lnTo>
                      <a:pt x="457" y="190"/>
                    </a:lnTo>
                    <a:lnTo>
                      <a:pt x="457" y="192"/>
                    </a:lnTo>
                    <a:lnTo>
                      <a:pt x="457" y="194"/>
                    </a:lnTo>
                    <a:lnTo>
                      <a:pt x="457" y="196"/>
                    </a:lnTo>
                    <a:lnTo>
                      <a:pt x="459" y="196"/>
                    </a:lnTo>
                    <a:lnTo>
                      <a:pt x="460" y="198"/>
                    </a:lnTo>
                    <a:lnTo>
                      <a:pt x="462" y="198"/>
                    </a:lnTo>
                    <a:lnTo>
                      <a:pt x="464" y="198"/>
                    </a:lnTo>
                    <a:lnTo>
                      <a:pt x="464" y="200"/>
                    </a:lnTo>
                    <a:lnTo>
                      <a:pt x="466" y="200"/>
                    </a:lnTo>
                    <a:lnTo>
                      <a:pt x="468" y="200"/>
                    </a:lnTo>
                    <a:lnTo>
                      <a:pt x="468" y="198"/>
                    </a:lnTo>
                    <a:lnTo>
                      <a:pt x="470" y="198"/>
                    </a:lnTo>
                    <a:lnTo>
                      <a:pt x="470" y="196"/>
                    </a:lnTo>
                    <a:lnTo>
                      <a:pt x="472" y="196"/>
                    </a:lnTo>
                    <a:lnTo>
                      <a:pt x="474" y="196"/>
                    </a:lnTo>
                    <a:lnTo>
                      <a:pt x="474" y="198"/>
                    </a:lnTo>
                    <a:lnTo>
                      <a:pt x="476" y="200"/>
                    </a:lnTo>
                    <a:lnTo>
                      <a:pt x="478" y="200"/>
                    </a:lnTo>
                    <a:lnTo>
                      <a:pt x="478" y="202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2" y="206"/>
                    </a:lnTo>
                    <a:lnTo>
                      <a:pt x="483" y="206"/>
                    </a:lnTo>
                    <a:lnTo>
                      <a:pt x="485" y="206"/>
                    </a:lnTo>
                    <a:lnTo>
                      <a:pt x="487" y="206"/>
                    </a:lnTo>
                    <a:lnTo>
                      <a:pt x="487" y="208"/>
                    </a:lnTo>
                    <a:lnTo>
                      <a:pt x="489" y="208"/>
                    </a:lnTo>
                    <a:lnTo>
                      <a:pt x="491" y="208"/>
                    </a:lnTo>
                    <a:lnTo>
                      <a:pt x="493" y="208"/>
                    </a:lnTo>
                    <a:lnTo>
                      <a:pt x="495" y="208"/>
                    </a:lnTo>
                    <a:lnTo>
                      <a:pt x="495" y="206"/>
                    </a:lnTo>
                    <a:lnTo>
                      <a:pt x="497" y="206"/>
                    </a:lnTo>
                    <a:lnTo>
                      <a:pt x="497" y="204"/>
                    </a:lnTo>
                    <a:lnTo>
                      <a:pt x="499" y="204"/>
                    </a:lnTo>
                    <a:lnTo>
                      <a:pt x="501" y="204"/>
                    </a:lnTo>
                    <a:lnTo>
                      <a:pt x="503" y="204"/>
                    </a:lnTo>
                    <a:lnTo>
                      <a:pt x="505" y="204"/>
                    </a:lnTo>
                    <a:lnTo>
                      <a:pt x="507" y="204"/>
                    </a:lnTo>
                    <a:lnTo>
                      <a:pt x="507" y="202"/>
                    </a:lnTo>
                    <a:lnTo>
                      <a:pt x="508" y="202"/>
                    </a:lnTo>
                    <a:lnTo>
                      <a:pt x="508" y="200"/>
                    </a:lnTo>
                    <a:lnTo>
                      <a:pt x="510" y="200"/>
                    </a:lnTo>
                    <a:lnTo>
                      <a:pt x="510" y="198"/>
                    </a:lnTo>
                    <a:lnTo>
                      <a:pt x="512" y="200"/>
                    </a:lnTo>
                    <a:lnTo>
                      <a:pt x="512" y="202"/>
                    </a:lnTo>
                    <a:lnTo>
                      <a:pt x="512" y="204"/>
                    </a:lnTo>
                    <a:lnTo>
                      <a:pt x="512" y="206"/>
                    </a:lnTo>
                    <a:lnTo>
                      <a:pt x="514" y="206"/>
                    </a:lnTo>
                    <a:lnTo>
                      <a:pt x="516" y="206"/>
                    </a:lnTo>
                    <a:lnTo>
                      <a:pt x="518" y="206"/>
                    </a:lnTo>
                    <a:lnTo>
                      <a:pt x="520" y="206"/>
                    </a:lnTo>
                    <a:lnTo>
                      <a:pt x="520" y="208"/>
                    </a:lnTo>
                    <a:lnTo>
                      <a:pt x="522" y="208"/>
                    </a:lnTo>
                    <a:lnTo>
                      <a:pt x="522" y="210"/>
                    </a:lnTo>
                    <a:lnTo>
                      <a:pt x="522" y="212"/>
                    </a:lnTo>
                    <a:lnTo>
                      <a:pt x="524" y="212"/>
                    </a:lnTo>
                    <a:lnTo>
                      <a:pt x="524" y="210"/>
                    </a:lnTo>
                    <a:lnTo>
                      <a:pt x="526" y="210"/>
                    </a:lnTo>
                    <a:lnTo>
                      <a:pt x="528" y="210"/>
                    </a:lnTo>
                    <a:lnTo>
                      <a:pt x="528" y="212"/>
                    </a:lnTo>
                    <a:lnTo>
                      <a:pt x="530" y="212"/>
                    </a:lnTo>
                    <a:lnTo>
                      <a:pt x="531" y="213"/>
                    </a:lnTo>
                    <a:lnTo>
                      <a:pt x="531" y="215"/>
                    </a:lnTo>
                    <a:lnTo>
                      <a:pt x="533" y="215"/>
                    </a:lnTo>
                    <a:lnTo>
                      <a:pt x="533" y="217"/>
                    </a:lnTo>
                    <a:lnTo>
                      <a:pt x="531" y="217"/>
                    </a:lnTo>
                    <a:lnTo>
                      <a:pt x="531" y="219"/>
                    </a:lnTo>
                    <a:lnTo>
                      <a:pt x="531" y="221"/>
                    </a:lnTo>
                    <a:lnTo>
                      <a:pt x="530" y="223"/>
                    </a:lnTo>
                    <a:lnTo>
                      <a:pt x="528" y="223"/>
                    </a:lnTo>
                    <a:lnTo>
                      <a:pt x="528" y="225"/>
                    </a:lnTo>
                    <a:lnTo>
                      <a:pt x="528" y="227"/>
                    </a:lnTo>
                    <a:lnTo>
                      <a:pt x="528" y="229"/>
                    </a:lnTo>
                    <a:lnTo>
                      <a:pt x="530" y="229"/>
                    </a:lnTo>
                    <a:lnTo>
                      <a:pt x="531" y="229"/>
                    </a:lnTo>
                    <a:lnTo>
                      <a:pt x="533" y="229"/>
                    </a:lnTo>
                    <a:lnTo>
                      <a:pt x="533" y="231"/>
                    </a:lnTo>
                    <a:lnTo>
                      <a:pt x="535" y="231"/>
                    </a:lnTo>
                    <a:lnTo>
                      <a:pt x="537" y="231"/>
                    </a:lnTo>
                    <a:lnTo>
                      <a:pt x="539" y="233"/>
                    </a:lnTo>
                    <a:lnTo>
                      <a:pt x="541" y="233"/>
                    </a:lnTo>
                    <a:lnTo>
                      <a:pt x="541" y="235"/>
                    </a:lnTo>
                    <a:lnTo>
                      <a:pt x="543" y="235"/>
                    </a:lnTo>
                    <a:lnTo>
                      <a:pt x="543" y="237"/>
                    </a:lnTo>
                    <a:lnTo>
                      <a:pt x="543" y="238"/>
                    </a:lnTo>
                    <a:lnTo>
                      <a:pt x="543" y="240"/>
                    </a:lnTo>
                    <a:lnTo>
                      <a:pt x="545" y="242"/>
                    </a:lnTo>
                    <a:lnTo>
                      <a:pt x="545" y="244"/>
                    </a:lnTo>
                    <a:lnTo>
                      <a:pt x="545" y="246"/>
                    </a:lnTo>
                    <a:lnTo>
                      <a:pt x="545" y="248"/>
                    </a:lnTo>
                    <a:lnTo>
                      <a:pt x="545" y="250"/>
                    </a:lnTo>
                    <a:lnTo>
                      <a:pt x="543" y="250"/>
                    </a:lnTo>
                    <a:lnTo>
                      <a:pt x="541" y="250"/>
                    </a:lnTo>
                    <a:lnTo>
                      <a:pt x="539" y="250"/>
                    </a:lnTo>
                    <a:lnTo>
                      <a:pt x="537" y="250"/>
                    </a:lnTo>
                    <a:lnTo>
                      <a:pt x="537" y="252"/>
                    </a:lnTo>
                    <a:lnTo>
                      <a:pt x="535" y="252"/>
                    </a:lnTo>
                    <a:lnTo>
                      <a:pt x="535" y="254"/>
                    </a:lnTo>
                    <a:lnTo>
                      <a:pt x="537" y="256"/>
                    </a:lnTo>
                    <a:lnTo>
                      <a:pt x="537" y="258"/>
                    </a:lnTo>
                    <a:lnTo>
                      <a:pt x="539" y="258"/>
                    </a:lnTo>
                    <a:lnTo>
                      <a:pt x="539" y="260"/>
                    </a:lnTo>
                    <a:lnTo>
                      <a:pt x="541" y="260"/>
                    </a:lnTo>
                    <a:lnTo>
                      <a:pt x="541" y="261"/>
                    </a:lnTo>
                    <a:lnTo>
                      <a:pt x="541" y="263"/>
                    </a:lnTo>
                    <a:lnTo>
                      <a:pt x="543" y="263"/>
                    </a:lnTo>
                    <a:lnTo>
                      <a:pt x="543" y="265"/>
                    </a:lnTo>
                    <a:lnTo>
                      <a:pt x="545" y="265"/>
                    </a:lnTo>
                    <a:lnTo>
                      <a:pt x="545" y="267"/>
                    </a:lnTo>
                    <a:lnTo>
                      <a:pt x="547" y="269"/>
                    </a:lnTo>
                    <a:lnTo>
                      <a:pt x="549" y="269"/>
                    </a:lnTo>
                    <a:lnTo>
                      <a:pt x="549" y="271"/>
                    </a:lnTo>
                    <a:lnTo>
                      <a:pt x="547" y="273"/>
                    </a:lnTo>
                    <a:lnTo>
                      <a:pt x="545" y="273"/>
                    </a:lnTo>
                    <a:lnTo>
                      <a:pt x="543" y="273"/>
                    </a:lnTo>
                    <a:lnTo>
                      <a:pt x="543" y="275"/>
                    </a:lnTo>
                    <a:lnTo>
                      <a:pt x="543" y="277"/>
                    </a:lnTo>
                    <a:lnTo>
                      <a:pt x="545" y="277"/>
                    </a:lnTo>
                    <a:lnTo>
                      <a:pt x="547" y="277"/>
                    </a:lnTo>
                    <a:lnTo>
                      <a:pt x="549" y="275"/>
                    </a:lnTo>
                    <a:lnTo>
                      <a:pt x="551" y="275"/>
                    </a:lnTo>
                    <a:lnTo>
                      <a:pt x="553" y="275"/>
                    </a:lnTo>
                    <a:lnTo>
                      <a:pt x="555" y="275"/>
                    </a:lnTo>
                    <a:lnTo>
                      <a:pt x="556" y="275"/>
                    </a:lnTo>
                    <a:lnTo>
                      <a:pt x="558" y="277"/>
                    </a:lnTo>
                    <a:lnTo>
                      <a:pt x="560" y="277"/>
                    </a:lnTo>
                    <a:lnTo>
                      <a:pt x="562" y="275"/>
                    </a:lnTo>
                    <a:lnTo>
                      <a:pt x="564" y="275"/>
                    </a:lnTo>
                    <a:lnTo>
                      <a:pt x="566" y="273"/>
                    </a:lnTo>
                    <a:lnTo>
                      <a:pt x="566" y="271"/>
                    </a:lnTo>
                    <a:lnTo>
                      <a:pt x="568" y="271"/>
                    </a:lnTo>
                    <a:lnTo>
                      <a:pt x="568" y="269"/>
                    </a:lnTo>
                    <a:lnTo>
                      <a:pt x="570" y="269"/>
                    </a:lnTo>
                    <a:lnTo>
                      <a:pt x="572" y="267"/>
                    </a:lnTo>
                    <a:lnTo>
                      <a:pt x="574" y="267"/>
                    </a:lnTo>
                    <a:lnTo>
                      <a:pt x="574" y="269"/>
                    </a:lnTo>
                    <a:lnTo>
                      <a:pt x="576" y="269"/>
                    </a:lnTo>
                    <a:lnTo>
                      <a:pt x="576" y="271"/>
                    </a:lnTo>
                    <a:lnTo>
                      <a:pt x="576" y="273"/>
                    </a:lnTo>
                    <a:lnTo>
                      <a:pt x="576" y="275"/>
                    </a:lnTo>
                    <a:lnTo>
                      <a:pt x="576" y="277"/>
                    </a:lnTo>
                    <a:lnTo>
                      <a:pt x="574" y="277"/>
                    </a:lnTo>
                    <a:lnTo>
                      <a:pt x="574" y="279"/>
                    </a:lnTo>
                    <a:lnTo>
                      <a:pt x="576" y="279"/>
                    </a:lnTo>
                    <a:lnTo>
                      <a:pt x="578" y="279"/>
                    </a:lnTo>
                    <a:lnTo>
                      <a:pt x="579" y="279"/>
                    </a:lnTo>
                    <a:lnTo>
                      <a:pt x="579" y="277"/>
                    </a:lnTo>
                    <a:lnTo>
                      <a:pt x="581" y="277"/>
                    </a:lnTo>
                    <a:lnTo>
                      <a:pt x="581" y="275"/>
                    </a:lnTo>
                    <a:lnTo>
                      <a:pt x="583" y="275"/>
                    </a:lnTo>
                    <a:lnTo>
                      <a:pt x="585" y="275"/>
                    </a:lnTo>
                    <a:lnTo>
                      <a:pt x="587" y="277"/>
                    </a:lnTo>
                    <a:lnTo>
                      <a:pt x="589" y="277"/>
                    </a:lnTo>
                    <a:lnTo>
                      <a:pt x="591" y="277"/>
                    </a:lnTo>
                    <a:lnTo>
                      <a:pt x="593" y="277"/>
                    </a:lnTo>
                    <a:lnTo>
                      <a:pt x="595" y="277"/>
                    </a:lnTo>
                    <a:lnTo>
                      <a:pt x="597" y="279"/>
                    </a:lnTo>
                    <a:lnTo>
                      <a:pt x="597" y="281"/>
                    </a:lnTo>
                    <a:lnTo>
                      <a:pt x="599" y="283"/>
                    </a:lnTo>
                    <a:lnTo>
                      <a:pt x="599" y="285"/>
                    </a:lnTo>
                    <a:lnTo>
                      <a:pt x="599" y="286"/>
                    </a:lnTo>
                    <a:lnTo>
                      <a:pt x="601" y="288"/>
                    </a:lnTo>
                    <a:lnTo>
                      <a:pt x="603" y="290"/>
                    </a:lnTo>
                    <a:lnTo>
                      <a:pt x="604" y="292"/>
                    </a:lnTo>
                    <a:lnTo>
                      <a:pt x="606" y="294"/>
                    </a:lnTo>
                    <a:lnTo>
                      <a:pt x="606" y="296"/>
                    </a:lnTo>
                    <a:lnTo>
                      <a:pt x="606" y="298"/>
                    </a:lnTo>
                    <a:lnTo>
                      <a:pt x="604" y="300"/>
                    </a:lnTo>
                    <a:lnTo>
                      <a:pt x="603" y="300"/>
                    </a:lnTo>
                    <a:lnTo>
                      <a:pt x="601" y="300"/>
                    </a:lnTo>
                    <a:lnTo>
                      <a:pt x="599" y="300"/>
                    </a:lnTo>
                    <a:lnTo>
                      <a:pt x="597" y="302"/>
                    </a:lnTo>
                    <a:lnTo>
                      <a:pt x="597" y="304"/>
                    </a:lnTo>
                    <a:lnTo>
                      <a:pt x="599" y="306"/>
                    </a:lnTo>
                    <a:lnTo>
                      <a:pt x="599" y="308"/>
                    </a:lnTo>
                    <a:lnTo>
                      <a:pt x="599" y="309"/>
                    </a:lnTo>
                    <a:lnTo>
                      <a:pt x="599" y="311"/>
                    </a:lnTo>
                    <a:lnTo>
                      <a:pt x="599" y="313"/>
                    </a:lnTo>
                    <a:lnTo>
                      <a:pt x="601" y="315"/>
                    </a:lnTo>
                    <a:lnTo>
                      <a:pt x="603" y="315"/>
                    </a:lnTo>
                    <a:lnTo>
                      <a:pt x="603" y="317"/>
                    </a:lnTo>
                    <a:lnTo>
                      <a:pt x="604" y="317"/>
                    </a:lnTo>
                    <a:lnTo>
                      <a:pt x="606" y="319"/>
                    </a:lnTo>
                    <a:lnTo>
                      <a:pt x="606" y="321"/>
                    </a:lnTo>
                    <a:lnTo>
                      <a:pt x="606" y="323"/>
                    </a:lnTo>
                    <a:lnTo>
                      <a:pt x="606" y="325"/>
                    </a:lnTo>
                    <a:lnTo>
                      <a:pt x="604" y="325"/>
                    </a:lnTo>
                    <a:lnTo>
                      <a:pt x="603" y="325"/>
                    </a:lnTo>
                    <a:lnTo>
                      <a:pt x="601" y="325"/>
                    </a:lnTo>
                    <a:lnTo>
                      <a:pt x="599" y="327"/>
                    </a:lnTo>
                    <a:lnTo>
                      <a:pt x="599" y="329"/>
                    </a:lnTo>
                    <a:lnTo>
                      <a:pt x="599" y="331"/>
                    </a:lnTo>
                    <a:lnTo>
                      <a:pt x="601" y="331"/>
                    </a:lnTo>
                    <a:lnTo>
                      <a:pt x="601" y="333"/>
                    </a:lnTo>
                    <a:lnTo>
                      <a:pt x="603" y="333"/>
                    </a:lnTo>
                    <a:lnTo>
                      <a:pt x="604" y="334"/>
                    </a:lnTo>
                    <a:lnTo>
                      <a:pt x="606" y="334"/>
                    </a:lnTo>
                    <a:lnTo>
                      <a:pt x="608" y="336"/>
                    </a:lnTo>
                    <a:lnTo>
                      <a:pt x="610" y="338"/>
                    </a:lnTo>
                    <a:lnTo>
                      <a:pt x="612" y="340"/>
                    </a:lnTo>
                    <a:lnTo>
                      <a:pt x="614" y="340"/>
                    </a:lnTo>
                    <a:lnTo>
                      <a:pt x="616" y="340"/>
                    </a:lnTo>
                    <a:lnTo>
                      <a:pt x="618" y="340"/>
                    </a:lnTo>
                    <a:lnTo>
                      <a:pt x="618" y="338"/>
                    </a:lnTo>
                    <a:lnTo>
                      <a:pt x="620" y="338"/>
                    </a:lnTo>
                    <a:lnTo>
                      <a:pt x="622" y="338"/>
                    </a:lnTo>
                    <a:lnTo>
                      <a:pt x="626" y="338"/>
                    </a:lnTo>
                    <a:lnTo>
                      <a:pt x="629" y="338"/>
                    </a:lnTo>
                    <a:lnTo>
                      <a:pt x="631" y="338"/>
                    </a:lnTo>
                    <a:lnTo>
                      <a:pt x="633" y="340"/>
                    </a:lnTo>
                    <a:lnTo>
                      <a:pt x="635" y="342"/>
                    </a:lnTo>
                    <a:lnTo>
                      <a:pt x="635" y="344"/>
                    </a:lnTo>
                    <a:lnTo>
                      <a:pt x="637" y="344"/>
                    </a:lnTo>
                    <a:lnTo>
                      <a:pt x="641" y="346"/>
                    </a:lnTo>
                    <a:lnTo>
                      <a:pt x="643" y="348"/>
                    </a:lnTo>
                    <a:lnTo>
                      <a:pt x="645" y="348"/>
                    </a:lnTo>
                    <a:lnTo>
                      <a:pt x="647" y="348"/>
                    </a:lnTo>
                    <a:lnTo>
                      <a:pt x="649" y="348"/>
                    </a:lnTo>
                    <a:lnTo>
                      <a:pt x="651" y="348"/>
                    </a:lnTo>
                    <a:lnTo>
                      <a:pt x="652" y="348"/>
                    </a:lnTo>
                    <a:lnTo>
                      <a:pt x="654" y="348"/>
                    </a:lnTo>
                    <a:lnTo>
                      <a:pt x="656" y="350"/>
                    </a:lnTo>
                    <a:lnTo>
                      <a:pt x="660" y="350"/>
                    </a:lnTo>
                    <a:lnTo>
                      <a:pt x="662" y="350"/>
                    </a:lnTo>
                    <a:lnTo>
                      <a:pt x="664" y="348"/>
                    </a:lnTo>
                    <a:lnTo>
                      <a:pt x="666" y="348"/>
                    </a:lnTo>
                    <a:lnTo>
                      <a:pt x="668" y="348"/>
                    </a:lnTo>
                    <a:lnTo>
                      <a:pt x="672" y="350"/>
                    </a:lnTo>
                    <a:lnTo>
                      <a:pt x="674" y="350"/>
                    </a:lnTo>
                    <a:lnTo>
                      <a:pt x="675" y="350"/>
                    </a:lnTo>
                    <a:lnTo>
                      <a:pt x="677" y="352"/>
                    </a:lnTo>
                    <a:lnTo>
                      <a:pt x="679" y="352"/>
                    </a:lnTo>
                    <a:lnTo>
                      <a:pt x="679" y="354"/>
                    </a:lnTo>
                    <a:lnTo>
                      <a:pt x="681" y="356"/>
                    </a:lnTo>
                    <a:lnTo>
                      <a:pt x="683" y="357"/>
                    </a:lnTo>
                    <a:lnTo>
                      <a:pt x="685" y="359"/>
                    </a:lnTo>
                    <a:lnTo>
                      <a:pt x="687" y="359"/>
                    </a:lnTo>
                    <a:lnTo>
                      <a:pt x="687" y="361"/>
                    </a:lnTo>
                    <a:lnTo>
                      <a:pt x="689" y="363"/>
                    </a:lnTo>
                    <a:lnTo>
                      <a:pt x="689" y="365"/>
                    </a:lnTo>
                    <a:lnTo>
                      <a:pt x="689" y="369"/>
                    </a:lnTo>
                    <a:lnTo>
                      <a:pt x="689" y="373"/>
                    </a:lnTo>
                    <a:lnTo>
                      <a:pt x="689" y="375"/>
                    </a:lnTo>
                    <a:lnTo>
                      <a:pt x="689" y="377"/>
                    </a:lnTo>
                    <a:lnTo>
                      <a:pt x="689" y="379"/>
                    </a:lnTo>
                    <a:lnTo>
                      <a:pt x="689" y="381"/>
                    </a:lnTo>
                    <a:lnTo>
                      <a:pt x="687" y="381"/>
                    </a:lnTo>
                    <a:lnTo>
                      <a:pt x="685" y="381"/>
                    </a:lnTo>
                    <a:lnTo>
                      <a:pt x="685" y="382"/>
                    </a:lnTo>
                    <a:lnTo>
                      <a:pt x="683" y="382"/>
                    </a:lnTo>
                    <a:lnTo>
                      <a:pt x="683" y="381"/>
                    </a:lnTo>
                    <a:lnTo>
                      <a:pt x="681" y="381"/>
                    </a:lnTo>
                    <a:lnTo>
                      <a:pt x="681" y="379"/>
                    </a:lnTo>
                    <a:lnTo>
                      <a:pt x="679" y="379"/>
                    </a:lnTo>
                    <a:lnTo>
                      <a:pt x="677" y="381"/>
                    </a:lnTo>
                    <a:lnTo>
                      <a:pt x="679" y="381"/>
                    </a:lnTo>
                    <a:lnTo>
                      <a:pt x="681" y="382"/>
                    </a:lnTo>
                    <a:lnTo>
                      <a:pt x="681" y="384"/>
                    </a:lnTo>
                    <a:lnTo>
                      <a:pt x="683" y="384"/>
                    </a:lnTo>
                    <a:lnTo>
                      <a:pt x="685" y="384"/>
                    </a:lnTo>
                    <a:lnTo>
                      <a:pt x="687" y="382"/>
                    </a:lnTo>
                    <a:lnTo>
                      <a:pt x="689" y="382"/>
                    </a:lnTo>
                    <a:lnTo>
                      <a:pt x="691" y="384"/>
                    </a:lnTo>
                    <a:lnTo>
                      <a:pt x="693" y="384"/>
                    </a:lnTo>
                    <a:lnTo>
                      <a:pt x="695" y="384"/>
                    </a:lnTo>
                    <a:lnTo>
                      <a:pt x="695" y="386"/>
                    </a:lnTo>
                    <a:lnTo>
                      <a:pt x="695" y="388"/>
                    </a:lnTo>
                    <a:lnTo>
                      <a:pt x="693" y="388"/>
                    </a:lnTo>
                    <a:lnTo>
                      <a:pt x="693" y="390"/>
                    </a:lnTo>
                    <a:lnTo>
                      <a:pt x="691" y="392"/>
                    </a:lnTo>
                    <a:lnTo>
                      <a:pt x="689" y="392"/>
                    </a:lnTo>
                    <a:lnTo>
                      <a:pt x="687" y="394"/>
                    </a:lnTo>
                    <a:lnTo>
                      <a:pt x="685" y="394"/>
                    </a:lnTo>
                    <a:lnTo>
                      <a:pt x="683" y="392"/>
                    </a:lnTo>
                    <a:lnTo>
                      <a:pt x="681" y="392"/>
                    </a:lnTo>
                    <a:lnTo>
                      <a:pt x="681" y="394"/>
                    </a:lnTo>
                    <a:lnTo>
                      <a:pt x="681" y="396"/>
                    </a:lnTo>
                    <a:lnTo>
                      <a:pt x="683" y="398"/>
                    </a:lnTo>
                    <a:lnTo>
                      <a:pt x="683" y="400"/>
                    </a:lnTo>
                    <a:lnTo>
                      <a:pt x="685" y="400"/>
                    </a:lnTo>
                    <a:lnTo>
                      <a:pt x="687" y="400"/>
                    </a:lnTo>
                    <a:lnTo>
                      <a:pt x="687" y="402"/>
                    </a:lnTo>
                    <a:lnTo>
                      <a:pt x="689" y="402"/>
                    </a:lnTo>
                    <a:lnTo>
                      <a:pt x="691" y="404"/>
                    </a:lnTo>
                    <a:lnTo>
                      <a:pt x="693" y="405"/>
                    </a:lnTo>
                    <a:lnTo>
                      <a:pt x="693" y="407"/>
                    </a:lnTo>
                    <a:lnTo>
                      <a:pt x="695" y="409"/>
                    </a:lnTo>
                    <a:lnTo>
                      <a:pt x="695" y="411"/>
                    </a:lnTo>
                    <a:lnTo>
                      <a:pt x="695" y="413"/>
                    </a:lnTo>
                    <a:lnTo>
                      <a:pt x="693" y="413"/>
                    </a:lnTo>
                    <a:lnTo>
                      <a:pt x="693" y="415"/>
                    </a:lnTo>
                    <a:lnTo>
                      <a:pt x="691" y="415"/>
                    </a:lnTo>
                    <a:lnTo>
                      <a:pt x="689" y="417"/>
                    </a:lnTo>
                    <a:lnTo>
                      <a:pt x="687" y="417"/>
                    </a:lnTo>
                    <a:lnTo>
                      <a:pt x="687" y="419"/>
                    </a:lnTo>
                    <a:lnTo>
                      <a:pt x="687" y="421"/>
                    </a:lnTo>
                    <a:lnTo>
                      <a:pt x="689" y="421"/>
                    </a:lnTo>
                    <a:lnTo>
                      <a:pt x="691" y="421"/>
                    </a:lnTo>
                    <a:lnTo>
                      <a:pt x="693" y="419"/>
                    </a:lnTo>
                    <a:lnTo>
                      <a:pt x="695" y="417"/>
                    </a:lnTo>
                    <a:lnTo>
                      <a:pt x="695" y="415"/>
                    </a:lnTo>
                    <a:lnTo>
                      <a:pt x="697" y="415"/>
                    </a:lnTo>
                    <a:lnTo>
                      <a:pt x="699" y="415"/>
                    </a:lnTo>
                    <a:lnTo>
                      <a:pt x="699" y="417"/>
                    </a:lnTo>
                    <a:lnTo>
                      <a:pt x="700" y="417"/>
                    </a:lnTo>
                    <a:lnTo>
                      <a:pt x="702" y="417"/>
                    </a:lnTo>
                    <a:lnTo>
                      <a:pt x="704" y="419"/>
                    </a:lnTo>
                    <a:lnTo>
                      <a:pt x="704" y="421"/>
                    </a:lnTo>
                    <a:lnTo>
                      <a:pt x="704" y="423"/>
                    </a:lnTo>
                    <a:lnTo>
                      <a:pt x="704" y="425"/>
                    </a:lnTo>
                    <a:lnTo>
                      <a:pt x="702" y="427"/>
                    </a:lnTo>
                    <a:lnTo>
                      <a:pt x="700" y="427"/>
                    </a:lnTo>
                    <a:lnTo>
                      <a:pt x="700" y="429"/>
                    </a:lnTo>
                    <a:lnTo>
                      <a:pt x="702" y="429"/>
                    </a:lnTo>
                    <a:lnTo>
                      <a:pt x="704" y="430"/>
                    </a:lnTo>
                    <a:lnTo>
                      <a:pt x="706" y="430"/>
                    </a:lnTo>
                    <a:lnTo>
                      <a:pt x="708" y="430"/>
                    </a:lnTo>
                    <a:lnTo>
                      <a:pt x="710" y="432"/>
                    </a:lnTo>
                    <a:lnTo>
                      <a:pt x="712" y="434"/>
                    </a:lnTo>
                    <a:lnTo>
                      <a:pt x="714" y="434"/>
                    </a:lnTo>
                    <a:lnTo>
                      <a:pt x="716" y="434"/>
                    </a:lnTo>
                    <a:lnTo>
                      <a:pt x="720" y="436"/>
                    </a:lnTo>
                    <a:lnTo>
                      <a:pt x="722" y="436"/>
                    </a:lnTo>
                    <a:lnTo>
                      <a:pt x="723" y="436"/>
                    </a:lnTo>
                    <a:lnTo>
                      <a:pt x="725" y="438"/>
                    </a:lnTo>
                    <a:lnTo>
                      <a:pt x="727" y="438"/>
                    </a:lnTo>
                    <a:lnTo>
                      <a:pt x="729" y="438"/>
                    </a:lnTo>
                    <a:lnTo>
                      <a:pt x="729" y="436"/>
                    </a:lnTo>
                    <a:lnTo>
                      <a:pt x="729" y="434"/>
                    </a:lnTo>
                    <a:lnTo>
                      <a:pt x="727" y="434"/>
                    </a:lnTo>
                    <a:lnTo>
                      <a:pt x="727" y="432"/>
                    </a:lnTo>
                    <a:lnTo>
                      <a:pt x="727" y="430"/>
                    </a:lnTo>
                    <a:lnTo>
                      <a:pt x="727" y="429"/>
                    </a:lnTo>
                    <a:lnTo>
                      <a:pt x="729" y="429"/>
                    </a:lnTo>
                    <a:lnTo>
                      <a:pt x="731" y="429"/>
                    </a:lnTo>
                    <a:lnTo>
                      <a:pt x="733" y="430"/>
                    </a:lnTo>
                    <a:lnTo>
                      <a:pt x="733" y="432"/>
                    </a:lnTo>
                    <a:lnTo>
                      <a:pt x="735" y="434"/>
                    </a:lnTo>
                    <a:lnTo>
                      <a:pt x="733" y="434"/>
                    </a:lnTo>
                    <a:lnTo>
                      <a:pt x="733" y="436"/>
                    </a:lnTo>
                    <a:lnTo>
                      <a:pt x="733" y="438"/>
                    </a:lnTo>
                    <a:lnTo>
                      <a:pt x="735" y="440"/>
                    </a:lnTo>
                    <a:lnTo>
                      <a:pt x="735" y="442"/>
                    </a:lnTo>
                    <a:lnTo>
                      <a:pt x="737" y="442"/>
                    </a:lnTo>
                    <a:lnTo>
                      <a:pt x="739" y="442"/>
                    </a:lnTo>
                    <a:lnTo>
                      <a:pt x="741" y="442"/>
                    </a:lnTo>
                    <a:lnTo>
                      <a:pt x="743" y="440"/>
                    </a:lnTo>
                    <a:lnTo>
                      <a:pt x="745" y="436"/>
                    </a:lnTo>
                    <a:lnTo>
                      <a:pt x="745" y="434"/>
                    </a:lnTo>
                    <a:lnTo>
                      <a:pt x="747" y="432"/>
                    </a:lnTo>
                    <a:lnTo>
                      <a:pt x="747" y="430"/>
                    </a:lnTo>
                    <a:lnTo>
                      <a:pt x="745" y="430"/>
                    </a:lnTo>
                    <a:lnTo>
                      <a:pt x="747" y="429"/>
                    </a:lnTo>
                    <a:lnTo>
                      <a:pt x="747" y="427"/>
                    </a:lnTo>
                    <a:lnTo>
                      <a:pt x="747" y="425"/>
                    </a:lnTo>
                    <a:lnTo>
                      <a:pt x="748" y="425"/>
                    </a:lnTo>
                    <a:lnTo>
                      <a:pt x="748" y="423"/>
                    </a:lnTo>
                    <a:lnTo>
                      <a:pt x="750" y="425"/>
                    </a:lnTo>
                    <a:lnTo>
                      <a:pt x="752" y="425"/>
                    </a:lnTo>
                    <a:lnTo>
                      <a:pt x="754" y="427"/>
                    </a:lnTo>
                    <a:lnTo>
                      <a:pt x="756" y="429"/>
                    </a:lnTo>
                    <a:lnTo>
                      <a:pt x="756" y="430"/>
                    </a:lnTo>
                    <a:lnTo>
                      <a:pt x="756" y="432"/>
                    </a:lnTo>
                    <a:lnTo>
                      <a:pt x="756" y="434"/>
                    </a:lnTo>
                    <a:lnTo>
                      <a:pt x="754" y="436"/>
                    </a:lnTo>
                    <a:lnTo>
                      <a:pt x="752" y="438"/>
                    </a:lnTo>
                    <a:lnTo>
                      <a:pt x="750" y="438"/>
                    </a:lnTo>
                    <a:lnTo>
                      <a:pt x="750" y="440"/>
                    </a:lnTo>
                    <a:lnTo>
                      <a:pt x="748" y="440"/>
                    </a:lnTo>
                    <a:lnTo>
                      <a:pt x="750" y="442"/>
                    </a:lnTo>
                    <a:lnTo>
                      <a:pt x="752" y="442"/>
                    </a:lnTo>
                    <a:lnTo>
                      <a:pt x="754" y="440"/>
                    </a:lnTo>
                    <a:lnTo>
                      <a:pt x="756" y="440"/>
                    </a:lnTo>
                    <a:lnTo>
                      <a:pt x="758" y="438"/>
                    </a:lnTo>
                    <a:lnTo>
                      <a:pt x="760" y="436"/>
                    </a:lnTo>
                    <a:lnTo>
                      <a:pt x="762" y="436"/>
                    </a:lnTo>
                    <a:lnTo>
                      <a:pt x="766" y="434"/>
                    </a:lnTo>
                    <a:lnTo>
                      <a:pt x="770" y="434"/>
                    </a:lnTo>
                    <a:lnTo>
                      <a:pt x="771" y="434"/>
                    </a:lnTo>
                    <a:lnTo>
                      <a:pt x="773" y="434"/>
                    </a:lnTo>
                    <a:lnTo>
                      <a:pt x="775" y="434"/>
                    </a:lnTo>
                    <a:lnTo>
                      <a:pt x="777" y="434"/>
                    </a:lnTo>
                    <a:lnTo>
                      <a:pt x="781" y="434"/>
                    </a:lnTo>
                    <a:lnTo>
                      <a:pt x="781" y="436"/>
                    </a:lnTo>
                    <a:lnTo>
                      <a:pt x="783" y="438"/>
                    </a:lnTo>
                    <a:lnTo>
                      <a:pt x="785" y="440"/>
                    </a:lnTo>
                    <a:lnTo>
                      <a:pt x="785" y="442"/>
                    </a:lnTo>
                    <a:lnTo>
                      <a:pt x="787" y="444"/>
                    </a:lnTo>
                    <a:lnTo>
                      <a:pt x="789" y="444"/>
                    </a:lnTo>
                    <a:lnTo>
                      <a:pt x="791" y="444"/>
                    </a:lnTo>
                    <a:lnTo>
                      <a:pt x="793" y="444"/>
                    </a:lnTo>
                    <a:lnTo>
                      <a:pt x="795" y="442"/>
                    </a:lnTo>
                    <a:lnTo>
                      <a:pt x="796" y="442"/>
                    </a:lnTo>
                    <a:lnTo>
                      <a:pt x="798" y="444"/>
                    </a:lnTo>
                    <a:lnTo>
                      <a:pt x="798" y="446"/>
                    </a:lnTo>
                    <a:lnTo>
                      <a:pt x="798" y="448"/>
                    </a:lnTo>
                    <a:lnTo>
                      <a:pt x="796" y="450"/>
                    </a:lnTo>
                    <a:lnTo>
                      <a:pt x="795" y="450"/>
                    </a:lnTo>
                    <a:lnTo>
                      <a:pt x="793" y="452"/>
                    </a:lnTo>
                    <a:lnTo>
                      <a:pt x="793" y="453"/>
                    </a:lnTo>
                    <a:lnTo>
                      <a:pt x="793" y="455"/>
                    </a:lnTo>
                    <a:lnTo>
                      <a:pt x="793" y="457"/>
                    </a:lnTo>
                    <a:lnTo>
                      <a:pt x="793" y="459"/>
                    </a:lnTo>
                    <a:lnTo>
                      <a:pt x="795" y="459"/>
                    </a:lnTo>
                    <a:lnTo>
                      <a:pt x="796" y="461"/>
                    </a:lnTo>
                    <a:lnTo>
                      <a:pt x="798" y="463"/>
                    </a:lnTo>
                    <a:lnTo>
                      <a:pt x="800" y="465"/>
                    </a:lnTo>
                    <a:lnTo>
                      <a:pt x="800" y="463"/>
                    </a:lnTo>
                    <a:lnTo>
                      <a:pt x="802" y="465"/>
                    </a:lnTo>
                    <a:lnTo>
                      <a:pt x="804" y="465"/>
                    </a:lnTo>
                    <a:lnTo>
                      <a:pt x="804" y="467"/>
                    </a:lnTo>
                    <a:lnTo>
                      <a:pt x="806" y="469"/>
                    </a:lnTo>
                    <a:lnTo>
                      <a:pt x="808" y="469"/>
                    </a:lnTo>
                    <a:lnTo>
                      <a:pt x="810" y="469"/>
                    </a:lnTo>
                    <a:lnTo>
                      <a:pt x="810" y="467"/>
                    </a:lnTo>
                    <a:lnTo>
                      <a:pt x="810" y="465"/>
                    </a:lnTo>
                    <a:lnTo>
                      <a:pt x="812" y="463"/>
                    </a:lnTo>
                    <a:lnTo>
                      <a:pt x="812" y="461"/>
                    </a:lnTo>
                    <a:lnTo>
                      <a:pt x="814" y="461"/>
                    </a:lnTo>
                    <a:lnTo>
                      <a:pt x="816" y="461"/>
                    </a:lnTo>
                    <a:lnTo>
                      <a:pt x="818" y="461"/>
                    </a:lnTo>
                    <a:lnTo>
                      <a:pt x="818" y="463"/>
                    </a:lnTo>
                    <a:lnTo>
                      <a:pt x="818" y="465"/>
                    </a:lnTo>
                    <a:lnTo>
                      <a:pt x="819" y="465"/>
                    </a:lnTo>
                    <a:lnTo>
                      <a:pt x="819" y="469"/>
                    </a:lnTo>
                    <a:lnTo>
                      <a:pt x="819" y="471"/>
                    </a:lnTo>
                    <a:lnTo>
                      <a:pt x="819" y="473"/>
                    </a:lnTo>
                    <a:lnTo>
                      <a:pt x="819" y="475"/>
                    </a:lnTo>
                    <a:lnTo>
                      <a:pt x="821" y="475"/>
                    </a:lnTo>
                    <a:lnTo>
                      <a:pt x="823" y="477"/>
                    </a:lnTo>
                    <a:lnTo>
                      <a:pt x="825" y="477"/>
                    </a:lnTo>
                    <a:lnTo>
                      <a:pt x="827" y="477"/>
                    </a:lnTo>
                    <a:lnTo>
                      <a:pt x="827" y="475"/>
                    </a:lnTo>
                    <a:lnTo>
                      <a:pt x="829" y="475"/>
                    </a:lnTo>
                    <a:lnTo>
                      <a:pt x="829" y="471"/>
                    </a:lnTo>
                    <a:lnTo>
                      <a:pt x="831" y="469"/>
                    </a:lnTo>
                    <a:lnTo>
                      <a:pt x="833" y="469"/>
                    </a:lnTo>
                    <a:lnTo>
                      <a:pt x="835" y="467"/>
                    </a:lnTo>
                    <a:lnTo>
                      <a:pt x="837" y="467"/>
                    </a:lnTo>
                    <a:lnTo>
                      <a:pt x="839" y="467"/>
                    </a:lnTo>
                    <a:lnTo>
                      <a:pt x="841" y="467"/>
                    </a:lnTo>
                    <a:lnTo>
                      <a:pt x="841" y="469"/>
                    </a:lnTo>
                    <a:lnTo>
                      <a:pt x="843" y="471"/>
                    </a:lnTo>
                    <a:lnTo>
                      <a:pt x="843" y="473"/>
                    </a:lnTo>
                    <a:lnTo>
                      <a:pt x="844" y="473"/>
                    </a:lnTo>
                    <a:lnTo>
                      <a:pt x="844" y="475"/>
                    </a:lnTo>
                    <a:lnTo>
                      <a:pt x="846" y="477"/>
                    </a:lnTo>
                    <a:lnTo>
                      <a:pt x="846" y="478"/>
                    </a:lnTo>
                    <a:lnTo>
                      <a:pt x="848" y="480"/>
                    </a:lnTo>
                    <a:lnTo>
                      <a:pt x="850" y="480"/>
                    </a:lnTo>
                    <a:lnTo>
                      <a:pt x="852" y="480"/>
                    </a:lnTo>
                    <a:lnTo>
                      <a:pt x="852" y="478"/>
                    </a:lnTo>
                    <a:lnTo>
                      <a:pt x="854" y="478"/>
                    </a:lnTo>
                    <a:lnTo>
                      <a:pt x="856" y="477"/>
                    </a:lnTo>
                    <a:lnTo>
                      <a:pt x="858" y="478"/>
                    </a:lnTo>
                    <a:lnTo>
                      <a:pt x="860" y="480"/>
                    </a:lnTo>
                    <a:lnTo>
                      <a:pt x="860" y="482"/>
                    </a:lnTo>
                    <a:lnTo>
                      <a:pt x="860" y="484"/>
                    </a:lnTo>
                    <a:lnTo>
                      <a:pt x="860" y="486"/>
                    </a:lnTo>
                    <a:lnTo>
                      <a:pt x="862" y="488"/>
                    </a:lnTo>
                    <a:lnTo>
                      <a:pt x="864" y="490"/>
                    </a:lnTo>
                    <a:lnTo>
                      <a:pt x="864" y="492"/>
                    </a:lnTo>
                    <a:lnTo>
                      <a:pt x="866" y="492"/>
                    </a:lnTo>
                    <a:lnTo>
                      <a:pt x="866" y="494"/>
                    </a:lnTo>
                    <a:lnTo>
                      <a:pt x="867" y="496"/>
                    </a:lnTo>
                    <a:lnTo>
                      <a:pt x="869" y="496"/>
                    </a:lnTo>
                    <a:lnTo>
                      <a:pt x="873" y="498"/>
                    </a:lnTo>
                    <a:lnTo>
                      <a:pt x="879" y="498"/>
                    </a:lnTo>
                    <a:lnTo>
                      <a:pt x="881" y="498"/>
                    </a:lnTo>
                    <a:lnTo>
                      <a:pt x="883" y="500"/>
                    </a:lnTo>
                    <a:lnTo>
                      <a:pt x="890" y="501"/>
                    </a:lnTo>
                    <a:lnTo>
                      <a:pt x="892" y="501"/>
                    </a:lnTo>
                    <a:lnTo>
                      <a:pt x="894" y="501"/>
                    </a:lnTo>
                    <a:lnTo>
                      <a:pt x="894" y="503"/>
                    </a:lnTo>
                    <a:lnTo>
                      <a:pt x="896" y="503"/>
                    </a:lnTo>
                    <a:lnTo>
                      <a:pt x="898" y="503"/>
                    </a:lnTo>
                    <a:lnTo>
                      <a:pt x="900" y="503"/>
                    </a:lnTo>
                    <a:lnTo>
                      <a:pt x="902" y="503"/>
                    </a:lnTo>
                    <a:lnTo>
                      <a:pt x="904" y="505"/>
                    </a:lnTo>
                    <a:lnTo>
                      <a:pt x="906" y="505"/>
                    </a:lnTo>
                    <a:lnTo>
                      <a:pt x="908" y="507"/>
                    </a:lnTo>
                    <a:lnTo>
                      <a:pt x="910" y="509"/>
                    </a:lnTo>
                    <a:lnTo>
                      <a:pt x="894" y="515"/>
                    </a:lnTo>
                    <a:lnTo>
                      <a:pt x="871" y="521"/>
                    </a:lnTo>
                    <a:lnTo>
                      <a:pt x="848" y="528"/>
                    </a:lnTo>
                    <a:lnTo>
                      <a:pt x="825" y="536"/>
                    </a:lnTo>
                    <a:lnTo>
                      <a:pt x="802" y="542"/>
                    </a:lnTo>
                    <a:lnTo>
                      <a:pt x="777" y="549"/>
                    </a:lnTo>
                    <a:lnTo>
                      <a:pt x="766" y="551"/>
                    </a:lnTo>
                    <a:lnTo>
                      <a:pt x="766" y="549"/>
                    </a:lnTo>
                    <a:lnTo>
                      <a:pt x="764" y="549"/>
                    </a:lnTo>
                    <a:lnTo>
                      <a:pt x="762" y="549"/>
                    </a:lnTo>
                    <a:lnTo>
                      <a:pt x="762" y="551"/>
                    </a:lnTo>
                    <a:lnTo>
                      <a:pt x="760" y="551"/>
                    </a:lnTo>
                    <a:lnTo>
                      <a:pt x="758" y="551"/>
                    </a:lnTo>
                    <a:lnTo>
                      <a:pt x="756" y="551"/>
                    </a:lnTo>
                    <a:lnTo>
                      <a:pt x="756" y="549"/>
                    </a:lnTo>
                    <a:lnTo>
                      <a:pt x="756" y="546"/>
                    </a:lnTo>
                    <a:lnTo>
                      <a:pt x="756" y="544"/>
                    </a:lnTo>
                    <a:lnTo>
                      <a:pt x="756" y="542"/>
                    </a:lnTo>
                    <a:lnTo>
                      <a:pt x="756" y="540"/>
                    </a:lnTo>
                    <a:lnTo>
                      <a:pt x="758" y="540"/>
                    </a:lnTo>
                    <a:lnTo>
                      <a:pt x="756" y="540"/>
                    </a:lnTo>
                    <a:lnTo>
                      <a:pt x="756" y="538"/>
                    </a:lnTo>
                    <a:lnTo>
                      <a:pt x="754" y="538"/>
                    </a:lnTo>
                    <a:lnTo>
                      <a:pt x="752" y="538"/>
                    </a:lnTo>
                    <a:lnTo>
                      <a:pt x="750" y="536"/>
                    </a:lnTo>
                    <a:lnTo>
                      <a:pt x="748" y="536"/>
                    </a:lnTo>
                    <a:lnTo>
                      <a:pt x="747" y="536"/>
                    </a:lnTo>
                    <a:lnTo>
                      <a:pt x="745" y="534"/>
                    </a:lnTo>
                    <a:lnTo>
                      <a:pt x="745" y="532"/>
                    </a:lnTo>
                    <a:lnTo>
                      <a:pt x="743" y="532"/>
                    </a:lnTo>
                    <a:lnTo>
                      <a:pt x="743" y="530"/>
                    </a:lnTo>
                    <a:lnTo>
                      <a:pt x="741" y="532"/>
                    </a:lnTo>
                    <a:lnTo>
                      <a:pt x="739" y="534"/>
                    </a:lnTo>
                    <a:lnTo>
                      <a:pt x="737" y="534"/>
                    </a:lnTo>
                    <a:lnTo>
                      <a:pt x="735" y="534"/>
                    </a:lnTo>
                    <a:lnTo>
                      <a:pt x="735" y="532"/>
                    </a:lnTo>
                    <a:lnTo>
                      <a:pt x="737" y="532"/>
                    </a:lnTo>
                    <a:lnTo>
                      <a:pt x="737" y="530"/>
                    </a:lnTo>
                    <a:lnTo>
                      <a:pt x="737" y="528"/>
                    </a:lnTo>
                    <a:lnTo>
                      <a:pt x="735" y="528"/>
                    </a:lnTo>
                    <a:lnTo>
                      <a:pt x="733" y="528"/>
                    </a:lnTo>
                    <a:lnTo>
                      <a:pt x="731" y="530"/>
                    </a:lnTo>
                    <a:lnTo>
                      <a:pt x="729" y="530"/>
                    </a:lnTo>
                    <a:lnTo>
                      <a:pt x="727" y="528"/>
                    </a:lnTo>
                    <a:lnTo>
                      <a:pt x="725" y="526"/>
                    </a:lnTo>
                    <a:lnTo>
                      <a:pt x="725" y="525"/>
                    </a:lnTo>
                    <a:lnTo>
                      <a:pt x="723" y="523"/>
                    </a:lnTo>
                    <a:lnTo>
                      <a:pt x="723" y="521"/>
                    </a:lnTo>
                    <a:lnTo>
                      <a:pt x="723" y="519"/>
                    </a:lnTo>
                    <a:lnTo>
                      <a:pt x="723" y="517"/>
                    </a:lnTo>
                    <a:lnTo>
                      <a:pt x="723" y="515"/>
                    </a:lnTo>
                    <a:lnTo>
                      <a:pt x="722" y="515"/>
                    </a:lnTo>
                    <a:lnTo>
                      <a:pt x="720" y="513"/>
                    </a:lnTo>
                    <a:lnTo>
                      <a:pt x="718" y="511"/>
                    </a:lnTo>
                    <a:lnTo>
                      <a:pt x="716" y="509"/>
                    </a:lnTo>
                    <a:lnTo>
                      <a:pt x="714" y="507"/>
                    </a:lnTo>
                    <a:lnTo>
                      <a:pt x="712" y="507"/>
                    </a:lnTo>
                    <a:lnTo>
                      <a:pt x="710" y="507"/>
                    </a:lnTo>
                    <a:lnTo>
                      <a:pt x="710" y="505"/>
                    </a:lnTo>
                    <a:lnTo>
                      <a:pt x="708" y="505"/>
                    </a:lnTo>
                    <a:lnTo>
                      <a:pt x="708" y="503"/>
                    </a:lnTo>
                    <a:lnTo>
                      <a:pt x="706" y="503"/>
                    </a:lnTo>
                    <a:lnTo>
                      <a:pt x="706" y="501"/>
                    </a:lnTo>
                    <a:lnTo>
                      <a:pt x="706" y="500"/>
                    </a:lnTo>
                    <a:lnTo>
                      <a:pt x="706" y="498"/>
                    </a:lnTo>
                    <a:lnTo>
                      <a:pt x="704" y="498"/>
                    </a:lnTo>
                    <a:lnTo>
                      <a:pt x="702" y="500"/>
                    </a:lnTo>
                    <a:lnTo>
                      <a:pt x="700" y="500"/>
                    </a:lnTo>
                    <a:lnTo>
                      <a:pt x="699" y="501"/>
                    </a:lnTo>
                    <a:lnTo>
                      <a:pt x="697" y="501"/>
                    </a:lnTo>
                    <a:lnTo>
                      <a:pt x="695" y="501"/>
                    </a:lnTo>
                    <a:lnTo>
                      <a:pt x="695" y="503"/>
                    </a:lnTo>
                    <a:lnTo>
                      <a:pt x="693" y="505"/>
                    </a:lnTo>
                    <a:lnTo>
                      <a:pt x="691" y="505"/>
                    </a:lnTo>
                    <a:lnTo>
                      <a:pt x="691" y="503"/>
                    </a:lnTo>
                    <a:lnTo>
                      <a:pt x="689" y="503"/>
                    </a:lnTo>
                    <a:lnTo>
                      <a:pt x="689" y="501"/>
                    </a:lnTo>
                    <a:lnTo>
                      <a:pt x="687" y="500"/>
                    </a:lnTo>
                    <a:lnTo>
                      <a:pt x="687" y="498"/>
                    </a:lnTo>
                    <a:lnTo>
                      <a:pt x="687" y="496"/>
                    </a:lnTo>
                    <a:lnTo>
                      <a:pt x="689" y="494"/>
                    </a:lnTo>
                    <a:lnTo>
                      <a:pt x="689" y="492"/>
                    </a:lnTo>
                    <a:lnTo>
                      <a:pt x="687" y="492"/>
                    </a:lnTo>
                    <a:lnTo>
                      <a:pt x="685" y="492"/>
                    </a:lnTo>
                    <a:lnTo>
                      <a:pt x="683" y="494"/>
                    </a:lnTo>
                    <a:lnTo>
                      <a:pt x="681" y="496"/>
                    </a:lnTo>
                    <a:lnTo>
                      <a:pt x="681" y="498"/>
                    </a:lnTo>
                    <a:lnTo>
                      <a:pt x="679" y="498"/>
                    </a:lnTo>
                    <a:lnTo>
                      <a:pt x="677" y="498"/>
                    </a:lnTo>
                    <a:lnTo>
                      <a:pt x="675" y="498"/>
                    </a:lnTo>
                    <a:lnTo>
                      <a:pt x="674" y="496"/>
                    </a:lnTo>
                    <a:lnTo>
                      <a:pt x="674" y="494"/>
                    </a:lnTo>
                    <a:lnTo>
                      <a:pt x="674" y="492"/>
                    </a:lnTo>
                    <a:lnTo>
                      <a:pt x="674" y="490"/>
                    </a:lnTo>
                    <a:lnTo>
                      <a:pt x="674" y="488"/>
                    </a:lnTo>
                    <a:lnTo>
                      <a:pt x="674" y="486"/>
                    </a:lnTo>
                    <a:lnTo>
                      <a:pt x="674" y="484"/>
                    </a:lnTo>
                    <a:lnTo>
                      <a:pt x="674" y="482"/>
                    </a:lnTo>
                    <a:lnTo>
                      <a:pt x="674" y="480"/>
                    </a:lnTo>
                    <a:lnTo>
                      <a:pt x="672" y="478"/>
                    </a:lnTo>
                    <a:lnTo>
                      <a:pt x="670" y="478"/>
                    </a:lnTo>
                    <a:lnTo>
                      <a:pt x="670" y="477"/>
                    </a:lnTo>
                    <a:lnTo>
                      <a:pt x="670" y="475"/>
                    </a:lnTo>
                    <a:lnTo>
                      <a:pt x="668" y="473"/>
                    </a:lnTo>
                    <a:lnTo>
                      <a:pt x="668" y="471"/>
                    </a:lnTo>
                    <a:lnTo>
                      <a:pt x="666" y="467"/>
                    </a:lnTo>
                    <a:lnTo>
                      <a:pt x="666" y="465"/>
                    </a:lnTo>
                    <a:lnTo>
                      <a:pt x="664" y="463"/>
                    </a:lnTo>
                    <a:lnTo>
                      <a:pt x="662" y="461"/>
                    </a:lnTo>
                    <a:lnTo>
                      <a:pt x="662" y="459"/>
                    </a:lnTo>
                    <a:lnTo>
                      <a:pt x="660" y="459"/>
                    </a:lnTo>
                    <a:lnTo>
                      <a:pt x="660" y="457"/>
                    </a:lnTo>
                    <a:lnTo>
                      <a:pt x="658" y="457"/>
                    </a:lnTo>
                    <a:lnTo>
                      <a:pt x="658" y="455"/>
                    </a:lnTo>
                    <a:lnTo>
                      <a:pt x="656" y="455"/>
                    </a:lnTo>
                    <a:lnTo>
                      <a:pt x="654" y="455"/>
                    </a:lnTo>
                    <a:lnTo>
                      <a:pt x="652" y="455"/>
                    </a:lnTo>
                    <a:lnTo>
                      <a:pt x="651" y="457"/>
                    </a:lnTo>
                    <a:lnTo>
                      <a:pt x="649" y="457"/>
                    </a:lnTo>
                    <a:lnTo>
                      <a:pt x="649" y="459"/>
                    </a:lnTo>
                    <a:lnTo>
                      <a:pt x="647" y="459"/>
                    </a:lnTo>
                    <a:lnTo>
                      <a:pt x="645" y="461"/>
                    </a:lnTo>
                    <a:lnTo>
                      <a:pt x="645" y="463"/>
                    </a:lnTo>
                    <a:lnTo>
                      <a:pt x="645" y="465"/>
                    </a:lnTo>
                    <a:lnTo>
                      <a:pt x="643" y="465"/>
                    </a:lnTo>
                    <a:lnTo>
                      <a:pt x="643" y="467"/>
                    </a:lnTo>
                    <a:lnTo>
                      <a:pt x="641" y="469"/>
                    </a:lnTo>
                    <a:lnTo>
                      <a:pt x="639" y="469"/>
                    </a:lnTo>
                    <a:lnTo>
                      <a:pt x="635" y="469"/>
                    </a:lnTo>
                    <a:lnTo>
                      <a:pt x="633" y="469"/>
                    </a:lnTo>
                    <a:lnTo>
                      <a:pt x="631" y="469"/>
                    </a:lnTo>
                    <a:lnTo>
                      <a:pt x="629" y="469"/>
                    </a:lnTo>
                    <a:lnTo>
                      <a:pt x="629" y="467"/>
                    </a:lnTo>
                    <a:lnTo>
                      <a:pt x="629" y="465"/>
                    </a:lnTo>
                    <a:lnTo>
                      <a:pt x="627" y="463"/>
                    </a:lnTo>
                    <a:lnTo>
                      <a:pt x="627" y="461"/>
                    </a:lnTo>
                    <a:lnTo>
                      <a:pt x="627" y="459"/>
                    </a:lnTo>
                    <a:lnTo>
                      <a:pt x="626" y="459"/>
                    </a:lnTo>
                    <a:lnTo>
                      <a:pt x="624" y="459"/>
                    </a:lnTo>
                    <a:lnTo>
                      <a:pt x="624" y="461"/>
                    </a:lnTo>
                    <a:lnTo>
                      <a:pt x="624" y="463"/>
                    </a:lnTo>
                    <a:lnTo>
                      <a:pt x="624" y="465"/>
                    </a:lnTo>
                    <a:lnTo>
                      <a:pt x="622" y="465"/>
                    </a:lnTo>
                    <a:lnTo>
                      <a:pt x="620" y="465"/>
                    </a:lnTo>
                    <a:lnTo>
                      <a:pt x="620" y="463"/>
                    </a:lnTo>
                    <a:lnTo>
                      <a:pt x="620" y="461"/>
                    </a:lnTo>
                    <a:lnTo>
                      <a:pt x="620" y="459"/>
                    </a:lnTo>
                    <a:lnTo>
                      <a:pt x="618" y="459"/>
                    </a:lnTo>
                    <a:lnTo>
                      <a:pt x="616" y="459"/>
                    </a:lnTo>
                    <a:lnTo>
                      <a:pt x="614" y="459"/>
                    </a:lnTo>
                    <a:lnTo>
                      <a:pt x="614" y="457"/>
                    </a:lnTo>
                    <a:lnTo>
                      <a:pt x="612" y="457"/>
                    </a:lnTo>
                    <a:lnTo>
                      <a:pt x="612" y="455"/>
                    </a:lnTo>
                    <a:lnTo>
                      <a:pt x="612" y="453"/>
                    </a:lnTo>
                    <a:lnTo>
                      <a:pt x="612" y="452"/>
                    </a:lnTo>
                    <a:lnTo>
                      <a:pt x="610" y="450"/>
                    </a:lnTo>
                    <a:lnTo>
                      <a:pt x="610" y="448"/>
                    </a:lnTo>
                    <a:lnTo>
                      <a:pt x="608" y="448"/>
                    </a:lnTo>
                    <a:lnTo>
                      <a:pt x="608" y="446"/>
                    </a:lnTo>
                    <a:lnTo>
                      <a:pt x="606" y="444"/>
                    </a:lnTo>
                    <a:lnTo>
                      <a:pt x="604" y="444"/>
                    </a:lnTo>
                    <a:lnTo>
                      <a:pt x="603" y="444"/>
                    </a:lnTo>
                    <a:lnTo>
                      <a:pt x="601" y="444"/>
                    </a:lnTo>
                    <a:lnTo>
                      <a:pt x="599" y="444"/>
                    </a:lnTo>
                    <a:lnTo>
                      <a:pt x="595" y="442"/>
                    </a:lnTo>
                    <a:lnTo>
                      <a:pt x="595" y="440"/>
                    </a:lnTo>
                    <a:lnTo>
                      <a:pt x="595" y="438"/>
                    </a:lnTo>
                    <a:lnTo>
                      <a:pt x="593" y="438"/>
                    </a:lnTo>
                    <a:lnTo>
                      <a:pt x="591" y="436"/>
                    </a:lnTo>
                    <a:lnTo>
                      <a:pt x="591" y="434"/>
                    </a:lnTo>
                    <a:lnTo>
                      <a:pt x="589" y="434"/>
                    </a:lnTo>
                    <a:lnTo>
                      <a:pt x="587" y="434"/>
                    </a:lnTo>
                    <a:lnTo>
                      <a:pt x="585" y="432"/>
                    </a:lnTo>
                    <a:lnTo>
                      <a:pt x="583" y="430"/>
                    </a:lnTo>
                    <a:lnTo>
                      <a:pt x="581" y="429"/>
                    </a:lnTo>
                    <a:lnTo>
                      <a:pt x="581" y="427"/>
                    </a:lnTo>
                    <a:lnTo>
                      <a:pt x="579" y="427"/>
                    </a:lnTo>
                    <a:lnTo>
                      <a:pt x="578" y="427"/>
                    </a:lnTo>
                    <a:lnTo>
                      <a:pt x="576" y="427"/>
                    </a:lnTo>
                    <a:lnTo>
                      <a:pt x="574" y="425"/>
                    </a:lnTo>
                    <a:lnTo>
                      <a:pt x="572" y="425"/>
                    </a:lnTo>
                    <a:lnTo>
                      <a:pt x="570" y="425"/>
                    </a:lnTo>
                    <a:lnTo>
                      <a:pt x="566" y="423"/>
                    </a:lnTo>
                    <a:lnTo>
                      <a:pt x="564" y="423"/>
                    </a:lnTo>
                    <a:lnTo>
                      <a:pt x="562" y="423"/>
                    </a:lnTo>
                    <a:lnTo>
                      <a:pt x="562" y="421"/>
                    </a:lnTo>
                    <a:lnTo>
                      <a:pt x="560" y="419"/>
                    </a:lnTo>
                    <a:lnTo>
                      <a:pt x="558" y="417"/>
                    </a:lnTo>
                    <a:lnTo>
                      <a:pt x="556" y="415"/>
                    </a:lnTo>
                    <a:lnTo>
                      <a:pt x="555" y="415"/>
                    </a:lnTo>
                    <a:lnTo>
                      <a:pt x="553" y="415"/>
                    </a:lnTo>
                    <a:lnTo>
                      <a:pt x="551" y="415"/>
                    </a:lnTo>
                    <a:lnTo>
                      <a:pt x="549" y="417"/>
                    </a:lnTo>
                    <a:lnTo>
                      <a:pt x="547" y="417"/>
                    </a:lnTo>
                    <a:lnTo>
                      <a:pt x="545" y="417"/>
                    </a:lnTo>
                    <a:lnTo>
                      <a:pt x="543" y="419"/>
                    </a:lnTo>
                    <a:lnTo>
                      <a:pt x="543" y="421"/>
                    </a:lnTo>
                    <a:lnTo>
                      <a:pt x="543" y="423"/>
                    </a:lnTo>
                    <a:lnTo>
                      <a:pt x="543" y="425"/>
                    </a:lnTo>
                    <a:lnTo>
                      <a:pt x="541" y="427"/>
                    </a:lnTo>
                    <a:lnTo>
                      <a:pt x="539" y="429"/>
                    </a:lnTo>
                    <a:lnTo>
                      <a:pt x="537" y="430"/>
                    </a:lnTo>
                    <a:lnTo>
                      <a:pt x="535" y="434"/>
                    </a:lnTo>
                    <a:lnTo>
                      <a:pt x="531" y="436"/>
                    </a:lnTo>
                    <a:lnTo>
                      <a:pt x="530" y="438"/>
                    </a:lnTo>
                    <a:lnTo>
                      <a:pt x="528" y="438"/>
                    </a:lnTo>
                    <a:lnTo>
                      <a:pt x="526" y="436"/>
                    </a:lnTo>
                    <a:lnTo>
                      <a:pt x="524" y="436"/>
                    </a:lnTo>
                    <a:lnTo>
                      <a:pt x="524" y="434"/>
                    </a:lnTo>
                    <a:lnTo>
                      <a:pt x="522" y="434"/>
                    </a:lnTo>
                    <a:lnTo>
                      <a:pt x="522" y="432"/>
                    </a:lnTo>
                    <a:lnTo>
                      <a:pt x="520" y="432"/>
                    </a:lnTo>
                    <a:lnTo>
                      <a:pt x="518" y="432"/>
                    </a:lnTo>
                    <a:lnTo>
                      <a:pt x="516" y="432"/>
                    </a:lnTo>
                    <a:lnTo>
                      <a:pt x="514" y="432"/>
                    </a:lnTo>
                    <a:lnTo>
                      <a:pt x="512" y="432"/>
                    </a:lnTo>
                    <a:lnTo>
                      <a:pt x="510" y="432"/>
                    </a:lnTo>
                    <a:lnTo>
                      <a:pt x="508" y="430"/>
                    </a:lnTo>
                    <a:lnTo>
                      <a:pt x="507" y="429"/>
                    </a:lnTo>
                    <a:lnTo>
                      <a:pt x="505" y="429"/>
                    </a:lnTo>
                    <a:lnTo>
                      <a:pt x="503" y="429"/>
                    </a:lnTo>
                    <a:lnTo>
                      <a:pt x="501" y="430"/>
                    </a:lnTo>
                    <a:lnTo>
                      <a:pt x="499" y="430"/>
                    </a:lnTo>
                    <a:lnTo>
                      <a:pt x="497" y="430"/>
                    </a:lnTo>
                    <a:lnTo>
                      <a:pt x="495" y="430"/>
                    </a:lnTo>
                    <a:lnTo>
                      <a:pt x="493" y="430"/>
                    </a:lnTo>
                    <a:lnTo>
                      <a:pt x="491" y="429"/>
                    </a:lnTo>
                    <a:lnTo>
                      <a:pt x="489" y="429"/>
                    </a:lnTo>
                    <a:lnTo>
                      <a:pt x="487" y="429"/>
                    </a:lnTo>
                    <a:lnTo>
                      <a:pt x="485" y="427"/>
                    </a:lnTo>
                    <a:lnTo>
                      <a:pt x="483" y="427"/>
                    </a:lnTo>
                    <a:lnTo>
                      <a:pt x="482" y="425"/>
                    </a:lnTo>
                    <a:lnTo>
                      <a:pt x="480" y="423"/>
                    </a:lnTo>
                    <a:lnTo>
                      <a:pt x="480" y="421"/>
                    </a:lnTo>
                    <a:lnTo>
                      <a:pt x="478" y="421"/>
                    </a:lnTo>
                    <a:lnTo>
                      <a:pt x="478" y="419"/>
                    </a:lnTo>
                    <a:lnTo>
                      <a:pt x="476" y="419"/>
                    </a:lnTo>
                    <a:lnTo>
                      <a:pt x="474" y="417"/>
                    </a:lnTo>
                    <a:lnTo>
                      <a:pt x="472" y="417"/>
                    </a:lnTo>
                    <a:lnTo>
                      <a:pt x="470" y="419"/>
                    </a:lnTo>
                    <a:lnTo>
                      <a:pt x="468" y="419"/>
                    </a:lnTo>
                    <a:lnTo>
                      <a:pt x="466" y="419"/>
                    </a:lnTo>
                    <a:lnTo>
                      <a:pt x="466" y="417"/>
                    </a:lnTo>
                    <a:lnTo>
                      <a:pt x="464" y="415"/>
                    </a:lnTo>
                    <a:lnTo>
                      <a:pt x="464" y="413"/>
                    </a:lnTo>
                    <a:lnTo>
                      <a:pt x="462" y="413"/>
                    </a:lnTo>
                    <a:lnTo>
                      <a:pt x="460" y="411"/>
                    </a:lnTo>
                    <a:lnTo>
                      <a:pt x="459" y="409"/>
                    </a:lnTo>
                    <a:lnTo>
                      <a:pt x="457" y="409"/>
                    </a:lnTo>
                    <a:lnTo>
                      <a:pt x="455" y="409"/>
                    </a:lnTo>
                    <a:lnTo>
                      <a:pt x="455" y="411"/>
                    </a:lnTo>
                    <a:lnTo>
                      <a:pt x="453" y="411"/>
                    </a:lnTo>
                    <a:lnTo>
                      <a:pt x="451" y="411"/>
                    </a:lnTo>
                    <a:lnTo>
                      <a:pt x="449" y="411"/>
                    </a:lnTo>
                    <a:lnTo>
                      <a:pt x="447" y="411"/>
                    </a:lnTo>
                    <a:lnTo>
                      <a:pt x="445" y="411"/>
                    </a:lnTo>
                    <a:lnTo>
                      <a:pt x="445" y="409"/>
                    </a:lnTo>
                    <a:lnTo>
                      <a:pt x="445" y="407"/>
                    </a:lnTo>
                    <a:lnTo>
                      <a:pt x="445" y="405"/>
                    </a:lnTo>
                    <a:lnTo>
                      <a:pt x="445" y="404"/>
                    </a:lnTo>
                    <a:lnTo>
                      <a:pt x="447" y="404"/>
                    </a:lnTo>
                    <a:lnTo>
                      <a:pt x="445" y="404"/>
                    </a:lnTo>
                    <a:lnTo>
                      <a:pt x="445" y="402"/>
                    </a:lnTo>
                    <a:lnTo>
                      <a:pt x="445" y="400"/>
                    </a:lnTo>
                    <a:lnTo>
                      <a:pt x="443" y="400"/>
                    </a:lnTo>
                    <a:lnTo>
                      <a:pt x="441" y="402"/>
                    </a:lnTo>
                    <a:lnTo>
                      <a:pt x="439" y="402"/>
                    </a:lnTo>
                    <a:lnTo>
                      <a:pt x="437" y="400"/>
                    </a:lnTo>
                    <a:lnTo>
                      <a:pt x="435" y="400"/>
                    </a:lnTo>
                    <a:lnTo>
                      <a:pt x="435" y="398"/>
                    </a:lnTo>
                    <a:lnTo>
                      <a:pt x="434" y="398"/>
                    </a:lnTo>
                    <a:lnTo>
                      <a:pt x="432" y="398"/>
                    </a:lnTo>
                    <a:lnTo>
                      <a:pt x="432" y="396"/>
                    </a:lnTo>
                    <a:lnTo>
                      <a:pt x="432" y="394"/>
                    </a:lnTo>
                    <a:lnTo>
                      <a:pt x="432" y="392"/>
                    </a:lnTo>
                    <a:lnTo>
                      <a:pt x="430" y="392"/>
                    </a:lnTo>
                    <a:lnTo>
                      <a:pt x="430" y="394"/>
                    </a:lnTo>
                    <a:lnTo>
                      <a:pt x="430" y="396"/>
                    </a:lnTo>
                    <a:lnTo>
                      <a:pt x="428" y="396"/>
                    </a:lnTo>
                    <a:lnTo>
                      <a:pt x="426" y="396"/>
                    </a:lnTo>
                    <a:lnTo>
                      <a:pt x="424" y="394"/>
                    </a:lnTo>
                    <a:lnTo>
                      <a:pt x="422" y="394"/>
                    </a:lnTo>
                    <a:lnTo>
                      <a:pt x="418" y="394"/>
                    </a:lnTo>
                    <a:lnTo>
                      <a:pt x="416" y="394"/>
                    </a:lnTo>
                    <a:lnTo>
                      <a:pt x="414" y="394"/>
                    </a:lnTo>
                    <a:lnTo>
                      <a:pt x="412" y="394"/>
                    </a:lnTo>
                    <a:lnTo>
                      <a:pt x="411" y="394"/>
                    </a:lnTo>
                    <a:lnTo>
                      <a:pt x="409" y="394"/>
                    </a:lnTo>
                    <a:lnTo>
                      <a:pt x="407" y="394"/>
                    </a:lnTo>
                    <a:lnTo>
                      <a:pt x="405" y="396"/>
                    </a:lnTo>
                    <a:lnTo>
                      <a:pt x="403" y="396"/>
                    </a:lnTo>
                    <a:lnTo>
                      <a:pt x="401" y="396"/>
                    </a:lnTo>
                    <a:lnTo>
                      <a:pt x="399" y="394"/>
                    </a:lnTo>
                    <a:lnTo>
                      <a:pt x="397" y="394"/>
                    </a:lnTo>
                    <a:lnTo>
                      <a:pt x="395" y="392"/>
                    </a:lnTo>
                    <a:lnTo>
                      <a:pt x="393" y="390"/>
                    </a:lnTo>
                    <a:lnTo>
                      <a:pt x="391" y="390"/>
                    </a:lnTo>
                    <a:lnTo>
                      <a:pt x="389" y="390"/>
                    </a:lnTo>
                    <a:lnTo>
                      <a:pt x="387" y="390"/>
                    </a:lnTo>
                    <a:lnTo>
                      <a:pt x="387" y="392"/>
                    </a:lnTo>
                    <a:lnTo>
                      <a:pt x="386" y="392"/>
                    </a:lnTo>
                    <a:lnTo>
                      <a:pt x="384" y="390"/>
                    </a:lnTo>
                    <a:lnTo>
                      <a:pt x="384" y="388"/>
                    </a:lnTo>
                    <a:lnTo>
                      <a:pt x="384" y="386"/>
                    </a:lnTo>
                    <a:lnTo>
                      <a:pt x="384" y="384"/>
                    </a:lnTo>
                    <a:lnTo>
                      <a:pt x="382" y="384"/>
                    </a:lnTo>
                    <a:lnTo>
                      <a:pt x="382" y="382"/>
                    </a:lnTo>
                    <a:lnTo>
                      <a:pt x="380" y="381"/>
                    </a:lnTo>
                    <a:lnTo>
                      <a:pt x="378" y="379"/>
                    </a:lnTo>
                    <a:lnTo>
                      <a:pt x="376" y="377"/>
                    </a:lnTo>
                    <a:lnTo>
                      <a:pt x="374" y="375"/>
                    </a:lnTo>
                    <a:lnTo>
                      <a:pt x="374" y="373"/>
                    </a:lnTo>
                    <a:lnTo>
                      <a:pt x="374" y="371"/>
                    </a:lnTo>
                    <a:lnTo>
                      <a:pt x="372" y="371"/>
                    </a:lnTo>
                    <a:lnTo>
                      <a:pt x="372" y="369"/>
                    </a:lnTo>
                    <a:lnTo>
                      <a:pt x="370" y="369"/>
                    </a:lnTo>
                    <a:lnTo>
                      <a:pt x="368" y="369"/>
                    </a:lnTo>
                    <a:lnTo>
                      <a:pt x="368" y="371"/>
                    </a:lnTo>
                    <a:lnTo>
                      <a:pt x="368" y="373"/>
                    </a:lnTo>
                    <a:lnTo>
                      <a:pt x="366" y="373"/>
                    </a:lnTo>
                    <a:lnTo>
                      <a:pt x="364" y="373"/>
                    </a:lnTo>
                    <a:lnTo>
                      <a:pt x="364" y="371"/>
                    </a:lnTo>
                    <a:lnTo>
                      <a:pt x="364" y="369"/>
                    </a:lnTo>
                    <a:lnTo>
                      <a:pt x="364" y="367"/>
                    </a:lnTo>
                    <a:lnTo>
                      <a:pt x="363" y="367"/>
                    </a:lnTo>
                    <a:lnTo>
                      <a:pt x="361" y="367"/>
                    </a:lnTo>
                    <a:lnTo>
                      <a:pt x="361" y="369"/>
                    </a:lnTo>
                    <a:lnTo>
                      <a:pt x="359" y="369"/>
                    </a:lnTo>
                    <a:lnTo>
                      <a:pt x="359" y="367"/>
                    </a:lnTo>
                    <a:lnTo>
                      <a:pt x="359" y="365"/>
                    </a:lnTo>
                    <a:lnTo>
                      <a:pt x="361" y="365"/>
                    </a:lnTo>
                    <a:lnTo>
                      <a:pt x="361" y="363"/>
                    </a:lnTo>
                    <a:lnTo>
                      <a:pt x="361" y="361"/>
                    </a:lnTo>
                    <a:lnTo>
                      <a:pt x="359" y="361"/>
                    </a:lnTo>
                    <a:lnTo>
                      <a:pt x="357" y="359"/>
                    </a:lnTo>
                    <a:lnTo>
                      <a:pt x="355" y="359"/>
                    </a:lnTo>
                    <a:lnTo>
                      <a:pt x="355" y="357"/>
                    </a:lnTo>
                    <a:lnTo>
                      <a:pt x="355" y="356"/>
                    </a:lnTo>
                    <a:lnTo>
                      <a:pt x="353" y="354"/>
                    </a:lnTo>
                    <a:lnTo>
                      <a:pt x="351" y="352"/>
                    </a:lnTo>
                    <a:lnTo>
                      <a:pt x="349" y="352"/>
                    </a:lnTo>
                    <a:lnTo>
                      <a:pt x="347" y="352"/>
                    </a:lnTo>
                    <a:lnTo>
                      <a:pt x="345" y="350"/>
                    </a:lnTo>
                    <a:lnTo>
                      <a:pt x="343" y="348"/>
                    </a:lnTo>
                    <a:lnTo>
                      <a:pt x="345" y="348"/>
                    </a:lnTo>
                    <a:lnTo>
                      <a:pt x="347" y="348"/>
                    </a:lnTo>
                    <a:lnTo>
                      <a:pt x="347" y="346"/>
                    </a:lnTo>
                    <a:lnTo>
                      <a:pt x="349" y="344"/>
                    </a:lnTo>
                    <a:lnTo>
                      <a:pt x="347" y="344"/>
                    </a:lnTo>
                    <a:lnTo>
                      <a:pt x="347" y="346"/>
                    </a:lnTo>
                    <a:lnTo>
                      <a:pt x="345" y="346"/>
                    </a:lnTo>
                    <a:lnTo>
                      <a:pt x="345" y="344"/>
                    </a:lnTo>
                    <a:lnTo>
                      <a:pt x="343" y="344"/>
                    </a:lnTo>
                    <a:lnTo>
                      <a:pt x="345" y="344"/>
                    </a:lnTo>
                    <a:lnTo>
                      <a:pt x="345" y="342"/>
                    </a:lnTo>
                    <a:lnTo>
                      <a:pt x="343" y="342"/>
                    </a:lnTo>
                    <a:lnTo>
                      <a:pt x="343" y="340"/>
                    </a:lnTo>
                    <a:lnTo>
                      <a:pt x="341" y="340"/>
                    </a:lnTo>
                    <a:lnTo>
                      <a:pt x="339" y="340"/>
                    </a:lnTo>
                    <a:lnTo>
                      <a:pt x="338" y="340"/>
                    </a:lnTo>
                    <a:lnTo>
                      <a:pt x="336" y="340"/>
                    </a:lnTo>
                    <a:lnTo>
                      <a:pt x="334" y="338"/>
                    </a:lnTo>
                    <a:lnTo>
                      <a:pt x="332" y="338"/>
                    </a:lnTo>
                    <a:lnTo>
                      <a:pt x="332" y="336"/>
                    </a:lnTo>
                    <a:lnTo>
                      <a:pt x="334" y="336"/>
                    </a:lnTo>
                    <a:lnTo>
                      <a:pt x="336" y="336"/>
                    </a:lnTo>
                    <a:lnTo>
                      <a:pt x="338" y="338"/>
                    </a:lnTo>
                    <a:lnTo>
                      <a:pt x="338" y="336"/>
                    </a:lnTo>
                    <a:lnTo>
                      <a:pt x="338" y="334"/>
                    </a:lnTo>
                    <a:lnTo>
                      <a:pt x="336" y="334"/>
                    </a:lnTo>
                    <a:lnTo>
                      <a:pt x="334" y="334"/>
                    </a:lnTo>
                    <a:lnTo>
                      <a:pt x="334" y="333"/>
                    </a:lnTo>
                    <a:lnTo>
                      <a:pt x="334" y="331"/>
                    </a:lnTo>
                    <a:lnTo>
                      <a:pt x="334" y="329"/>
                    </a:lnTo>
                    <a:lnTo>
                      <a:pt x="334" y="327"/>
                    </a:lnTo>
                    <a:lnTo>
                      <a:pt x="332" y="327"/>
                    </a:lnTo>
                    <a:lnTo>
                      <a:pt x="332" y="325"/>
                    </a:lnTo>
                    <a:lnTo>
                      <a:pt x="330" y="325"/>
                    </a:lnTo>
                    <a:lnTo>
                      <a:pt x="328" y="325"/>
                    </a:lnTo>
                    <a:lnTo>
                      <a:pt x="326" y="323"/>
                    </a:lnTo>
                    <a:lnTo>
                      <a:pt x="324" y="323"/>
                    </a:lnTo>
                    <a:lnTo>
                      <a:pt x="322" y="323"/>
                    </a:lnTo>
                    <a:lnTo>
                      <a:pt x="320" y="323"/>
                    </a:lnTo>
                    <a:lnTo>
                      <a:pt x="320" y="321"/>
                    </a:lnTo>
                    <a:lnTo>
                      <a:pt x="320" y="319"/>
                    </a:lnTo>
                    <a:lnTo>
                      <a:pt x="320" y="317"/>
                    </a:lnTo>
                    <a:lnTo>
                      <a:pt x="318" y="317"/>
                    </a:lnTo>
                    <a:lnTo>
                      <a:pt x="318" y="315"/>
                    </a:lnTo>
                    <a:lnTo>
                      <a:pt x="316" y="315"/>
                    </a:lnTo>
                    <a:lnTo>
                      <a:pt x="315" y="315"/>
                    </a:lnTo>
                    <a:lnTo>
                      <a:pt x="313" y="315"/>
                    </a:lnTo>
                    <a:lnTo>
                      <a:pt x="311" y="315"/>
                    </a:lnTo>
                    <a:lnTo>
                      <a:pt x="309" y="315"/>
                    </a:lnTo>
                    <a:lnTo>
                      <a:pt x="309" y="317"/>
                    </a:lnTo>
                    <a:lnTo>
                      <a:pt x="309" y="319"/>
                    </a:lnTo>
                    <a:lnTo>
                      <a:pt x="307" y="319"/>
                    </a:lnTo>
                    <a:lnTo>
                      <a:pt x="307" y="321"/>
                    </a:lnTo>
                    <a:lnTo>
                      <a:pt x="305" y="321"/>
                    </a:lnTo>
                    <a:lnTo>
                      <a:pt x="303" y="321"/>
                    </a:lnTo>
                    <a:lnTo>
                      <a:pt x="301" y="319"/>
                    </a:lnTo>
                    <a:lnTo>
                      <a:pt x="301" y="317"/>
                    </a:lnTo>
                    <a:lnTo>
                      <a:pt x="301" y="315"/>
                    </a:lnTo>
                    <a:lnTo>
                      <a:pt x="301" y="313"/>
                    </a:lnTo>
                    <a:lnTo>
                      <a:pt x="301" y="311"/>
                    </a:lnTo>
                    <a:lnTo>
                      <a:pt x="299" y="309"/>
                    </a:lnTo>
                    <a:lnTo>
                      <a:pt x="299" y="308"/>
                    </a:lnTo>
                    <a:lnTo>
                      <a:pt x="299" y="306"/>
                    </a:lnTo>
                    <a:lnTo>
                      <a:pt x="297" y="306"/>
                    </a:lnTo>
                    <a:lnTo>
                      <a:pt x="295" y="306"/>
                    </a:lnTo>
                    <a:lnTo>
                      <a:pt x="295" y="304"/>
                    </a:lnTo>
                    <a:lnTo>
                      <a:pt x="293" y="304"/>
                    </a:lnTo>
                    <a:lnTo>
                      <a:pt x="291" y="302"/>
                    </a:lnTo>
                    <a:lnTo>
                      <a:pt x="290" y="302"/>
                    </a:lnTo>
                    <a:lnTo>
                      <a:pt x="290" y="304"/>
                    </a:lnTo>
                    <a:lnTo>
                      <a:pt x="288" y="304"/>
                    </a:lnTo>
                    <a:lnTo>
                      <a:pt x="286" y="306"/>
                    </a:lnTo>
                    <a:lnTo>
                      <a:pt x="284" y="306"/>
                    </a:lnTo>
                    <a:lnTo>
                      <a:pt x="282" y="306"/>
                    </a:lnTo>
                    <a:lnTo>
                      <a:pt x="280" y="306"/>
                    </a:lnTo>
                    <a:lnTo>
                      <a:pt x="280" y="304"/>
                    </a:lnTo>
                    <a:lnTo>
                      <a:pt x="278" y="302"/>
                    </a:lnTo>
                    <a:lnTo>
                      <a:pt x="276" y="302"/>
                    </a:lnTo>
                    <a:lnTo>
                      <a:pt x="276" y="304"/>
                    </a:lnTo>
                    <a:lnTo>
                      <a:pt x="274" y="304"/>
                    </a:lnTo>
                    <a:lnTo>
                      <a:pt x="272" y="304"/>
                    </a:lnTo>
                    <a:lnTo>
                      <a:pt x="272" y="302"/>
                    </a:lnTo>
                    <a:lnTo>
                      <a:pt x="272" y="300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0" y="296"/>
                    </a:lnTo>
                    <a:lnTo>
                      <a:pt x="268" y="296"/>
                    </a:lnTo>
                    <a:lnTo>
                      <a:pt x="268" y="298"/>
                    </a:lnTo>
                    <a:lnTo>
                      <a:pt x="267" y="298"/>
                    </a:lnTo>
                    <a:lnTo>
                      <a:pt x="265" y="298"/>
                    </a:lnTo>
                    <a:lnTo>
                      <a:pt x="263" y="298"/>
                    </a:lnTo>
                    <a:lnTo>
                      <a:pt x="263" y="296"/>
                    </a:lnTo>
                    <a:lnTo>
                      <a:pt x="263" y="294"/>
                    </a:lnTo>
                    <a:lnTo>
                      <a:pt x="265" y="294"/>
                    </a:lnTo>
                    <a:lnTo>
                      <a:pt x="265" y="292"/>
                    </a:lnTo>
                    <a:lnTo>
                      <a:pt x="263" y="290"/>
                    </a:lnTo>
                    <a:lnTo>
                      <a:pt x="261" y="290"/>
                    </a:lnTo>
                    <a:lnTo>
                      <a:pt x="261" y="288"/>
                    </a:lnTo>
                    <a:lnTo>
                      <a:pt x="259" y="288"/>
                    </a:lnTo>
                    <a:lnTo>
                      <a:pt x="257" y="288"/>
                    </a:lnTo>
                    <a:lnTo>
                      <a:pt x="257" y="290"/>
                    </a:lnTo>
                    <a:lnTo>
                      <a:pt x="255" y="290"/>
                    </a:lnTo>
                    <a:lnTo>
                      <a:pt x="255" y="292"/>
                    </a:lnTo>
                    <a:lnTo>
                      <a:pt x="253" y="292"/>
                    </a:lnTo>
                    <a:lnTo>
                      <a:pt x="251" y="292"/>
                    </a:lnTo>
                    <a:lnTo>
                      <a:pt x="251" y="290"/>
                    </a:lnTo>
                    <a:lnTo>
                      <a:pt x="249" y="288"/>
                    </a:lnTo>
                    <a:lnTo>
                      <a:pt x="249" y="290"/>
                    </a:lnTo>
                    <a:lnTo>
                      <a:pt x="247" y="290"/>
                    </a:lnTo>
                    <a:lnTo>
                      <a:pt x="247" y="292"/>
                    </a:lnTo>
                    <a:lnTo>
                      <a:pt x="245" y="292"/>
                    </a:lnTo>
                    <a:lnTo>
                      <a:pt x="245" y="294"/>
                    </a:lnTo>
                    <a:lnTo>
                      <a:pt x="244" y="294"/>
                    </a:lnTo>
                    <a:lnTo>
                      <a:pt x="244" y="296"/>
                    </a:lnTo>
                    <a:lnTo>
                      <a:pt x="244" y="298"/>
                    </a:lnTo>
                    <a:lnTo>
                      <a:pt x="244" y="300"/>
                    </a:lnTo>
                    <a:lnTo>
                      <a:pt x="244" y="302"/>
                    </a:lnTo>
                    <a:lnTo>
                      <a:pt x="242" y="302"/>
                    </a:lnTo>
                    <a:lnTo>
                      <a:pt x="242" y="304"/>
                    </a:lnTo>
                    <a:lnTo>
                      <a:pt x="240" y="304"/>
                    </a:lnTo>
                    <a:lnTo>
                      <a:pt x="238" y="304"/>
                    </a:lnTo>
                    <a:lnTo>
                      <a:pt x="238" y="302"/>
                    </a:lnTo>
                    <a:lnTo>
                      <a:pt x="236" y="302"/>
                    </a:lnTo>
                    <a:lnTo>
                      <a:pt x="236" y="300"/>
                    </a:lnTo>
                    <a:lnTo>
                      <a:pt x="234" y="300"/>
                    </a:lnTo>
                    <a:lnTo>
                      <a:pt x="232" y="300"/>
                    </a:lnTo>
                    <a:lnTo>
                      <a:pt x="230" y="300"/>
                    </a:lnTo>
                    <a:lnTo>
                      <a:pt x="230" y="302"/>
                    </a:lnTo>
                    <a:lnTo>
                      <a:pt x="228" y="302"/>
                    </a:lnTo>
                    <a:lnTo>
                      <a:pt x="226" y="304"/>
                    </a:lnTo>
                    <a:lnTo>
                      <a:pt x="224" y="304"/>
                    </a:lnTo>
                    <a:lnTo>
                      <a:pt x="222" y="304"/>
                    </a:lnTo>
                    <a:lnTo>
                      <a:pt x="222" y="311"/>
                    </a:lnTo>
                    <a:lnTo>
                      <a:pt x="222" y="321"/>
                    </a:lnTo>
                    <a:lnTo>
                      <a:pt x="222" y="331"/>
                    </a:lnTo>
                    <a:lnTo>
                      <a:pt x="222" y="336"/>
                    </a:lnTo>
                    <a:lnTo>
                      <a:pt x="222" y="340"/>
                    </a:lnTo>
                    <a:lnTo>
                      <a:pt x="220" y="342"/>
                    </a:lnTo>
                    <a:lnTo>
                      <a:pt x="219" y="342"/>
                    </a:lnTo>
                    <a:lnTo>
                      <a:pt x="219" y="340"/>
                    </a:lnTo>
                    <a:lnTo>
                      <a:pt x="219" y="338"/>
                    </a:lnTo>
                    <a:lnTo>
                      <a:pt x="219" y="336"/>
                    </a:lnTo>
                    <a:lnTo>
                      <a:pt x="217" y="336"/>
                    </a:lnTo>
                    <a:lnTo>
                      <a:pt x="215" y="336"/>
                    </a:lnTo>
                    <a:lnTo>
                      <a:pt x="213" y="336"/>
                    </a:lnTo>
                    <a:lnTo>
                      <a:pt x="215" y="338"/>
                    </a:lnTo>
                    <a:lnTo>
                      <a:pt x="215" y="340"/>
                    </a:lnTo>
                    <a:lnTo>
                      <a:pt x="213" y="340"/>
                    </a:lnTo>
                    <a:lnTo>
                      <a:pt x="211" y="340"/>
                    </a:lnTo>
                    <a:lnTo>
                      <a:pt x="209" y="340"/>
                    </a:lnTo>
                    <a:lnTo>
                      <a:pt x="207" y="340"/>
                    </a:lnTo>
                    <a:lnTo>
                      <a:pt x="205" y="340"/>
                    </a:lnTo>
                    <a:lnTo>
                      <a:pt x="203" y="340"/>
                    </a:lnTo>
                    <a:lnTo>
                      <a:pt x="201" y="340"/>
                    </a:lnTo>
                    <a:lnTo>
                      <a:pt x="199" y="340"/>
                    </a:lnTo>
                    <a:lnTo>
                      <a:pt x="199" y="342"/>
                    </a:lnTo>
                    <a:lnTo>
                      <a:pt x="197" y="342"/>
                    </a:lnTo>
                    <a:lnTo>
                      <a:pt x="196" y="340"/>
                    </a:lnTo>
                    <a:lnTo>
                      <a:pt x="194" y="338"/>
                    </a:lnTo>
                    <a:lnTo>
                      <a:pt x="192" y="338"/>
                    </a:lnTo>
                    <a:lnTo>
                      <a:pt x="192" y="336"/>
                    </a:lnTo>
                    <a:lnTo>
                      <a:pt x="190" y="336"/>
                    </a:lnTo>
                    <a:lnTo>
                      <a:pt x="188" y="336"/>
                    </a:lnTo>
                    <a:lnTo>
                      <a:pt x="186" y="338"/>
                    </a:lnTo>
                    <a:lnTo>
                      <a:pt x="184" y="338"/>
                    </a:lnTo>
                    <a:lnTo>
                      <a:pt x="182" y="340"/>
                    </a:lnTo>
                    <a:lnTo>
                      <a:pt x="180" y="340"/>
                    </a:lnTo>
                    <a:lnTo>
                      <a:pt x="180" y="342"/>
                    </a:lnTo>
                    <a:lnTo>
                      <a:pt x="178" y="342"/>
                    </a:lnTo>
                    <a:lnTo>
                      <a:pt x="178" y="344"/>
                    </a:lnTo>
                    <a:lnTo>
                      <a:pt x="178" y="346"/>
                    </a:lnTo>
                    <a:lnTo>
                      <a:pt x="176" y="346"/>
                    </a:lnTo>
                    <a:lnTo>
                      <a:pt x="174" y="346"/>
                    </a:lnTo>
                    <a:lnTo>
                      <a:pt x="174" y="344"/>
                    </a:lnTo>
                    <a:lnTo>
                      <a:pt x="172" y="344"/>
                    </a:lnTo>
                    <a:lnTo>
                      <a:pt x="171" y="344"/>
                    </a:lnTo>
                    <a:lnTo>
                      <a:pt x="171" y="342"/>
                    </a:lnTo>
                    <a:lnTo>
                      <a:pt x="171" y="340"/>
                    </a:lnTo>
                    <a:lnTo>
                      <a:pt x="169" y="340"/>
                    </a:lnTo>
                    <a:lnTo>
                      <a:pt x="169" y="338"/>
                    </a:lnTo>
                    <a:lnTo>
                      <a:pt x="167" y="336"/>
                    </a:lnTo>
                    <a:lnTo>
                      <a:pt x="165" y="334"/>
                    </a:lnTo>
                    <a:lnTo>
                      <a:pt x="163" y="334"/>
                    </a:lnTo>
                    <a:lnTo>
                      <a:pt x="161" y="336"/>
                    </a:lnTo>
                    <a:lnTo>
                      <a:pt x="159" y="336"/>
                    </a:lnTo>
                    <a:lnTo>
                      <a:pt x="159" y="338"/>
                    </a:lnTo>
                    <a:lnTo>
                      <a:pt x="157" y="338"/>
                    </a:lnTo>
                    <a:lnTo>
                      <a:pt x="157" y="336"/>
                    </a:lnTo>
                    <a:lnTo>
                      <a:pt x="157" y="334"/>
                    </a:lnTo>
                    <a:lnTo>
                      <a:pt x="157" y="333"/>
                    </a:lnTo>
                    <a:lnTo>
                      <a:pt x="155" y="333"/>
                    </a:lnTo>
                    <a:lnTo>
                      <a:pt x="153" y="333"/>
                    </a:lnTo>
                    <a:lnTo>
                      <a:pt x="151" y="333"/>
                    </a:lnTo>
                    <a:lnTo>
                      <a:pt x="149" y="333"/>
                    </a:lnTo>
                    <a:lnTo>
                      <a:pt x="148" y="331"/>
                    </a:lnTo>
                    <a:lnTo>
                      <a:pt x="146" y="331"/>
                    </a:lnTo>
                    <a:lnTo>
                      <a:pt x="144" y="331"/>
                    </a:lnTo>
                    <a:lnTo>
                      <a:pt x="144" y="333"/>
                    </a:lnTo>
                    <a:lnTo>
                      <a:pt x="142" y="333"/>
                    </a:lnTo>
                    <a:lnTo>
                      <a:pt x="140" y="333"/>
                    </a:lnTo>
                    <a:lnTo>
                      <a:pt x="140" y="331"/>
                    </a:lnTo>
                    <a:lnTo>
                      <a:pt x="138" y="329"/>
                    </a:lnTo>
                    <a:lnTo>
                      <a:pt x="136" y="329"/>
                    </a:lnTo>
                    <a:lnTo>
                      <a:pt x="136" y="331"/>
                    </a:lnTo>
                    <a:lnTo>
                      <a:pt x="134" y="331"/>
                    </a:lnTo>
                    <a:lnTo>
                      <a:pt x="132" y="331"/>
                    </a:lnTo>
                    <a:lnTo>
                      <a:pt x="130" y="333"/>
                    </a:lnTo>
                    <a:lnTo>
                      <a:pt x="128" y="333"/>
                    </a:lnTo>
                    <a:lnTo>
                      <a:pt x="128" y="334"/>
                    </a:lnTo>
                    <a:lnTo>
                      <a:pt x="128" y="336"/>
                    </a:lnTo>
                    <a:lnTo>
                      <a:pt x="130" y="336"/>
                    </a:lnTo>
                    <a:lnTo>
                      <a:pt x="132" y="336"/>
                    </a:lnTo>
                    <a:lnTo>
                      <a:pt x="132" y="338"/>
                    </a:lnTo>
                    <a:lnTo>
                      <a:pt x="130" y="338"/>
                    </a:lnTo>
                    <a:lnTo>
                      <a:pt x="128" y="338"/>
                    </a:lnTo>
                    <a:lnTo>
                      <a:pt x="128" y="340"/>
                    </a:lnTo>
                    <a:lnTo>
                      <a:pt x="126" y="340"/>
                    </a:lnTo>
                    <a:lnTo>
                      <a:pt x="126" y="338"/>
                    </a:lnTo>
                    <a:lnTo>
                      <a:pt x="124" y="338"/>
                    </a:lnTo>
                    <a:lnTo>
                      <a:pt x="124" y="336"/>
                    </a:lnTo>
                    <a:lnTo>
                      <a:pt x="123" y="334"/>
                    </a:lnTo>
                    <a:lnTo>
                      <a:pt x="121" y="334"/>
                    </a:lnTo>
                    <a:lnTo>
                      <a:pt x="119" y="334"/>
                    </a:lnTo>
                    <a:lnTo>
                      <a:pt x="117" y="334"/>
                    </a:lnTo>
                    <a:lnTo>
                      <a:pt x="117" y="336"/>
                    </a:lnTo>
                    <a:lnTo>
                      <a:pt x="115" y="336"/>
                    </a:lnTo>
                    <a:lnTo>
                      <a:pt x="113" y="336"/>
                    </a:lnTo>
                    <a:lnTo>
                      <a:pt x="111" y="336"/>
                    </a:lnTo>
                    <a:lnTo>
                      <a:pt x="111" y="338"/>
                    </a:lnTo>
                    <a:lnTo>
                      <a:pt x="109" y="338"/>
                    </a:lnTo>
                    <a:lnTo>
                      <a:pt x="109" y="340"/>
                    </a:lnTo>
                    <a:lnTo>
                      <a:pt x="107" y="340"/>
                    </a:lnTo>
                    <a:lnTo>
                      <a:pt x="105" y="340"/>
                    </a:lnTo>
                    <a:lnTo>
                      <a:pt x="103" y="340"/>
                    </a:lnTo>
                    <a:lnTo>
                      <a:pt x="103" y="338"/>
                    </a:lnTo>
                    <a:lnTo>
                      <a:pt x="101" y="338"/>
                    </a:lnTo>
                    <a:lnTo>
                      <a:pt x="100" y="338"/>
                    </a:lnTo>
                    <a:lnTo>
                      <a:pt x="98" y="338"/>
                    </a:lnTo>
                    <a:lnTo>
                      <a:pt x="96" y="338"/>
                    </a:lnTo>
                    <a:lnTo>
                      <a:pt x="98" y="338"/>
                    </a:lnTo>
                    <a:lnTo>
                      <a:pt x="96" y="338"/>
                    </a:lnTo>
                    <a:lnTo>
                      <a:pt x="94" y="338"/>
                    </a:lnTo>
                    <a:lnTo>
                      <a:pt x="92" y="338"/>
                    </a:lnTo>
                    <a:lnTo>
                      <a:pt x="90" y="340"/>
                    </a:lnTo>
                    <a:lnTo>
                      <a:pt x="90" y="338"/>
                    </a:lnTo>
                    <a:lnTo>
                      <a:pt x="88" y="338"/>
                    </a:lnTo>
                    <a:lnTo>
                      <a:pt x="86" y="336"/>
                    </a:lnTo>
                    <a:lnTo>
                      <a:pt x="84" y="336"/>
                    </a:lnTo>
                    <a:lnTo>
                      <a:pt x="82" y="334"/>
                    </a:lnTo>
                    <a:lnTo>
                      <a:pt x="84" y="334"/>
                    </a:lnTo>
                    <a:lnTo>
                      <a:pt x="84" y="333"/>
                    </a:lnTo>
                    <a:lnTo>
                      <a:pt x="84" y="331"/>
                    </a:lnTo>
                    <a:lnTo>
                      <a:pt x="82" y="331"/>
                    </a:lnTo>
                    <a:lnTo>
                      <a:pt x="80" y="333"/>
                    </a:lnTo>
                    <a:lnTo>
                      <a:pt x="78" y="333"/>
                    </a:lnTo>
                    <a:lnTo>
                      <a:pt x="76" y="333"/>
                    </a:lnTo>
                    <a:lnTo>
                      <a:pt x="75" y="333"/>
                    </a:lnTo>
                    <a:lnTo>
                      <a:pt x="73" y="333"/>
                    </a:lnTo>
                    <a:lnTo>
                      <a:pt x="71" y="333"/>
                    </a:lnTo>
                    <a:lnTo>
                      <a:pt x="71" y="334"/>
                    </a:lnTo>
                    <a:lnTo>
                      <a:pt x="69" y="334"/>
                    </a:lnTo>
                    <a:lnTo>
                      <a:pt x="69" y="333"/>
                    </a:lnTo>
                    <a:lnTo>
                      <a:pt x="67" y="333"/>
                    </a:lnTo>
                    <a:lnTo>
                      <a:pt x="67" y="331"/>
                    </a:lnTo>
                    <a:lnTo>
                      <a:pt x="65" y="331"/>
                    </a:lnTo>
                    <a:lnTo>
                      <a:pt x="65" y="329"/>
                    </a:lnTo>
                    <a:lnTo>
                      <a:pt x="65" y="327"/>
                    </a:lnTo>
                    <a:lnTo>
                      <a:pt x="63" y="327"/>
                    </a:lnTo>
                    <a:lnTo>
                      <a:pt x="61" y="327"/>
                    </a:lnTo>
                    <a:lnTo>
                      <a:pt x="59" y="329"/>
                    </a:lnTo>
                    <a:lnTo>
                      <a:pt x="59" y="331"/>
                    </a:lnTo>
                    <a:lnTo>
                      <a:pt x="57" y="331"/>
                    </a:lnTo>
                    <a:lnTo>
                      <a:pt x="55" y="331"/>
                    </a:lnTo>
                    <a:lnTo>
                      <a:pt x="55" y="329"/>
                    </a:lnTo>
                    <a:lnTo>
                      <a:pt x="53" y="329"/>
                    </a:lnTo>
                    <a:lnTo>
                      <a:pt x="53" y="327"/>
                    </a:lnTo>
                    <a:lnTo>
                      <a:pt x="52" y="327"/>
                    </a:lnTo>
                    <a:lnTo>
                      <a:pt x="52" y="329"/>
                    </a:lnTo>
                    <a:lnTo>
                      <a:pt x="50" y="329"/>
                    </a:lnTo>
                    <a:lnTo>
                      <a:pt x="48" y="329"/>
                    </a:lnTo>
                    <a:lnTo>
                      <a:pt x="46" y="329"/>
                    </a:lnTo>
                    <a:lnTo>
                      <a:pt x="44" y="329"/>
                    </a:lnTo>
                    <a:lnTo>
                      <a:pt x="44" y="327"/>
                    </a:lnTo>
                    <a:lnTo>
                      <a:pt x="42" y="325"/>
                    </a:lnTo>
                    <a:lnTo>
                      <a:pt x="42" y="323"/>
                    </a:lnTo>
                    <a:lnTo>
                      <a:pt x="44" y="323"/>
                    </a:lnTo>
                    <a:lnTo>
                      <a:pt x="44" y="321"/>
                    </a:lnTo>
                    <a:lnTo>
                      <a:pt x="42" y="319"/>
                    </a:lnTo>
                    <a:lnTo>
                      <a:pt x="40" y="319"/>
                    </a:lnTo>
                    <a:lnTo>
                      <a:pt x="40" y="317"/>
                    </a:lnTo>
                    <a:lnTo>
                      <a:pt x="38" y="317"/>
                    </a:lnTo>
                    <a:lnTo>
                      <a:pt x="38" y="315"/>
                    </a:lnTo>
                    <a:lnTo>
                      <a:pt x="38" y="313"/>
                    </a:lnTo>
                    <a:lnTo>
                      <a:pt x="36" y="313"/>
                    </a:lnTo>
                    <a:lnTo>
                      <a:pt x="36" y="311"/>
                    </a:lnTo>
                    <a:lnTo>
                      <a:pt x="36" y="309"/>
                    </a:lnTo>
                    <a:lnTo>
                      <a:pt x="36" y="308"/>
                    </a:lnTo>
                    <a:lnTo>
                      <a:pt x="34" y="308"/>
                    </a:lnTo>
                    <a:lnTo>
                      <a:pt x="34" y="306"/>
                    </a:lnTo>
                    <a:lnTo>
                      <a:pt x="34" y="304"/>
                    </a:lnTo>
                    <a:lnTo>
                      <a:pt x="34" y="302"/>
                    </a:lnTo>
                    <a:lnTo>
                      <a:pt x="36" y="302"/>
                    </a:lnTo>
                    <a:lnTo>
                      <a:pt x="36" y="304"/>
                    </a:lnTo>
                    <a:lnTo>
                      <a:pt x="38" y="304"/>
                    </a:lnTo>
                    <a:lnTo>
                      <a:pt x="38" y="302"/>
                    </a:lnTo>
                    <a:lnTo>
                      <a:pt x="40" y="302"/>
                    </a:lnTo>
                    <a:lnTo>
                      <a:pt x="40" y="300"/>
                    </a:lnTo>
                    <a:lnTo>
                      <a:pt x="38" y="300"/>
                    </a:lnTo>
                    <a:lnTo>
                      <a:pt x="40" y="300"/>
                    </a:lnTo>
                    <a:lnTo>
                      <a:pt x="42" y="300"/>
                    </a:lnTo>
                    <a:lnTo>
                      <a:pt x="42" y="298"/>
                    </a:lnTo>
                    <a:lnTo>
                      <a:pt x="40" y="298"/>
                    </a:lnTo>
                    <a:lnTo>
                      <a:pt x="40" y="296"/>
                    </a:lnTo>
                    <a:lnTo>
                      <a:pt x="38" y="296"/>
                    </a:lnTo>
                    <a:lnTo>
                      <a:pt x="38" y="294"/>
                    </a:lnTo>
                    <a:lnTo>
                      <a:pt x="40" y="294"/>
                    </a:lnTo>
                    <a:lnTo>
                      <a:pt x="40" y="292"/>
                    </a:lnTo>
                    <a:lnTo>
                      <a:pt x="42" y="292"/>
                    </a:lnTo>
                    <a:lnTo>
                      <a:pt x="40" y="292"/>
                    </a:lnTo>
                    <a:lnTo>
                      <a:pt x="40" y="290"/>
                    </a:lnTo>
                    <a:lnTo>
                      <a:pt x="38" y="290"/>
                    </a:lnTo>
                    <a:lnTo>
                      <a:pt x="36" y="290"/>
                    </a:lnTo>
                    <a:lnTo>
                      <a:pt x="36" y="288"/>
                    </a:lnTo>
                    <a:lnTo>
                      <a:pt x="36" y="286"/>
                    </a:lnTo>
                    <a:lnTo>
                      <a:pt x="36" y="285"/>
                    </a:lnTo>
                    <a:lnTo>
                      <a:pt x="36" y="283"/>
                    </a:lnTo>
                    <a:lnTo>
                      <a:pt x="38" y="283"/>
                    </a:lnTo>
                    <a:lnTo>
                      <a:pt x="38" y="281"/>
                    </a:lnTo>
                    <a:lnTo>
                      <a:pt x="38" y="279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60" name="Freeform 4869">
                <a:extLst>
                  <a:ext uri="{FF2B5EF4-FFF2-40B4-BE49-F238E27FC236}">
                    <a16:creationId xmlns:a16="http://schemas.microsoft.com/office/drawing/2014/main" id="{52D94BB2-4E0C-63F2-A9CB-7EF5AD78C4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642" y="3202275"/>
                <a:ext cx="1295960" cy="1119501"/>
              </a:xfrm>
              <a:custGeom>
                <a:avLst/>
                <a:gdLst>
                  <a:gd name="T0" fmla="*/ 201 w 1344"/>
                  <a:gd name="T1" fmla="*/ 146 h 1161"/>
                  <a:gd name="T2" fmla="*/ 245 w 1344"/>
                  <a:gd name="T3" fmla="*/ 169 h 1161"/>
                  <a:gd name="T4" fmla="*/ 320 w 1344"/>
                  <a:gd name="T5" fmla="*/ 198 h 1161"/>
                  <a:gd name="T6" fmla="*/ 391 w 1344"/>
                  <a:gd name="T7" fmla="*/ 194 h 1161"/>
                  <a:gd name="T8" fmla="*/ 470 w 1344"/>
                  <a:gd name="T9" fmla="*/ 205 h 1161"/>
                  <a:gd name="T10" fmla="*/ 543 w 1344"/>
                  <a:gd name="T11" fmla="*/ 199 h 1161"/>
                  <a:gd name="T12" fmla="*/ 589 w 1344"/>
                  <a:gd name="T13" fmla="*/ 146 h 1161"/>
                  <a:gd name="T14" fmla="*/ 647 w 1344"/>
                  <a:gd name="T15" fmla="*/ 100 h 1161"/>
                  <a:gd name="T16" fmla="*/ 712 w 1344"/>
                  <a:gd name="T17" fmla="*/ 69 h 1161"/>
                  <a:gd name="T18" fmla="*/ 777 w 1344"/>
                  <a:gd name="T19" fmla="*/ 27 h 1161"/>
                  <a:gd name="T20" fmla="*/ 837 w 1344"/>
                  <a:gd name="T21" fmla="*/ 11 h 1161"/>
                  <a:gd name="T22" fmla="*/ 881 w 1344"/>
                  <a:gd name="T23" fmla="*/ 23 h 1161"/>
                  <a:gd name="T24" fmla="*/ 919 w 1344"/>
                  <a:gd name="T25" fmla="*/ 40 h 1161"/>
                  <a:gd name="T26" fmla="*/ 931 w 1344"/>
                  <a:gd name="T27" fmla="*/ 84 h 1161"/>
                  <a:gd name="T28" fmla="*/ 973 w 1344"/>
                  <a:gd name="T29" fmla="*/ 117 h 1161"/>
                  <a:gd name="T30" fmla="*/ 1015 w 1344"/>
                  <a:gd name="T31" fmla="*/ 121 h 1161"/>
                  <a:gd name="T32" fmla="*/ 1058 w 1344"/>
                  <a:gd name="T33" fmla="*/ 148 h 1161"/>
                  <a:gd name="T34" fmla="*/ 1083 w 1344"/>
                  <a:gd name="T35" fmla="*/ 153 h 1161"/>
                  <a:gd name="T36" fmla="*/ 1113 w 1344"/>
                  <a:gd name="T37" fmla="*/ 159 h 1161"/>
                  <a:gd name="T38" fmla="*/ 1111 w 1344"/>
                  <a:gd name="T39" fmla="*/ 198 h 1161"/>
                  <a:gd name="T40" fmla="*/ 1121 w 1344"/>
                  <a:gd name="T41" fmla="*/ 267 h 1161"/>
                  <a:gd name="T42" fmla="*/ 1121 w 1344"/>
                  <a:gd name="T43" fmla="*/ 305 h 1161"/>
                  <a:gd name="T44" fmla="*/ 1146 w 1344"/>
                  <a:gd name="T45" fmla="*/ 303 h 1161"/>
                  <a:gd name="T46" fmla="*/ 1194 w 1344"/>
                  <a:gd name="T47" fmla="*/ 288 h 1161"/>
                  <a:gd name="T48" fmla="*/ 1211 w 1344"/>
                  <a:gd name="T49" fmla="*/ 320 h 1161"/>
                  <a:gd name="T50" fmla="*/ 1250 w 1344"/>
                  <a:gd name="T51" fmla="*/ 307 h 1161"/>
                  <a:gd name="T52" fmla="*/ 1278 w 1344"/>
                  <a:gd name="T53" fmla="*/ 357 h 1161"/>
                  <a:gd name="T54" fmla="*/ 1322 w 1344"/>
                  <a:gd name="T55" fmla="*/ 343 h 1161"/>
                  <a:gd name="T56" fmla="*/ 1338 w 1344"/>
                  <a:gd name="T57" fmla="*/ 345 h 1161"/>
                  <a:gd name="T58" fmla="*/ 1332 w 1344"/>
                  <a:gd name="T59" fmla="*/ 418 h 1161"/>
                  <a:gd name="T60" fmla="*/ 1186 w 1344"/>
                  <a:gd name="T61" fmla="*/ 1158 h 1161"/>
                  <a:gd name="T62" fmla="*/ 1131 w 1344"/>
                  <a:gd name="T63" fmla="*/ 1104 h 1161"/>
                  <a:gd name="T64" fmla="*/ 1090 w 1344"/>
                  <a:gd name="T65" fmla="*/ 1050 h 1161"/>
                  <a:gd name="T66" fmla="*/ 1015 w 1344"/>
                  <a:gd name="T67" fmla="*/ 1056 h 1161"/>
                  <a:gd name="T68" fmla="*/ 1159 w 1344"/>
                  <a:gd name="T69" fmla="*/ 754 h 1161"/>
                  <a:gd name="T70" fmla="*/ 1123 w 1344"/>
                  <a:gd name="T71" fmla="*/ 741 h 1161"/>
                  <a:gd name="T72" fmla="*/ 1098 w 1344"/>
                  <a:gd name="T73" fmla="*/ 704 h 1161"/>
                  <a:gd name="T74" fmla="*/ 1038 w 1344"/>
                  <a:gd name="T75" fmla="*/ 687 h 1161"/>
                  <a:gd name="T76" fmla="*/ 1010 w 1344"/>
                  <a:gd name="T77" fmla="*/ 672 h 1161"/>
                  <a:gd name="T78" fmla="*/ 956 w 1344"/>
                  <a:gd name="T79" fmla="*/ 641 h 1161"/>
                  <a:gd name="T80" fmla="*/ 914 w 1344"/>
                  <a:gd name="T81" fmla="*/ 637 h 1161"/>
                  <a:gd name="T82" fmla="*/ 864 w 1344"/>
                  <a:gd name="T83" fmla="*/ 656 h 1161"/>
                  <a:gd name="T84" fmla="*/ 812 w 1344"/>
                  <a:gd name="T85" fmla="*/ 666 h 1161"/>
                  <a:gd name="T86" fmla="*/ 771 w 1344"/>
                  <a:gd name="T87" fmla="*/ 651 h 1161"/>
                  <a:gd name="T88" fmla="*/ 716 w 1344"/>
                  <a:gd name="T89" fmla="*/ 605 h 1161"/>
                  <a:gd name="T90" fmla="*/ 660 w 1344"/>
                  <a:gd name="T91" fmla="*/ 656 h 1161"/>
                  <a:gd name="T92" fmla="*/ 604 w 1344"/>
                  <a:gd name="T93" fmla="*/ 676 h 1161"/>
                  <a:gd name="T94" fmla="*/ 560 w 1344"/>
                  <a:gd name="T95" fmla="*/ 691 h 1161"/>
                  <a:gd name="T96" fmla="*/ 495 w 1344"/>
                  <a:gd name="T97" fmla="*/ 672 h 1161"/>
                  <a:gd name="T98" fmla="*/ 445 w 1344"/>
                  <a:gd name="T99" fmla="*/ 668 h 1161"/>
                  <a:gd name="T100" fmla="*/ 389 w 1344"/>
                  <a:gd name="T101" fmla="*/ 678 h 1161"/>
                  <a:gd name="T102" fmla="*/ 340 w 1344"/>
                  <a:gd name="T103" fmla="*/ 651 h 1161"/>
                  <a:gd name="T104" fmla="*/ 341 w 1344"/>
                  <a:gd name="T105" fmla="*/ 582 h 1161"/>
                  <a:gd name="T106" fmla="*/ 316 w 1344"/>
                  <a:gd name="T107" fmla="*/ 499 h 1161"/>
                  <a:gd name="T108" fmla="*/ 255 w 1344"/>
                  <a:gd name="T109" fmla="*/ 507 h 1161"/>
                  <a:gd name="T110" fmla="*/ 244 w 1344"/>
                  <a:gd name="T111" fmla="*/ 436 h 1161"/>
                  <a:gd name="T112" fmla="*/ 213 w 1344"/>
                  <a:gd name="T113" fmla="*/ 384 h 1161"/>
                  <a:gd name="T114" fmla="*/ 167 w 1344"/>
                  <a:gd name="T115" fmla="*/ 367 h 1161"/>
                  <a:gd name="T116" fmla="*/ 117 w 1344"/>
                  <a:gd name="T117" fmla="*/ 320 h 1161"/>
                  <a:gd name="T118" fmla="*/ 61 w 1344"/>
                  <a:gd name="T119" fmla="*/ 299 h 1161"/>
                  <a:gd name="T120" fmla="*/ 32 w 1344"/>
                  <a:gd name="T121" fmla="*/ 261 h 1161"/>
                  <a:gd name="T122" fmla="*/ 9 w 1344"/>
                  <a:gd name="T123" fmla="*/ 230 h 116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344" h="1161">
                    <a:moveTo>
                      <a:pt x="0" y="182"/>
                    </a:moveTo>
                    <a:lnTo>
                      <a:pt x="0" y="180"/>
                    </a:lnTo>
                    <a:lnTo>
                      <a:pt x="0" y="178"/>
                    </a:lnTo>
                    <a:lnTo>
                      <a:pt x="0" y="176"/>
                    </a:lnTo>
                    <a:lnTo>
                      <a:pt x="11" y="174"/>
                    </a:lnTo>
                    <a:lnTo>
                      <a:pt x="36" y="167"/>
                    </a:lnTo>
                    <a:lnTo>
                      <a:pt x="59" y="161"/>
                    </a:lnTo>
                    <a:lnTo>
                      <a:pt x="82" y="153"/>
                    </a:lnTo>
                    <a:lnTo>
                      <a:pt x="105" y="146"/>
                    </a:lnTo>
                    <a:lnTo>
                      <a:pt x="128" y="140"/>
                    </a:lnTo>
                    <a:lnTo>
                      <a:pt x="144" y="134"/>
                    </a:lnTo>
                    <a:lnTo>
                      <a:pt x="148" y="136"/>
                    </a:lnTo>
                    <a:lnTo>
                      <a:pt x="149" y="138"/>
                    </a:lnTo>
                    <a:lnTo>
                      <a:pt x="151" y="140"/>
                    </a:lnTo>
                    <a:lnTo>
                      <a:pt x="153" y="140"/>
                    </a:lnTo>
                    <a:lnTo>
                      <a:pt x="155" y="140"/>
                    </a:lnTo>
                    <a:lnTo>
                      <a:pt x="157" y="140"/>
                    </a:lnTo>
                    <a:lnTo>
                      <a:pt x="159" y="140"/>
                    </a:lnTo>
                    <a:lnTo>
                      <a:pt x="161" y="138"/>
                    </a:lnTo>
                    <a:lnTo>
                      <a:pt x="163" y="138"/>
                    </a:lnTo>
                    <a:lnTo>
                      <a:pt x="165" y="138"/>
                    </a:lnTo>
                    <a:lnTo>
                      <a:pt x="165" y="140"/>
                    </a:lnTo>
                    <a:lnTo>
                      <a:pt x="167" y="140"/>
                    </a:lnTo>
                    <a:lnTo>
                      <a:pt x="169" y="138"/>
                    </a:lnTo>
                    <a:lnTo>
                      <a:pt x="171" y="138"/>
                    </a:lnTo>
                    <a:lnTo>
                      <a:pt x="171" y="136"/>
                    </a:lnTo>
                    <a:lnTo>
                      <a:pt x="172" y="134"/>
                    </a:lnTo>
                    <a:lnTo>
                      <a:pt x="174" y="132"/>
                    </a:lnTo>
                    <a:lnTo>
                      <a:pt x="176" y="132"/>
                    </a:lnTo>
                    <a:lnTo>
                      <a:pt x="178" y="130"/>
                    </a:lnTo>
                    <a:lnTo>
                      <a:pt x="180" y="132"/>
                    </a:lnTo>
                    <a:lnTo>
                      <a:pt x="182" y="132"/>
                    </a:lnTo>
                    <a:lnTo>
                      <a:pt x="184" y="134"/>
                    </a:lnTo>
                    <a:lnTo>
                      <a:pt x="184" y="136"/>
                    </a:lnTo>
                    <a:lnTo>
                      <a:pt x="186" y="138"/>
                    </a:lnTo>
                    <a:lnTo>
                      <a:pt x="188" y="140"/>
                    </a:lnTo>
                    <a:lnTo>
                      <a:pt x="190" y="142"/>
                    </a:lnTo>
                    <a:lnTo>
                      <a:pt x="192" y="142"/>
                    </a:lnTo>
                    <a:lnTo>
                      <a:pt x="194" y="142"/>
                    </a:lnTo>
                    <a:lnTo>
                      <a:pt x="197" y="142"/>
                    </a:lnTo>
                    <a:lnTo>
                      <a:pt x="199" y="140"/>
                    </a:lnTo>
                    <a:lnTo>
                      <a:pt x="201" y="142"/>
                    </a:lnTo>
                    <a:lnTo>
                      <a:pt x="201" y="144"/>
                    </a:lnTo>
                    <a:lnTo>
                      <a:pt x="201" y="146"/>
                    </a:lnTo>
                    <a:lnTo>
                      <a:pt x="199" y="148"/>
                    </a:lnTo>
                    <a:lnTo>
                      <a:pt x="197" y="150"/>
                    </a:lnTo>
                    <a:lnTo>
                      <a:pt x="197" y="151"/>
                    </a:lnTo>
                    <a:lnTo>
                      <a:pt x="199" y="151"/>
                    </a:lnTo>
                    <a:lnTo>
                      <a:pt x="201" y="150"/>
                    </a:lnTo>
                    <a:lnTo>
                      <a:pt x="203" y="150"/>
                    </a:lnTo>
                    <a:lnTo>
                      <a:pt x="205" y="148"/>
                    </a:lnTo>
                    <a:lnTo>
                      <a:pt x="207" y="148"/>
                    </a:lnTo>
                    <a:lnTo>
                      <a:pt x="209" y="148"/>
                    </a:lnTo>
                    <a:lnTo>
                      <a:pt x="211" y="148"/>
                    </a:lnTo>
                    <a:lnTo>
                      <a:pt x="213" y="148"/>
                    </a:lnTo>
                    <a:lnTo>
                      <a:pt x="215" y="150"/>
                    </a:lnTo>
                    <a:lnTo>
                      <a:pt x="217" y="150"/>
                    </a:lnTo>
                    <a:lnTo>
                      <a:pt x="217" y="151"/>
                    </a:lnTo>
                    <a:lnTo>
                      <a:pt x="217" y="153"/>
                    </a:lnTo>
                    <a:lnTo>
                      <a:pt x="217" y="157"/>
                    </a:lnTo>
                    <a:lnTo>
                      <a:pt x="217" y="159"/>
                    </a:lnTo>
                    <a:lnTo>
                      <a:pt x="215" y="159"/>
                    </a:lnTo>
                    <a:lnTo>
                      <a:pt x="215" y="161"/>
                    </a:lnTo>
                    <a:lnTo>
                      <a:pt x="215" y="163"/>
                    </a:lnTo>
                    <a:lnTo>
                      <a:pt x="215" y="165"/>
                    </a:lnTo>
                    <a:lnTo>
                      <a:pt x="217" y="165"/>
                    </a:lnTo>
                    <a:lnTo>
                      <a:pt x="219" y="167"/>
                    </a:lnTo>
                    <a:lnTo>
                      <a:pt x="220" y="169"/>
                    </a:lnTo>
                    <a:lnTo>
                      <a:pt x="222" y="169"/>
                    </a:lnTo>
                    <a:lnTo>
                      <a:pt x="224" y="167"/>
                    </a:lnTo>
                    <a:lnTo>
                      <a:pt x="226" y="165"/>
                    </a:lnTo>
                    <a:lnTo>
                      <a:pt x="228" y="163"/>
                    </a:lnTo>
                    <a:lnTo>
                      <a:pt x="228" y="161"/>
                    </a:lnTo>
                    <a:lnTo>
                      <a:pt x="228" y="159"/>
                    </a:lnTo>
                    <a:lnTo>
                      <a:pt x="230" y="159"/>
                    </a:lnTo>
                    <a:lnTo>
                      <a:pt x="230" y="161"/>
                    </a:lnTo>
                    <a:lnTo>
                      <a:pt x="230" y="163"/>
                    </a:lnTo>
                    <a:lnTo>
                      <a:pt x="230" y="165"/>
                    </a:lnTo>
                    <a:lnTo>
                      <a:pt x="232" y="165"/>
                    </a:lnTo>
                    <a:lnTo>
                      <a:pt x="232" y="167"/>
                    </a:lnTo>
                    <a:lnTo>
                      <a:pt x="232" y="169"/>
                    </a:lnTo>
                    <a:lnTo>
                      <a:pt x="234" y="169"/>
                    </a:lnTo>
                    <a:lnTo>
                      <a:pt x="236" y="169"/>
                    </a:lnTo>
                    <a:lnTo>
                      <a:pt x="238" y="171"/>
                    </a:lnTo>
                    <a:lnTo>
                      <a:pt x="240" y="171"/>
                    </a:lnTo>
                    <a:lnTo>
                      <a:pt x="242" y="171"/>
                    </a:lnTo>
                    <a:lnTo>
                      <a:pt x="244" y="171"/>
                    </a:lnTo>
                    <a:lnTo>
                      <a:pt x="245" y="169"/>
                    </a:lnTo>
                    <a:lnTo>
                      <a:pt x="247" y="169"/>
                    </a:lnTo>
                    <a:lnTo>
                      <a:pt x="249" y="169"/>
                    </a:lnTo>
                    <a:lnTo>
                      <a:pt x="251" y="167"/>
                    </a:lnTo>
                    <a:lnTo>
                      <a:pt x="253" y="167"/>
                    </a:lnTo>
                    <a:lnTo>
                      <a:pt x="255" y="167"/>
                    </a:lnTo>
                    <a:lnTo>
                      <a:pt x="257" y="167"/>
                    </a:lnTo>
                    <a:lnTo>
                      <a:pt x="259" y="167"/>
                    </a:lnTo>
                    <a:lnTo>
                      <a:pt x="261" y="167"/>
                    </a:lnTo>
                    <a:lnTo>
                      <a:pt x="263" y="169"/>
                    </a:lnTo>
                    <a:lnTo>
                      <a:pt x="265" y="171"/>
                    </a:lnTo>
                    <a:lnTo>
                      <a:pt x="267" y="171"/>
                    </a:lnTo>
                    <a:lnTo>
                      <a:pt x="267" y="173"/>
                    </a:lnTo>
                    <a:lnTo>
                      <a:pt x="268" y="173"/>
                    </a:lnTo>
                    <a:lnTo>
                      <a:pt x="270" y="173"/>
                    </a:lnTo>
                    <a:lnTo>
                      <a:pt x="272" y="173"/>
                    </a:lnTo>
                    <a:lnTo>
                      <a:pt x="272" y="171"/>
                    </a:lnTo>
                    <a:lnTo>
                      <a:pt x="274" y="169"/>
                    </a:lnTo>
                    <a:lnTo>
                      <a:pt x="278" y="165"/>
                    </a:lnTo>
                    <a:lnTo>
                      <a:pt x="280" y="165"/>
                    </a:lnTo>
                    <a:lnTo>
                      <a:pt x="282" y="165"/>
                    </a:lnTo>
                    <a:lnTo>
                      <a:pt x="284" y="165"/>
                    </a:lnTo>
                    <a:lnTo>
                      <a:pt x="284" y="167"/>
                    </a:lnTo>
                    <a:lnTo>
                      <a:pt x="286" y="169"/>
                    </a:lnTo>
                    <a:lnTo>
                      <a:pt x="286" y="171"/>
                    </a:lnTo>
                    <a:lnTo>
                      <a:pt x="288" y="171"/>
                    </a:lnTo>
                    <a:lnTo>
                      <a:pt x="293" y="174"/>
                    </a:lnTo>
                    <a:lnTo>
                      <a:pt x="297" y="174"/>
                    </a:lnTo>
                    <a:lnTo>
                      <a:pt x="299" y="176"/>
                    </a:lnTo>
                    <a:lnTo>
                      <a:pt x="301" y="178"/>
                    </a:lnTo>
                    <a:lnTo>
                      <a:pt x="303" y="180"/>
                    </a:lnTo>
                    <a:lnTo>
                      <a:pt x="303" y="182"/>
                    </a:lnTo>
                    <a:lnTo>
                      <a:pt x="303" y="184"/>
                    </a:lnTo>
                    <a:lnTo>
                      <a:pt x="305" y="184"/>
                    </a:lnTo>
                    <a:lnTo>
                      <a:pt x="307" y="186"/>
                    </a:lnTo>
                    <a:lnTo>
                      <a:pt x="309" y="186"/>
                    </a:lnTo>
                    <a:lnTo>
                      <a:pt x="309" y="188"/>
                    </a:lnTo>
                    <a:lnTo>
                      <a:pt x="311" y="192"/>
                    </a:lnTo>
                    <a:lnTo>
                      <a:pt x="313" y="192"/>
                    </a:lnTo>
                    <a:lnTo>
                      <a:pt x="315" y="194"/>
                    </a:lnTo>
                    <a:lnTo>
                      <a:pt x="315" y="196"/>
                    </a:lnTo>
                    <a:lnTo>
                      <a:pt x="316" y="196"/>
                    </a:lnTo>
                    <a:lnTo>
                      <a:pt x="316" y="198"/>
                    </a:lnTo>
                    <a:lnTo>
                      <a:pt x="318" y="198"/>
                    </a:lnTo>
                    <a:lnTo>
                      <a:pt x="320" y="198"/>
                    </a:lnTo>
                    <a:lnTo>
                      <a:pt x="322" y="196"/>
                    </a:lnTo>
                    <a:lnTo>
                      <a:pt x="324" y="196"/>
                    </a:lnTo>
                    <a:lnTo>
                      <a:pt x="328" y="196"/>
                    </a:lnTo>
                    <a:lnTo>
                      <a:pt x="330" y="194"/>
                    </a:lnTo>
                    <a:lnTo>
                      <a:pt x="332" y="194"/>
                    </a:lnTo>
                    <a:lnTo>
                      <a:pt x="334" y="194"/>
                    </a:lnTo>
                    <a:lnTo>
                      <a:pt x="338" y="192"/>
                    </a:lnTo>
                    <a:lnTo>
                      <a:pt x="340" y="192"/>
                    </a:lnTo>
                    <a:lnTo>
                      <a:pt x="341" y="192"/>
                    </a:lnTo>
                    <a:lnTo>
                      <a:pt x="343" y="192"/>
                    </a:lnTo>
                    <a:lnTo>
                      <a:pt x="345" y="194"/>
                    </a:lnTo>
                    <a:lnTo>
                      <a:pt x="347" y="194"/>
                    </a:lnTo>
                    <a:lnTo>
                      <a:pt x="347" y="196"/>
                    </a:lnTo>
                    <a:lnTo>
                      <a:pt x="349" y="196"/>
                    </a:lnTo>
                    <a:lnTo>
                      <a:pt x="351" y="196"/>
                    </a:lnTo>
                    <a:lnTo>
                      <a:pt x="353" y="196"/>
                    </a:lnTo>
                    <a:lnTo>
                      <a:pt x="353" y="194"/>
                    </a:lnTo>
                    <a:lnTo>
                      <a:pt x="353" y="192"/>
                    </a:lnTo>
                    <a:lnTo>
                      <a:pt x="353" y="190"/>
                    </a:lnTo>
                    <a:lnTo>
                      <a:pt x="353" y="188"/>
                    </a:lnTo>
                    <a:lnTo>
                      <a:pt x="353" y="186"/>
                    </a:lnTo>
                    <a:lnTo>
                      <a:pt x="353" y="184"/>
                    </a:lnTo>
                    <a:lnTo>
                      <a:pt x="353" y="182"/>
                    </a:lnTo>
                    <a:lnTo>
                      <a:pt x="355" y="180"/>
                    </a:lnTo>
                    <a:lnTo>
                      <a:pt x="357" y="178"/>
                    </a:lnTo>
                    <a:lnTo>
                      <a:pt x="357" y="176"/>
                    </a:lnTo>
                    <a:lnTo>
                      <a:pt x="359" y="174"/>
                    </a:lnTo>
                    <a:lnTo>
                      <a:pt x="361" y="173"/>
                    </a:lnTo>
                    <a:lnTo>
                      <a:pt x="363" y="173"/>
                    </a:lnTo>
                    <a:lnTo>
                      <a:pt x="364" y="171"/>
                    </a:lnTo>
                    <a:lnTo>
                      <a:pt x="366" y="171"/>
                    </a:lnTo>
                    <a:lnTo>
                      <a:pt x="368" y="171"/>
                    </a:lnTo>
                    <a:lnTo>
                      <a:pt x="372" y="173"/>
                    </a:lnTo>
                    <a:lnTo>
                      <a:pt x="374" y="173"/>
                    </a:lnTo>
                    <a:lnTo>
                      <a:pt x="376" y="173"/>
                    </a:lnTo>
                    <a:lnTo>
                      <a:pt x="380" y="176"/>
                    </a:lnTo>
                    <a:lnTo>
                      <a:pt x="384" y="178"/>
                    </a:lnTo>
                    <a:lnTo>
                      <a:pt x="384" y="180"/>
                    </a:lnTo>
                    <a:lnTo>
                      <a:pt x="386" y="184"/>
                    </a:lnTo>
                    <a:lnTo>
                      <a:pt x="388" y="186"/>
                    </a:lnTo>
                    <a:lnTo>
                      <a:pt x="388" y="188"/>
                    </a:lnTo>
                    <a:lnTo>
                      <a:pt x="388" y="190"/>
                    </a:lnTo>
                    <a:lnTo>
                      <a:pt x="389" y="192"/>
                    </a:lnTo>
                    <a:lnTo>
                      <a:pt x="391" y="194"/>
                    </a:lnTo>
                    <a:lnTo>
                      <a:pt x="393" y="194"/>
                    </a:lnTo>
                    <a:lnTo>
                      <a:pt x="397" y="194"/>
                    </a:lnTo>
                    <a:lnTo>
                      <a:pt x="405" y="194"/>
                    </a:lnTo>
                    <a:lnTo>
                      <a:pt x="409" y="194"/>
                    </a:lnTo>
                    <a:lnTo>
                      <a:pt x="412" y="192"/>
                    </a:lnTo>
                    <a:lnTo>
                      <a:pt x="416" y="190"/>
                    </a:lnTo>
                    <a:lnTo>
                      <a:pt x="418" y="190"/>
                    </a:lnTo>
                    <a:lnTo>
                      <a:pt x="420" y="190"/>
                    </a:lnTo>
                    <a:lnTo>
                      <a:pt x="422" y="190"/>
                    </a:lnTo>
                    <a:lnTo>
                      <a:pt x="424" y="190"/>
                    </a:lnTo>
                    <a:lnTo>
                      <a:pt x="424" y="188"/>
                    </a:lnTo>
                    <a:lnTo>
                      <a:pt x="424" y="186"/>
                    </a:lnTo>
                    <a:lnTo>
                      <a:pt x="426" y="184"/>
                    </a:lnTo>
                    <a:lnTo>
                      <a:pt x="428" y="184"/>
                    </a:lnTo>
                    <a:lnTo>
                      <a:pt x="430" y="184"/>
                    </a:lnTo>
                    <a:lnTo>
                      <a:pt x="432" y="184"/>
                    </a:lnTo>
                    <a:lnTo>
                      <a:pt x="434" y="184"/>
                    </a:lnTo>
                    <a:lnTo>
                      <a:pt x="434" y="182"/>
                    </a:lnTo>
                    <a:lnTo>
                      <a:pt x="436" y="180"/>
                    </a:lnTo>
                    <a:lnTo>
                      <a:pt x="437" y="178"/>
                    </a:lnTo>
                    <a:lnTo>
                      <a:pt x="439" y="178"/>
                    </a:lnTo>
                    <a:lnTo>
                      <a:pt x="441" y="180"/>
                    </a:lnTo>
                    <a:lnTo>
                      <a:pt x="441" y="182"/>
                    </a:lnTo>
                    <a:lnTo>
                      <a:pt x="441" y="184"/>
                    </a:lnTo>
                    <a:lnTo>
                      <a:pt x="443" y="186"/>
                    </a:lnTo>
                    <a:lnTo>
                      <a:pt x="445" y="186"/>
                    </a:lnTo>
                    <a:lnTo>
                      <a:pt x="447" y="186"/>
                    </a:lnTo>
                    <a:lnTo>
                      <a:pt x="447" y="188"/>
                    </a:lnTo>
                    <a:lnTo>
                      <a:pt x="449" y="188"/>
                    </a:lnTo>
                    <a:lnTo>
                      <a:pt x="451" y="190"/>
                    </a:lnTo>
                    <a:lnTo>
                      <a:pt x="453" y="192"/>
                    </a:lnTo>
                    <a:lnTo>
                      <a:pt x="455" y="194"/>
                    </a:lnTo>
                    <a:lnTo>
                      <a:pt x="457" y="194"/>
                    </a:lnTo>
                    <a:lnTo>
                      <a:pt x="459" y="194"/>
                    </a:lnTo>
                    <a:lnTo>
                      <a:pt x="459" y="196"/>
                    </a:lnTo>
                    <a:lnTo>
                      <a:pt x="459" y="198"/>
                    </a:lnTo>
                    <a:lnTo>
                      <a:pt x="459" y="199"/>
                    </a:lnTo>
                    <a:lnTo>
                      <a:pt x="460" y="199"/>
                    </a:lnTo>
                    <a:lnTo>
                      <a:pt x="462" y="201"/>
                    </a:lnTo>
                    <a:lnTo>
                      <a:pt x="464" y="201"/>
                    </a:lnTo>
                    <a:lnTo>
                      <a:pt x="464" y="203"/>
                    </a:lnTo>
                    <a:lnTo>
                      <a:pt x="466" y="203"/>
                    </a:lnTo>
                    <a:lnTo>
                      <a:pt x="468" y="205"/>
                    </a:lnTo>
                    <a:lnTo>
                      <a:pt x="470" y="205"/>
                    </a:lnTo>
                    <a:lnTo>
                      <a:pt x="472" y="207"/>
                    </a:lnTo>
                    <a:lnTo>
                      <a:pt x="474" y="209"/>
                    </a:lnTo>
                    <a:lnTo>
                      <a:pt x="476" y="211"/>
                    </a:lnTo>
                    <a:lnTo>
                      <a:pt x="478" y="211"/>
                    </a:lnTo>
                    <a:lnTo>
                      <a:pt x="478" y="213"/>
                    </a:lnTo>
                    <a:lnTo>
                      <a:pt x="480" y="213"/>
                    </a:lnTo>
                    <a:lnTo>
                      <a:pt x="487" y="217"/>
                    </a:lnTo>
                    <a:lnTo>
                      <a:pt x="489" y="217"/>
                    </a:lnTo>
                    <a:lnTo>
                      <a:pt x="489" y="219"/>
                    </a:lnTo>
                    <a:lnTo>
                      <a:pt x="491" y="219"/>
                    </a:lnTo>
                    <a:lnTo>
                      <a:pt x="493" y="217"/>
                    </a:lnTo>
                    <a:lnTo>
                      <a:pt x="493" y="215"/>
                    </a:lnTo>
                    <a:lnTo>
                      <a:pt x="495" y="213"/>
                    </a:lnTo>
                    <a:lnTo>
                      <a:pt x="497" y="211"/>
                    </a:lnTo>
                    <a:lnTo>
                      <a:pt x="499" y="209"/>
                    </a:lnTo>
                    <a:lnTo>
                      <a:pt x="499" y="207"/>
                    </a:lnTo>
                    <a:lnTo>
                      <a:pt x="501" y="207"/>
                    </a:lnTo>
                    <a:lnTo>
                      <a:pt x="503" y="205"/>
                    </a:lnTo>
                    <a:lnTo>
                      <a:pt x="505" y="201"/>
                    </a:lnTo>
                    <a:lnTo>
                      <a:pt x="508" y="198"/>
                    </a:lnTo>
                    <a:lnTo>
                      <a:pt x="510" y="196"/>
                    </a:lnTo>
                    <a:lnTo>
                      <a:pt x="514" y="192"/>
                    </a:lnTo>
                    <a:lnTo>
                      <a:pt x="514" y="190"/>
                    </a:lnTo>
                    <a:lnTo>
                      <a:pt x="516" y="188"/>
                    </a:lnTo>
                    <a:lnTo>
                      <a:pt x="522" y="184"/>
                    </a:lnTo>
                    <a:lnTo>
                      <a:pt x="524" y="182"/>
                    </a:lnTo>
                    <a:lnTo>
                      <a:pt x="524" y="180"/>
                    </a:lnTo>
                    <a:lnTo>
                      <a:pt x="526" y="180"/>
                    </a:lnTo>
                    <a:lnTo>
                      <a:pt x="528" y="180"/>
                    </a:lnTo>
                    <a:lnTo>
                      <a:pt x="530" y="180"/>
                    </a:lnTo>
                    <a:lnTo>
                      <a:pt x="532" y="180"/>
                    </a:lnTo>
                    <a:lnTo>
                      <a:pt x="532" y="182"/>
                    </a:lnTo>
                    <a:lnTo>
                      <a:pt x="532" y="184"/>
                    </a:lnTo>
                    <a:lnTo>
                      <a:pt x="532" y="186"/>
                    </a:lnTo>
                    <a:lnTo>
                      <a:pt x="532" y="188"/>
                    </a:lnTo>
                    <a:lnTo>
                      <a:pt x="532" y="190"/>
                    </a:lnTo>
                    <a:lnTo>
                      <a:pt x="532" y="192"/>
                    </a:lnTo>
                    <a:lnTo>
                      <a:pt x="533" y="192"/>
                    </a:lnTo>
                    <a:lnTo>
                      <a:pt x="535" y="194"/>
                    </a:lnTo>
                    <a:lnTo>
                      <a:pt x="537" y="196"/>
                    </a:lnTo>
                    <a:lnTo>
                      <a:pt x="539" y="196"/>
                    </a:lnTo>
                    <a:lnTo>
                      <a:pt x="541" y="196"/>
                    </a:lnTo>
                    <a:lnTo>
                      <a:pt x="543" y="198"/>
                    </a:lnTo>
                    <a:lnTo>
                      <a:pt x="543" y="199"/>
                    </a:lnTo>
                    <a:lnTo>
                      <a:pt x="545" y="199"/>
                    </a:lnTo>
                    <a:lnTo>
                      <a:pt x="547" y="199"/>
                    </a:lnTo>
                    <a:lnTo>
                      <a:pt x="547" y="201"/>
                    </a:lnTo>
                    <a:lnTo>
                      <a:pt x="551" y="201"/>
                    </a:lnTo>
                    <a:lnTo>
                      <a:pt x="553" y="203"/>
                    </a:lnTo>
                    <a:lnTo>
                      <a:pt x="553" y="201"/>
                    </a:lnTo>
                    <a:lnTo>
                      <a:pt x="555" y="201"/>
                    </a:lnTo>
                    <a:lnTo>
                      <a:pt x="556" y="201"/>
                    </a:lnTo>
                    <a:lnTo>
                      <a:pt x="558" y="199"/>
                    </a:lnTo>
                    <a:lnTo>
                      <a:pt x="562" y="199"/>
                    </a:lnTo>
                    <a:lnTo>
                      <a:pt x="564" y="198"/>
                    </a:lnTo>
                    <a:lnTo>
                      <a:pt x="566" y="198"/>
                    </a:lnTo>
                    <a:lnTo>
                      <a:pt x="568" y="196"/>
                    </a:lnTo>
                    <a:lnTo>
                      <a:pt x="570" y="196"/>
                    </a:lnTo>
                    <a:lnTo>
                      <a:pt x="572" y="196"/>
                    </a:lnTo>
                    <a:lnTo>
                      <a:pt x="572" y="194"/>
                    </a:lnTo>
                    <a:lnTo>
                      <a:pt x="574" y="194"/>
                    </a:lnTo>
                    <a:lnTo>
                      <a:pt x="576" y="194"/>
                    </a:lnTo>
                    <a:lnTo>
                      <a:pt x="576" y="192"/>
                    </a:lnTo>
                    <a:lnTo>
                      <a:pt x="578" y="190"/>
                    </a:lnTo>
                    <a:lnTo>
                      <a:pt x="578" y="188"/>
                    </a:lnTo>
                    <a:lnTo>
                      <a:pt x="580" y="186"/>
                    </a:lnTo>
                    <a:lnTo>
                      <a:pt x="578" y="186"/>
                    </a:lnTo>
                    <a:lnTo>
                      <a:pt x="578" y="184"/>
                    </a:lnTo>
                    <a:lnTo>
                      <a:pt x="578" y="182"/>
                    </a:lnTo>
                    <a:lnTo>
                      <a:pt x="576" y="182"/>
                    </a:lnTo>
                    <a:lnTo>
                      <a:pt x="576" y="180"/>
                    </a:lnTo>
                    <a:lnTo>
                      <a:pt x="576" y="176"/>
                    </a:lnTo>
                    <a:lnTo>
                      <a:pt x="574" y="174"/>
                    </a:lnTo>
                    <a:lnTo>
                      <a:pt x="574" y="173"/>
                    </a:lnTo>
                    <a:lnTo>
                      <a:pt x="574" y="171"/>
                    </a:lnTo>
                    <a:lnTo>
                      <a:pt x="574" y="169"/>
                    </a:lnTo>
                    <a:lnTo>
                      <a:pt x="574" y="167"/>
                    </a:lnTo>
                    <a:lnTo>
                      <a:pt x="576" y="163"/>
                    </a:lnTo>
                    <a:lnTo>
                      <a:pt x="576" y="161"/>
                    </a:lnTo>
                    <a:lnTo>
                      <a:pt x="576" y="159"/>
                    </a:lnTo>
                    <a:lnTo>
                      <a:pt x="576" y="157"/>
                    </a:lnTo>
                    <a:lnTo>
                      <a:pt x="576" y="155"/>
                    </a:lnTo>
                    <a:lnTo>
                      <a:pt x="578" y="155"/>
                    </a:lnTo>
                    <a:lnTo>
                      <a:pt x="580" y="153"/>
                    </a:lnTo>
                    <a:lnTo>
                      <a:pt x="583" y="150"/>
                    </a:lnTo>
                    <a:lnTo>
                      <a:pt x="587" y="148"/>
                    </a:lnTo>
                    <a:lnTo>
                      <a:pt x="587" y="146"/>
                    </a:lnTo>
                    <a:lnTo>
                      <a:pt x="589" y="146"/>
                    </a:lnTo>
                    <a:lnTo>
                      <a:pt x="589" y="144"/>
                    </a:lnTo>
                    <a:lnTo>
                      <a:pt x="591" y="142"/>
                    </a:lnTo>
                    <a:lnTo>
                      <a:pt x="593" y="140"/>
                    </a:lnTo>
                    <a:lnTo>
                      <a:pt x="593" y="138"/>
                    </a:lnTo>
                    <a:lnTo>
                      <a:pt x="595" y="134"/>
                    </a:lnTo>
                    <a:lnTo>
                      <a:pt x="595" y="132"/>
                    </a:lnTo>
                    <a:lnTo>
                      <a:pt x="597" y="130"/>
                    </a:lnTo>
                    <a:lnTo>
                      <a:pt x="597" y="128"/>
                    </a:lnTo>
                    <a:lnTo>
                      <a:pt x="599" y="126"/>
                    </a:lnTo>
                    <a:lnTo>
                      <a:pt x="599" y="125"/>
                    </a:lnTo>
                    <a:lnTo>
                      <a:pt x="601" y="125"/>
                    </a:lnTo>
                    <a:lnTo>
                      <a:pt x="601" y="123"/>
                    </a:lnTo>
                    <a:lnTo>
                      <a:pt x="603" y="121"/>
                    </a:lnTo>
                    <a:lnTo>
                      <a:pt x="604" y="121"/>
                    </a:lnTo>
                    <a:lnTo>
                      <a:pt x="604" y="119"/>
                    </a:lnTo>
                    <a:lnTo>
                      <a:pt x="606" y="119"/>
                    </a:lnTo>
                    <a:lnTo>
                      <a:pt x="608" y="117"/>
                    </a:lnTo>
                    <a:lnTo>
                      <a:pt x="610" y="117"/>
                    </a:lnTo>
                    <a:lnTo>
                      <a:pt x="612" y="117"/>
                    </a:lnTo>
                    <a:lnTo>
                      <a:pt x="614" y="117"/>
                    </a:lnTo>
                    <a:lnTo>
                      <a:pt x="616" y="117"/>
                    </a:lnTo>
                    <a:lnTo>
                      <a:pt x="618" y="117"/>
                    </a:lnTo>
                    <a:lnTo>
                      <a:pt x="620" y="117"/>
                    </a:lnTo>
                    <a:lnTo>
                      <a:pt x="620" y="115"/>
                    </a:lnTo>
                    <a:lnTo>
                      <a:pt x="622" y="115"/>
                    </a:lnTo>
                    <a:lnTo>
                      <a:pt x="622" y="113"/>
                    </a:lnTo>
                    <a:lnTo>
                      <a:pt x="624" y="113"/>
                    </a:lnTo>
                    <a:lnTo>
                      <a:pt x="624" y="111"/>
                    </a:lnTo>
                    <a:lnTo>
                      <a:pt x="626" y="109"/>
                    </a:lnTo>
                    <a:lnTo>
                      <a:pt x="626" y="107"/>
                    </a:lnTo>
                    <a:lnTo>
                      <a:pt x="628" y="105"/>
                    </a:lnTo>
                    <a:lnTo>
                      <a:pt x="628" y="103"/>
                    </a:lnTo>
                    <a:lnTo>
                      <a:pt x="628" y="102"/>
                    </a:lnTo>
                    <a:lnTo>
                      <a:pt x="629" y="102"/>
                    </a:lnTo>
                    <a:lnTo>
                      <a:pt x="629" y="100"/>
                    </a:lnTo>
                    <a:lnTo>
                      <a:pt x="631" y="98"/>
                    </a:lnTo>
                    <a:lnTo>
                      <a:pt x="633" y="98"/>
                    </a:lnTo>
                    <a:lnTo>
                      <a:pt x="635" y="98"/>
                    </a:lnTo>
                    <a:lnTo>
                      <a:pt x="637" y="100"/>
                    </a:lnTo>
                    <a:lnTo>
                      <a:pt x="639" y="100"/>
                    </a:lnTo>
                    <a:lnTo>
                      <a:pt x="641" y="100"/>
                    </a:lnTo>
                    <a:lnTo>
                      <a:pt x="643" y="100"/>
                    </a:lnTo>
                    <a:lnTo>
                      <a:pt x="645" y="100"/>
                    </a:lnTo>
                    <a:lnTo>
                      <a:pt x="647" y="100"/>
                    </a:lnTo>
                    <a:lnTo>
                      <a:pt x="649" y="100"/>
                    </a:lnTo>
                    <a:lnTo>
                      <a:pt x="651" y="100"/>
                    </a:lnTo>
                    <a:lnTo>
                      <a:pt x="652" y="98"/>
                    </a:lnTo>
                    <a:lnTo>
                      <a:pt x="654" y="98"/>
                    </a:lnTo>
                    <a:lnTo>
                      <a:pt x="656" y="98"/>
                    </a:lnTo>
                    <a:lnTo>
                      <a:pt x="658" y="98"/>
                    </a:lnTo>
                    <a:lnTo>
                      <a:pt x="660" y="98"/>
                    </a:lnTo>
                    <a:lnTo>
                      <a:pt x="662" y="100"/>
                    </a:lnTo>
                    <a:lnTo>
                      <a:pt x="664" y="100"/>
                    </a:lnTo>
                    <a:lnTo>
                      <a:pt x="666" y="100"/>
                    </a:lnTo>
                    <a:lnTo>
                      <a:pt x="668" y="100"/>
                    </a:lnTo>
                    <a:lnTo>
                      <a:pt x="670" y="100"/>
                    </a:lnTo>
                    <a:lnTo>
                      <a:pt x="672" y="100"/>
                    </a:lnTo>
                    <a:lnTo>
                      <a:pt x="674" y="100"/>
                    </a:lnTo>
                    <a:lnTo>
                      <a:pt x="676" y="100"/>
                    </a:lnTo>
                    <a:lnTo>
                      <a:pt x="677" y="102"/>
                    </a:lnTo>
                    <a:lnTo>
                      <a:pt x="679" y="102"/>
                    </a:lnTo>
                    <a:lnTo>
                      <a:pt x="681" y="102"/>
                    </a:lnTo>
                    <a:lnTo>
                      <a:pt x="683" y="102"/>
                    </a:lnTo>
                    <a:lnTo>
                      <a:pt x="685" y="102"/>
                    </a:lnTo>
                    <a:lnTo>
                      <a:pt x="687" y="102"/>
                    </a:lnTo>
                    <a:lnTo>
                      <a:pt x="687" y="100"/>
                    </a:lnTo>
                    <a:lnTo>
                      <a:pt x="689" y="100"/>
                    </a:lnTo>
                    <a:lnTo>
                      <a:pt x="691" y="100"/>
                    </a:lnTo>
                    <a:lnTo>
                      <a:pt x="691" y="98"/>
                    </a:lnTo>
                    <a:lnTo>
                      <a:pt x="693" y="96"/>
                    </a:lnTo>
                    <a:lnTo>
                      <a:pt x="695" y="96"/>
                    </a:lnTo>
                    <a:lnTo>
                      <a:pt x="697" y="94"/>
                    </a:lnTo>
                    <a:lnTo>
                      <a:pt x="699" y="94"/>
                    </a:lnTo>
                    <a:lnTo>
                      <a:pt x="700" y="94"/>
                    </a:lnTo>
                    <a:lnTo>
                      <a:pt x="702" y="94"/>
                    </a:lnTo>
                    <a:lnTo>
                      <a:pt x="704" y="94"/>
                    </a:lnTo>
                    <a:lnTo>
                      <a:pt x="706" y="92"/>
                    </a:lnTo>
                    <a:lnTo>
                      <a:pt x="708" y="92"/>
                    </a:lnTo>
                    <a:lnTo>
                      <a:pt x="708" y="90"/>
                    </a:lnTo>
                    <a:lnTo>
                      <a:pt x="710" y="88"/>
                    </a:lnTo>
                    <a:lnTo>
                      <a:pt x="710" y="86"/>
                    </a:lnTo>
                    <a:lnTo>
                      <a:pt x="710" y="84"/>
                    </a:lnTo>
                    <a:lnTo>
                      <a:pt x="712" y="80"/>
                    </a:lnTo>
                    <a:lnTo>
                      <a:pt x="712" y="78"/>
                    </a:lnTo>
                    <a:lnTo>
                      <a:pt x="712" y="75"/>
                    </a:lnTo>
                    <a:lnTo>
                      <a:pt x="712" y="73"/>
                    </a:lnTo>
                    <a:lnTo>
                      <a:pt x="712" y="71"/>
                    </a:lnTo>
                    <a:lnTo>
                      <a:pt x="712" y="69"/>
                    </a:lnTo>
                    <a:lnTo>
                      <a:pt x="712" y="67"/>
                    </a:lnTo>
                    <a:lnTo>
                      <a:pt x="712" y="65"/>
                    </a:lnTo>
                    <a:lnTo>
                      <a:pt x="712" y="63"/>
                    </a:lnTo>
                    <a:lnTo>
                      <a:pt x="714" y="61"/>
                    </a:lnTo>
                    <a:lnTo>
                      <a:pt x="714" y="59"/>
                    </a:lnTo>
                    <a:lnTo>
                      <a:pt x="716" y="59"/>
                    </a:lnTo>
                    <a:lnTo>
                      <a:pt x="718" y="57"/>
                    </a:lnTo>
                    <a:lnTo>
                      <a:pt x="718" y="55"/>
                    </a:lnTo>
                    <a:lnTo>
                      <a:pt x="720" y="55"/>
                    </a:lnTo>
                    <a:lnTo>
                      <a:pt x="722" y="54"/>
                    </a:lnTo>
                    <a:lnTo>
                      <a:pt x="723" y="52"/>
                    </a:lnTo>
                    <a:lnTo>
                      <a:pt x="725" y="52"/>
                    </a:lnTo>
                    <a:lnTo>
                      <a:pt x="727" y="50"/>
                    </a:lnTo>
                    <a:lnTo>
                      <a:pt x="729" y="50"/>
                    </a:lnTo>
                    <a:lnTo>
                      <a:pt x="731" y="48"/>
                    </a:lnTo>
                    <a:lnTo>
                      <a:pt x="733" y="46"/>
                    </a:lnTo>
                    <a:lnTo>
                      <a:pt x="735" y="46"/>
                    </a:lnTo>
                    <a:lnTo>
                      <a:pt x="737" y="44"/>
                    </a:lnTo>
                    <a:lnTo>
                      <a:pt x="739" y="42"/>
                    </a:lnTo>
                    <a:lnTo>
                      <a:pt x="741" y="40"/>
                    </a:lnTo>
                    <a:lnTo>
                      <a:pt x="743" y="38"/>
                    </a:lnTo>
                    <a:lnTo>
                      <a:pt x="743" y="36"/>
                    </a:lnTo>
                    <a:lnTo>
                      <a:pt x="745" y="34"/>
                    </a:lnTo>
                    <a:lnTo>
                      <a:pt x="747" y="34"/>
                    </a:lnTo>
                    <a:lnTo>
                      <a:pt x="747" y="32"/>
                    </a:lnTo>
                    <a:lnTo>
                      <a:pt x="748" y="32"/>
                    </a:lnTo>
                    <a:lnTo>
                      <a:pt x="750" y="32"/>
                    </a:lnTo>
                    <a:lnTo>
                      <a:pt x="752" y="32"/>
                    </a:lnTo>
                    <a:lnTo>
                      <a:pt x="752" y="30"/>
                    </a:lnTo>
                    <a:lnTo>
                      <a:pt x="754" y="30"/>
                    </a:lnTo>
                    <a:lnTo>
                      <a:pt x="756" y="30"/>
                    </a:lnTo>
                    <a:lnTo>
                      <a:pt x="758" y="30"/>
                    </a:lnTo>
                    <a:lnTo>
                      <a:pt x="760" y="30"/>
                    </a:lnTo>
                    <a:lnTo>
                      <a:pt x="762" y="30"/>
                    </a:lnTo>
                    <a:lnTo>
                      <a:pt x="764" y="30"/>
                    </a:lnTo>
                    <a:lnTo>
                      <a:pt x="766" y="30"/>
                    </a:lnTo>
                    <a:lnTo>
                      <a:pt x="768" y="30"/>
                    </a:lnTo>
                    <a:lnTo>
                      <a:pt x="770" y="30"/>
                    </a:lnTo>
                    <a:lnTo>
                      <a:pt x="770" y="29"/>
                    </a:lnTo>
                    <a:lnTo>
                      <a:pt x="771" y="29"/>
                    </a:lnTo>
                    <a:lnTo>
                      <a:pt x="773" y="29"/>
                    </a:lnTo>
                    <a:lnTo>
                      <a:pt x="775" y="29"/>
                    </a:lnTo>
                    <a:lnTo>
                      <a:pt x="775" y="27"/>
                    </a:lnTo>
                    <a:lnTo>
                      <a:pt x="777" y="27"/>
                    </a:lnTo>
                    <a:lnTo>
                      <a:pt x="779" y="27"/>
                    </a:lnTo>
                    <a:lnTo>
                      <a:pt x="781" y="25"/>
                    </a:lnTo>
                    <a:lnTo>
                      <a:pt x="783" y="25"/>
                    </a:lnTo>
                    <a:lnTo>
                      <a:pt x="785" y="25"/>
                    </a:lnTo>
                    <a:lnTo>
                      <a:pt x="787" y="25"/>
                    </a:lnTo>
                    <a:lnTo>
                      <a:pt x="789" y="25"/>
                    </a:lnTo>
                    <a:lnTo>
                      <a:pt x="791" y="25"/>
                    </a:lnTo>
                    <a:lnTo>
                      <a:pt x="793" y="25"/>
                    </a:lnTo>
                    <a:lnTo>
                      <a:pt x="795" y="25"/>
                    </a:lnTo>
                    <a:lnTo>
                      <a:pt x="796" y="25"/>
                    </a:lnTo>
                    <a:lnTo>
                      <a:pt x="798" y="25"/>
                    </a:lnTo>
                    <a:lnTo>
                      <a:pt x="798" y="23"/>
                    </a:lnTo>
                    <a:lnTo>
                      <a:pt x="800" y="23"/>
                    </a:lnTo>
                    <a:lnTo>
                      <a:pt x="802" y="23"/>
                    </a:lnTo>
                    <a:lnTo>
                      <a:pt x="804" y="23"/>
                    </a:lnTo>
                    <a:lnTo>
                      <a:pt x="804" y="21"/>
                    </a:lnTo>
                    <a:lnTo>
                      <a:pt x="806" y="21"/>
                    </a:lnTo>
                    <a:lnTo>
                      <a:pt x="808" y="19"/>
                    </a:lnTo>
                    <a:lnTo>
                      <a:pt x="810" y="19"/>
                    </a:lnTo>
                    <a:lnTo>
                      <a:pt x="812" y="17"/>
                    </a:lnTo>
                    <a:lnTo>
                      <a:pt x="814" y="15"/>
                    </a:lnTo>
                    <a:lnTo>
                      <a:pt x="816" y="15"/>
                    </a:lnTo>
                    <a:lnTo>
                      <a:pt x="816" y="13"/>
                    </a:lnTo>
                    <a:lnTo>
                      <a:pt x="818" y="11"/>
                    </a:lnTo>
                    <a:lnTo>
                      <a:pt x="819" y="9"/>
                    </a:lnTo>
                    <a:lnTo>
                      <a:pt x="819" y="7"/>
                    </a:lnTo>
                    <a:lnTo>
                      <a:pt x="821" y="7"/>
                    </a:lnTo>
                    <a:lnTo>
                      <a:pt x="821" y="6"/>
                    </a:lnTo>
                    <a:lnTo>
                      <a:pt x="821" y="4"/>
                    </a:lnTo>
                    <a:lnTo>
                      <a:pt x="823" y="4"/>
                    </a:lnTo>
                    <a:lnTo>
                      <a:pt x="823" y="2"/>
                    </a:lnTo>
                    <a:lnTo>
                      <a:pt x="825" y="0"/>
                    </a:lnTo>
                    <a:lnTo>
                      <a:pt x="825" y="2"/>
                    </a:lnTo>
                    <a:lnTo>
                      <a:pt x="827" y="2"/>
                    </a:lnTo>
                    <a:lnTo>
                      <a:pt x="829" y="2"/>
                    </a:lnTo>
                    <a:lnTo>
                      <a:pt x="831" y="4"/>
                    </a:lnTo>
                    <a:lnTo>
                      <a:pt x="831" y="6"/>
                    </a:lnTo>
                    <a:lnTo>
                      <a:pt x="831" y="7"/>
                    </a:lnTo>
                    <a:lnTo>
                      <a:pt x="831" y="9"/>
                    </a:lnTo>
                    <a:lnTo>
                      <a:pt x="829" y="11"/>
                    </a:lnTo>
                    <a:lnTo>
                      <a:pt x="831" y="11"/>
                    </a:lnTo>
                    <a:lnTo>
                      <a:pt x="833" y="11"/>
                    </a:lnTo>
                    <a:lnTo>
                      <a:pt x="835" y="11"/>
                    </a:lnTo>
                    <a:lnTo>
                      <a:pt x="837" y="11"/>
                    </a:lnTo>
                    <a:lnTo>
                      <a:pt x="839" y="11"/>
                    </a:lnTo>
                    <a:lnTo>
                      <a:pt x="841" y="11"/>
                    </a:lnTo>
                    <a:lnTo>
                      <a:pt x="841" y="13"/>
                    </a:lnTo>
                    <a:lnTo>
                      <a:pt x="843" y="13"/>
                    </a:lnTo>
                    <a:lnTo>
                      <a:pt x="843" y="15"/>
                    </a:lnTo>
                    <a:lnTo>
                      <a:pt x="843" y="13"/>
                    </a:lnTo>
                    <a:lnTo>
                      <a:pt x="844" y="13"/>
                    </a:lnTo>
                    <a:lnTo>
                      <a:pt x="844" y="11"/>
                    </a:lnTo>
                    <a:lnTo>
                      <a:pt x="846" y="11"/>
                    </a:lnTo>
                    <a:lnTo>
                      <a:pt x="848" y="13"/>
                    </a:lnTo>
                    <a:lnTo>
                      <a:pt x="848" y="15"/>
                    </a:lnTo>
                    <a:lnTo>
                      <a:pt x="850" y="15"/>
                    </a:lnTo>
                    <a:lnTo>
                      <a:pt x="850" y="13"/>
                    </a:lnTo>
                    <a:lnTo>
                      <a:pt x="852" y="11"/>
                    </a:lnTo>
                    <a:lnTo>
                      <a:pt x="854" y="11"/>
                    </a:lnTo>
                    <a:lnTo>
                      <a:pt x="856" y="9"/>
                    </a:lnTo>
                    <a:lnTo>
                      <a:pt x="858" y="9"/>
                    </a:lnTo>
                    <a:lnTo>
                      <a:pt x="860" y="7"/>
                    </a:lnTo>
                    <a:lnTo>
                      <a:pt x="860" y="6"/>
                    </a:lnTo>
                    <a:lnTo>
                      <a:pt x="858" y="6"/>
                    </a:lnTo>
                    <a:lnTo>
                      <a:pt x="858" y="4"/>
                    </a:lnTo>
                    <a:lnTo>
                      <a:pt x="860" y="4"/>
                    </a:lnTo>
                    <a:lnTo>
                      <a:pt x="862" y="4"/>
                    </a:lnTo>
                    <a:lnTo>
                      <a:pt x="864" y="6"/>
                    </a:lnTo>
                    <a:lnTo>
                      <a:pt x="866" y="7"/>
                    </a:lnTo>
                    <a:lnTo>
                      <a:pt x="866" y="9"/>
                    </a:lnTo>
                    <a:lnTo>
                      <a:pt x="867" y="9"/>
                    </a:lnTo>
                    <a:lnTo>
                      <a:pt x="867" y="11"/>
                    </a:lnTo>
                    <a:lnTo>
                      <a:pt x="869" y="11"/>
                    </a:lnTo>
                    <a:lnTo>
                      <a:pt x="871" y="13"/>
                    </a:lnTo>
                    <a:lnTo>
                      <a:pt x="871" y="15"/>
                    </a:lnTo>
                    <a:lnTo>
                      <a:pt x="869" y="17"/>
                    </a:lnTo>
                    <a:lnTo>
                      <a:pt x="869" y="19"/>
                    </a:lnTo>
                    <a:lnTo>
                      <a:pt x="869" y="21"/>
                    </a:lnTo>
                    <a:lnTo>
                      <a:pt x="871" y="23"/>
                    </a:lnTo>
                    <a:lnTo>
                      <a:pt x="871" y="25"/>
                    </a:lnTo>
                    <a:lnTo>
                      <a:pt x="873" y="27"/>
                    </a:lnTo>
                    <a:lnTo>
                      <a:pt x="873" y="29"/>
                    </a:lnTo>
                    <a:lnTo>
                      <a:pt x="875" y="29"/>
                    </a:lnTo>
                    <a:lnTo>
                      <a:pt x="877" y="29"/>
                    </a:lnTo>
                    <a:lnTo>
                      <a:pt x="879" y="27"/>
                    </a:lnTo>
                    <a:lnTo>
                      <a:pt x="879" y="25"/>
                    </a:lnTo>
                    <a:lnTo>
                      <a:pt x="879" y="23"/>
                    </a:lnTo>
                    <a:lnTo>
                      <a:pt x="881" y="23"/>
                    </a:lnTo>
                    <a:lnTo>
                      <a:pt x="883" y="23"/>
                    </a:lnTo>
                    <a:lnTo>
                      <a:pt x="883" y="25"/>
                    </a:lnTo>
                    <a:lnTo>
                      <a:pt x="885" y="25"/>
                    </a:lnTo>
                    <a:lnTo>
                      <a:pt x="885" y="27"/>
                    </a:lnTo>
                    <a:lnTo>
                      <a:pt x="885" y="29"/>
                    </a:lnTo>
                    <a:lnTo>
                      <a:pt x="887" y="29"/>
                    </a:lnTo>
                    <a:lnTo>
                      <a:pt x="887" y="30"/>
                    </a:lnTo>
                    <a:lnTo>
                      <a:pt x="889" y="30"/>
                    </a:lnTo>
                    <a:lnTo>
                      <a:pt x="889" y="32"/>
                    </a:lnTo>
                    <a:lnTo>
                      <a:pt x="891" y="32"/>
                    </a:lnTo>
                    <a:lnTo>
                      <a:pt x="892" y="32"/>
                    </a:lnTo>
                    <a:lnTo>
                      <a:pt x="892" y="30"/>
                    </a:lnTo>
                    <a:lnTo>
                      <a:pt x="894" y="30"/>
                    </a:lnTo>
                    <a:lnTo>
                      <a:pt x="896" y="30"/>
                    </a:lnTo>
                    <a:lnTo>
                      <a:pt x="896" y="32"/>
                    </a:lnTo>
                    <a:lnTo>
                      <a:pt x="896" y="34"/>
                    </a:lnTo>
                    <a:lnTo>
                      <a:pt x="894" y="36"/>
                    </a:lnTo>
                    <a:lnTo>
                      <a:pt x="892" y="36"/>
                    </a:lnTo>
                    <a:lnTo>
                      <a:pt x="892" y="38"/>
                    </a:lnTo>
                    <a:lnTo>
                      <a:pt x="894" y="40"/>
                    </a:lnTo>
                    <a:lnTo>
                      <a:pt x="896" y="40"/>
                    </a:lnTo>
                    <a:lnTo>
                      <a:pt x="896" y="42"/>
                    </a:lnTo>
                    <a:lnTo>
                      <a:pt x="898" y="42"/>
                    </a:lnTo>
                    <a:lnTo>
                      <a:pt x="900" y="42"/>
                    </a:lnTo>
                    <a:lnTo>
                      <a:pt x="902" y="42"/>
                    </a:lnTo>
                    <a:lnTo>
                      <a:pt x="902" y="40"/>
                    </a:lnTo>
                    <a:lnTo>
                      <a:pt x="902" y="38"/>
                    </a:lnTo>
                    <a:lnTo>
                      <a:pt x="902" y="36"/>
                    </a:lnTo>
                    <a:lnTo>
                      <a:pt x="900" y="34"/>
                    </a:lnTo>
                    <a:lnTo>
                      <a:pt x="902" y="34"/>
                    </a:lnTo>
                    <a:lnTo>
                      <a:pt x="902" y="32"/>
                    </a:lnTo>
                    <a:lnTo>
                      <a:pt x="904" y="32"/>
                    </a:lnTo>
                    <a:lnTo>
                      <a:pt x="906" y="30"/>
                    </a:lnTo>
                    <a:lnTo>
                      <a:pt x="908" y="30"/>
                    </a:lnTo>
                    <a:lnTo>
                      <a:pt x="910" y="30"/>
                    </a:lnTo>
                    <a:lnTo>
                      <a:pt x="912" y="30"/>
                    </a:lnTo>
                    <a:lnTo>
                      <a:pt x="914" y="30"/>
                    </a:lnTo>
                    <a:lnTo>
                      <a:pt x="914" y="32"/>
                    </a:lnTo>
                    <a:lnTo>
                      <a:pt x="914" y="34"/>
                    </a:lnTo>
                    <a:lnTo>
                      <a:pt x="914" y="36"/>
                    </a:lnTo>
                    <a:lnTo>
                      <a:pt x="914" y="38"/>
                    </a:lnTo>
                    <a:lnTo>
                      <a:pt x="915" y="38"/>
                    </a:lnTo>
                    <a:lnTo>
                      <a:pt x="917" y="40"/>
                    </a:lnTo>
                    <a:lnTo>
                      <a:pt x="919" y="40"/>
                    </a:lnTo>
                    <a:lnTo>
                      <a:pt x="921" y="40"/>
                    </a:lnTo>
                    <a:lnTo>
                      <a:pt x="921" y="42"/>
                    </a:lnTo>
                    <a:lnTo>
                      <a:pt x="923" y="42"/>
                    </a:lnTo>
                    <a:lnTo>
                      <a:pt x="923" y="44"/>
                    </a:lnTo>
                    <a:lnTo>
                      <a:pt x="925" y="44"/>
                    </a:lnTo>
                    <a:lnTo>
                      <a:pt x="925" y="42"/>
                    </a:lnTo>
                    <a:lnTo>
                      <a:pt x="925" y="44"/>
                    </a:lnTo>
                    <a:lnTo>
                      <a:pt x="925" y="46"/>
                    </a:lnTo>
                    <a:lnTo>
                      <a:pt x="925" y="48"/>
                    </a:lnTo>
                    <a:lnTo>
                      <a:pt x="925" y="50"/>
                    </a:lnTo>
                    <a:lnTo>
                      <a:pt x="925" y="52"/>
                    </a:lnTo>
                    <a:lnTo>
                      <a:pt x="925" y="54"/>
                    </a:lnTo>
                    <a:lnTo>
                      <a:pt x="927" y="55"/>
                    </a:lnTo>
                    <a:lnTo>
                      <a:pt x="929" y="55"/>
                    </a:lnTo>
                    <a:lnTo>
                      <a:pt x="931" y="55"/>
                    </a:lnTo>
                    <a:lnTo>
                      <a:pt x="933" y="55"/>
                    </a:lnTo>
                    <a:lnTo>
                      <a:pt x="933" y="57"/>
                    </a:lnTo>
                    <a:lnTo>
                      <a:pt x="935" y="57"/>
                    </a:lnTo>
                    <a:lnTo>
                      <a:pt x="935" y="59"/>
                    </a:lnTo>
                    <a:lnTo>
                      <a:pt x="935" y="61"/>
                    </a:lnTo>
                    <a:lnTo>
                      <a:pt x="933" y="61"/>
                    </a:lnTo>
                    <a:lnTo>
                      <a:pt x="933" y="63"/>
                    </a:lnTo>
                    <a:lnTo>
                      <a:pt x="933" y="65"/>
                    </a:lnTo>
                    <a:lnTo>
                      <a:pt x="931" y="65"/>
                    </a:lnTo>
                    <a:lnTo>
                      <a:pt x="931" y="63"/>
                    </a:lnTo>
                    <a:lnTo>
                      <a:pt x="929" y="63"/>
                    </a:lnTo>
                    <a:lnTo>
                      <a:pt x="929" y="61"/>
                    </a:lnTo>
                    <a:lnTo>
                      <a:pt x="927" y="61"/>
                    </a:lnTo>
                    <a:lnTo>
                      <a:pt x="927" y="63"/>
                    </a:lnTo>
                    <a:lnTo>
                      <a:pt x="925" y="63"/>
                    </a:lnTo>
                    <a:lnTo>
                      <a:pt x="923" y="65"/>
                    </a:lnTo>
                    <a:lnTo>
                      <a:pt x="921" y="67"/>
                    </a:lnTo>
                    <a:lnTo>
                      <a:pt x="919" y="69"/>
                    </a:lnTo>
                    <a:lnTo>
                      <a:pt x="919" y="71"/>
                    </a:lnTo>
                    <a:lnTo>
                      <a:pt x="921" y="71"/>
                    </a:lnTo>
                    <a:lnTo>
                      <a:pt x="921" y="73"/>
                    </a:lnTo>
                    <a:lnTo>
                      <a:pt x="923" y="75"/>
                    </a:lnTo>
                    <a:lnTo>
                      <a:pt x="925" y="77"/>
                    </a:lnTo>
                    <a:lnTo>
                      <a:pt x="927" y="77"/>
                    </a:lnTo>
                    <a:lnTo>
                      <a:pt x="929" y="78"/>
                    </a:lnTo>
                    <a:lnTo>
                      <a:pt x="927" y="80"/>
                    </a:lnTo>
                    <a:lnTo>
                      <a:pt x="929" y="82"/>
                    </a:lnTo>
                    <a:lnTo>
                      <a:pt x="929" y="84"/>
                    </a:lnTo>
                    <a:lnTo>
                      <a:pt x="931" y="84"/>
                    </a:lnTo>
                    <a:lnTo>
                      <a:pt x="933" y="84"/>
                    </a:lnTo>
                    <a:lnTo>
                      <a:pt x="935" y="84"/>
                    </a:lnTo>
                    <a:lnTo>
                      <a:pt x="937" y="84"/>
                    </a:lnTo>
                    <a:lnTo>
                      <a:pt x="937" y="86"/>
                    </a:lnTo>
                    <a:lnTo>
                      <a:pt x="937" y="88"/>
                    </a:lnTo>
                    <a:lnTo>
                      <a:pt x="937" y="90"/>
                    </a:lnTo>
                    <a:lnTo>
                      <a:pt x="939" y="90"/>
                    </a:lnTo>
                    <a:lnTo>
                      <a:pt x="939" y="92"/>
                    </a:lnTo>
                    <a:lnTo>
                      <a:pt x="940" y="94"/>
                    </a:lnTo>
                    <a:lnTo>
                      <a:pt x="940" y="96"/>
                    </a:lnTo>
                    <a:lnTo>
                      <a:pt x="940" y="98"/>
                    </a:lnTo>
                    <a:lnTo>
                      <a:pt x="940" y="100"/>
                    </a:lnTo>
                    <a:lnTo>
                      <a:pt x="939" y="102"/>
                    </a:lnTo>
                    <a:lnTo>
                      <a:pt x="939" y="103"/>
                    </a:lnTo>
                    <a:lnTo>
                      <a:pt x="940" y="105"/>
                    </a:lnTo>
                    <a:lnTo>
                      <a:pt x="942" y="105"/>
                    </a:lnTo>
                    <a:lnTo>
                      <a:pt x="942" y="107"/>
                    </a:lnTo>
                    <a:lnTo>
                      <a:pt x="942" y="109"/>
                    </a:lnTo>
                    <a:lnTo>
                      <a:pt x="942" y="111"/>
                    </a:lnTo>
                    <a:lnTo>
                      <a:pt x="944" y="113"/>
                    </a:lnTo>
                    <a:lnTo>
                      <a:pt x="946" y="113"/>
                    </a:lnTo>
                    <a:lnTo>
                      <a:pt x="948" y="115"/>
                    </a:lnTo>
                    <a:lnTo>
                      <a:pt x="948" y="117"/>
                    </a:lnTo>
                    <a:lnTo>
                      <a:pt x="948" y="119"/>
                    </a:lnTo>
                    <a:lnTo>
                      <a:pt x="950" y="121"/>
                    </a:lnTo>
                    <a:lnTo>
                      <a:pt x="952" y="121"/>
                    </a:lnTo>
                    <a:lnTo>
                      <a:pt x="952" y="123"/>
                    </a:lnTo>
                    <a:lnTo>
                      <a:pt x="952" y="125"/>
                    </a:lnTo>
                    <a:lnTo>
                      <a:pt x="952" y="126"/>
                    </a:lnTo>
                    <a:lnTo>
                      <a:pt x="954" y="126"/>
                    </a:lnTo>
                    <a:lnTo>
                      <a:pt x="956" y="126"/>
                    </a:lnTo>
                    <a:lnTo>
                      <a:pt x="958" y="126"/>
                    </a:lnTo>
                    <a:lnTo>
                      <a:pt x="958" y="125"/>
                    </a:lnTo>
                    <a:lnTo>
                      <a:pt x="958" y="123"/>
                    </a:lnTo>
                    <a:lnTo>
                      <a:pt x="958" y="121"/>
                    </a:lnTo>
                    <a:lnTo>
                      <a:pt x="960" y="121"/>
                    </a:lnTo>
                    <a:lnTo>
                      <a:pt x="962" y="121"/>
                    </a:lnTo>
                    <a:lnTo>
                      <a:pt x="963" y="121"/>
                    </a:lnTo>
                    <a:lnTo>
                      <a:pt x="963" y="119"/>
                    </a:lnTo>
                    <a:lnTo>
                      <a:pt x="965" y="119"/>
                    </a:lnTo>
                    <a:lnTo>
                      <a:pt x="967" y="119"/>
                    </a:lnTo>
                    <a:lnTo>
                      <a:pt x="969" y="119"/>
                    </a:lnTo>
                    <a:lnTo>
                      <a:pt x="971" y="117"/>
                    </a:lnTo>
                    <a:lnTo>
                      <a:pt x="973" y="117"/>
                    </a:lnTo>
                    <a:lnTo>
                      <a:pt x="973" y="115"/>
                    </a:lnTo>
                    <a:lnTo>
                      <a:pt x="973" y="113"/>
                    </a:lnTo>
                    <a:lnTo>
                      <a:pt x="971" y="113"/>
                    </a:lnTo>
                    <a:lnTo>
                      <a:pt x="969" y="113"/>
                    </a:lnTo>
                    <a:lnTo>
                      <a:pt x="967" y="113"/>
                    </a:lnTo>
                    <a:lnTo>
                      <a:pt x="967" y="111"/>
                    </a:lnTo>
                    <a:lnTo>
                      <a:pt x="967" y="109"/>
                    </a:lnTo>
                    <a:lnTo>
                      <a:pt x="969" y="109"/>
                    </a:lnTo>
                    <a:lnTo>
                      <a:pt x="971" y="107"/>
                    </a:lnTo>
                    <a:lnTo>
                      <a:pt x="973" y="107"/>
                    </a:lnTo>
                    <a:lnTo>
                      <a:pt x="975" y="107"/>
                    </a:lnTo>
                    <a:lnTo>
                      <a:pt x="977" y="107"/>
                    </a:lnTo>
                    <a:lnTo>
                      <a:pt x="977" y="105"/>
                    </a:lnTo>
                    <a:lnTo>
                      <a:pt x="979" y="105"/>
                    </a:lnTo>
                    <a:lnTo>
                      <a:pt x="981" y="105"/>
                    </a:lnTo>
                    <a:lnTo>
                      <a:pt x="983" y="107"/>
                    </a:lnTo>
                    <a:lnTo>
                      <a:pt x="983" y="109"/>
                    </a:lnTo>
                    <a:lnTo>
                      <a:pt x="985" y="109"/>
                    </a:lnTo>
                    <a:lnTo>
                      <a:pt x="985" y="111"/>
                    </a:lnTo>
                    <a:lnTo>
                      <a:pt x="987" y="111"/>
                    </a:lnTo>
                    <a:lnTo>
                      <a:pt x="987" y="113"/>
                    </a:lnTo>
                    <a:lnTo>
                      <a:pt x="988" y="113"/>
                    </a:lnTo>
                    <a:lnTo>
                      <a:pt x="988" y="115"/>
                    </a:lnTo>
                    <a:lnTo>
                      <a:pt x="990" y="115"/>
                    </a:lnTo>
                    <a:lnTo>
                      <a:pt x="992" y="117"/>
                    </a:lnTo>
                    <a:lnTo>
                      <a:pt x="994" y="119"/>
                    </a:lnTo>
                    <a:lnTo>
                      <a:pt x="994" y="121"/>
                    </a:lnTo>
                    <a:lnTo>
                      <a:pt x="996" y="121"/>
                    </a:lnTo>
                    <a:lnTo>
                      <a:pt x="996" y="123"/>
                    </a:lnTo>
                    <a:lnTo>
                      <a:pt x="998" y="125"/>
                    </a:lnTo>
                    <a:lnTo>
                      <a:pt x="1000" y="123"/>
                    </a:lnTo>
                    <a:lnTo>
                      <a:pt x="1002" y="123"/>
                    </a:lnTo>
                    <a:lnTo>
                      <a:pt x="1002" y="119"/>
                    </a:lnTo>
                    <a:lnTo>
                      <a:pt x="1004" y="119"/>
                    </a:lnTo>
                    <a:lnTo>
                      <a:pt x="1004" y="117"/>
                    </a:lnTo>
                    <a:lnTo>
                      <a:pt x="1006" y="117"/>
                    </a:lnTo>
                    <a:lnTo>
                      <a:pt x="1006" y="115"/>
                    </a:lnTo>
                    <a:lnTo>
                      <a:pt x="1008" y="115"/>
                    </a:lnTo>
                    <a:lnTo>
                      <a:pt x="1010" y="115"/>
                    </a:lnTo>
                    <a:lnTo>
                      <a:pt x="1011" y="115"/>
                    </a:lnTo>
                    <a:lnTo>
                      <a:pt x="1011" y="117"/>
                    </a:lnTo>
                    <a:lnTo>
                      <a:pt x="1013" y="119"/>
                    </a:lnTo>
                    <a:lnTo>
                      <a:pt x="1013" y="121"/>
                    </a:lnTo>
                    <a:lnTo>
                      <a:pt x="1015" y="121"/>
                    </a:lnTo>
                    <a:lnTo>
                      <a:pt x="1015" y="123"/>
                    </a:lnTo>
                    <a:lnTo>
                      <a:pt x="1017" y="123"/>
                    </a:lnTo>
                    <a:lnTo>
                      <a:pt x="1017" y="125"/>
                    </a:lnTo>
                    <a:lnTo>
                      <a:pt x="1017" y="126"/>
                    </a:lnTo>
                    <a:lnTo>
                      <a:pt x="1019" y="128"/>
                    </a:lnTo>
                    <a:lnTo>
                      <a:pt x="1019" y="130"/>
                    </a:lnTo>
                    <a:lnTo>
                      <a:pt x="1021" y="130"/>
                    </a:lnTo>
                    <a:lnTo>
                      <a:pt x="1021" y="132"/>
                    </a:lnTo>
                    <a:lnTo>
                      <a:pt x="1021" y="134"/>
                    </a:lnTo>
                    <a:lnTo>
                      <a:pt x="1023" y="134"/>
                    </a:lnTo>
                    <a:lnTo>
                      <a:pt x="1025" y="134"/>
                    </a:lnTo>
                    <a:lnTo>
                      <a:pt x="1025" y="136"/>
                    </a:lnTo>
                    <a:lnTo>
                      <a:pt x="1027" y="134"/>
                    </a:lnTo>
                    <a:lnTo>
                      <a:pt x="1027" y="132"/>
                    </a:lnTo>
                    <a:lnTo>
                      <a:pt x="1027" y="130"/>
                    </a:lnTo>
                    <a:lnTo>
                      <a:pt x="1029" y="130"/>
                    </a:lnTo>
                    <a:lnTo>
                      <a:pt x="1029" y="128"/>
                    </a:lnTo>
                    <a:lnTo>
                      <a:pt x="1031" y="128"/>
                    </a:lnTo>
                    <a:lnTo>
                      <a:pt x="1031" y="126"/>
                    </a:lnTo>
                    <a:lnTo>
                      <a:pt x="1033" y="126"/>
                    </a:lnTo>
                    <a:lnTo>
                      <a:pt x="1035" y="128"/>
                    </a:lnTo>
                    <a:lnTo>
                      <a:pt x="1036" y="130"/>
                    </a:lnTo>
                    <a:lnTo>
                      <a:pt x="1038" y="130"/>
                    </a:lnTo>
                    <a:lnTo>
                      <a:pt x="1036" y="128"/>
                    </a:lnTo>
                    <a:lnTo>
                      <a:pt x="1036" y="126"/>
                    </a:lnTo>
                    <a:lnTo>
                      <a:pt x="1038" y="126"/>
                    </a:lnTo>
                    <a:lnTo>
                      <a:pt x="1038" y="125"/>
                    </a:lnTo>
                    <a:lnTo>
                      <a:pt x="1040" y="125"/>
                    </a:lnTo>
                    <a:lnTo>
                      <a:pt x="1040" y="126"/>
                    </a:lnTo>
                    <a:lnTo>
                      <a:pt x="1042" y="126"/>
                    </a:lnTo>
                    <a:lnTo>
                      <a:pt x="1042" y="128"/>
                    </a:lnTo>
                    <a:lnTo>
                      <a:pt x="1042" y="130"/>
                    </a:lnTo>
                    <a:lnTo>
                      <a:pt x="1044" y="132"/>
                    </a:lnTo>
                    <a:lnTo>
                      <a:pt x="1046" y="132"/>
                    </a:lnTo>
                    <a:lnTo>
                      <a:pt x="1046" y="134"/>
                    </a:lnTo>
                    <a:lnTo>
                      <a:pt x="1048" y="134"/>
                    </a:lnTo>
                    <a:lnTo>
                      <a:pt x="1050" y="136"/>
                    </a:lnTo>
                    <a:lnTo>
                      <a:pt x="1052" y="136"/>
                    </a:lnTo>
                    <a:lnTo>
                      <a:pt x="1052" y="138"/>
                    </a:lnTo>
                    <a:lnTo>
                      <a:pt x="1054" y="140"/>
                    </a:lnTo>
                    <a:lnTo>
                      <a:pt x="1054" y="142"/>
                    </a:lnTo>
                    <a:lnTo>
                      <a:pt x="1056" y="144"/>
                    </a:lnTo>
                    <a:lnTo>
                      <a:pt x="1058" y="146"/>
                    </a:lnTo>
                    <a:lnTo>
                      <a:pt x="1058" y="148"/>
                    </a:lnTo>
                    <a:lnTo>
                      <a:pt x="1059" y="150"/>
                    </a:lnTo>
                    <a:lnTo>
                      <a:pt x="1059" y="151"/>
                    </a:lnTo>
                    <a:lnTo>
                      <a:pt x="1059" y="153"/>
                    </a:lnTo>
                    <a:lnTo>
                      <a:pt x="1058" y="155"/>
                    </a:lnTo>
                    <a:lnTo>
                      <a:pt x="1056" y="155"/>
                    </a:lnTo>
                    <a:lnTo>
                      <a:pt x="1056" y="157"/>
                    </a:lnTo>
                    <a:lnTo>
                      <a:pt x="1056" y="159"/>
                    </a:lnTo>
                    <a:lnTo>
                      <a:pt x="1056" y="161"/>
                    </a:lnTo>
                    <a:lnTo>
                      <a:pt x="1058" y="163"/>
                    </a:lnTo>
                    <a:lnTo>
                      <a:pt x="1059" y="163"/>
                    </a:lnTo>
                    <a:lnTo>
                      <a:pt x="1059" y="161"/>
                    </a:lnTo>
                    <a:lnTo>
                      <a:pt x="1061" y="159"/>
                    </a:lnTo>
                    <a:lnTo>
                      <a:pt x="1061" y="157"/>
                    </a:lnTo>
                    <a:lnTo>
                      <a:pt x="1063" y="157"/>
                    </a:lnTo>
                    <a:lnTo>
                      <a:pt x="1065" y="157"/>
                    </a:lnTo>
                    <a:lnTo>
                      <a:pt x="1065" y="155"/>
                    </a:lnTo>
                    <a:lnTo>
                      <a:pt x="1067" y="155"/>
                    </a:lnTo>
                    <a:lnTo>
                      <a:pt x="1069" y="155"/>
                    </a:lnTo>
                    <a:lnTo>
                      <a:pt x="1071" y="153"/>
                    </a:lnTo>
                    <a:lnTo>
                      <a:pt x="1073" y="153"/>
                    </a:lnTo>
                    <a:lnTo>
                      <a:pt x="1075" y="153"/>
                    </a:lnTo>
                    <a:lnTo>
                      <a:pt x="1077" y="153"/>
                    </a:lnTo>
                    <a:lnTo>
                      <a:pt x="1077" y="155"/>
                    </a:lnTo>
                    <a:lnTo>
                      <a:pt x="1079" y="157"/>
                    </a:lnTo>
                    <a:lnTo>
                      <a:pt x="1079" y="161"/>
                    </a:lnTo>
                    <a:lnTo>
                      <a:pt x="1079" y="163"/>
                    </a:lnTo>
                    <a:lnTo>
                      <a:pt x="1081" y="163"/>
                    </a:lnTo>
                    <a:lnTo>
                      <a:pt x="1083" y="163"/>
                    </a:lnTo>
                    <a:lnTo>
                      <a:pt x="1084" y="163"/>
                    </a:lnTo>
                    <a:lnTo>
                      <a:pt x="1088" y="163"/>
                    </a:lnTo>
                    <a:lnTo>
                      <a:pt x="1092" y="163"/>
                    </a:lnTo>
                    <a:lnTo>
                      <a:pt x="1094" y="161"/>
                    </a:lnTo>
                    <a:lnTo>
                      <a:pt x="1096" y="161"/>
                    </a:lnTo>
                    <a:lnTo>
                      <a:pt x="1096" y="159"/>
                    </a:lnTo>
                    <a:lnTo>
                      <a:pt x="1096" y="157"/>
                    </a:lnTo>
                    <a:lnTo>
                      <a:pt x="1096" y="155"/>
                    </a:lnTo>
                    <a:lnTo>
                      <a:pt x="1094" y="155"/>
                    </a:lnTo>
                    <a:lnTo>
                      <a:pt x="1092" y="155"/>
                    </a:lnTo>
                    <a:lnTo>
                      <a:pt x="1090" y="155"/>
                    </a:lnTo>
                    <a:lnTo>
                      <a:pt x="1090" y="157"/>
                    </a:lnTo>
                    <a:lnTo>
                      <a:pt x="1086" y="155"/>
                    </a:lnTo>
                    <a:lnTo>
                      <a:pt x="1084" y="155"/>
                    </a:lnTo>
                    <a:lnTo>
                      <a:pt x="1084" y="153"/>
                    </a:lnTo>
                    <a:lnTo>
                      <a:pt x="1083" y="153"/>
                    </a:lnTo>
                    <a:lnTo>
                      <a:pt x="1083" y="151"/>
                    </a:lnTo>
                    <a:lnTo>
                      <a:pt x="1084" y="151"/>
                    </a:lnTo>
                    <a:lnTo>
                      <a:pt x="1084" y="150"/>
                    </a:lnTo>
                    <a:lnTo>
                      <a:pt x="1086" y="150"/>
                    </a:lnTo>
                    <a:lnTo>
                      <a:pt x="1088" y="150"/>
                    </a:lnTo>
                    <a:lnTo>
                      <a:pt x="1090" y="150"/>
                    </a:lnTo>
                    <a:lnTo>
                      <a:pt x="1090" y="148"/>
                    </a:lnTo>
                    <a:lnTo>
                      <a:pt x="1092" y="148"/>
                    </a:lnTo>
                    <a:lnTo>
                      <a:pt x="1094" y="148"/>
                    </a:lnTo>
                    <a:lnTo>
                      <a:pt x="1096" y="148"/>
                    </a:lnTo>
                    <a:lnTo>
                      <a:pt x="1098" y="148"/>
                    </a:lnTo>
                    <a:lnTo>
                      <a:pt x="1100" y="148"/>
                    </a:lnTo>
                    <a:lnTo>
                      <a:pt x="1100" y="146"/>
                    </a:lnTo>
                    <a:lnTo>
                      <a:pt x="1102" y="144"/>
                    </a:lnTo>
                    <a:lnTo>
                      <a:pt x="1102" y="142"/>
                    </a:lnTo>
                    <a:lnTo>
                      <a:pt x="1104" y="142"/>
                    </a:lnTo>
                    <a:lnTo>
                      <a:pt x="1104" y="140"/>
                    </a:lnTo>
                    <a:lnTo>
                      <a:pt x="1106" y="140"/>
                    </a:lnTo>
                    <a:lnTo>
                      <a:pt x="1107" y="140"/>
                    </a:lnTo>
                    <a:lnTo>
                      <a:pt x="1109" y="142"/>
                    </a:lnTo>
                    <a:lnTo>
                      <a:pt x="1111" y="142"/>
                    </a:lnTo>
                    <a:lnTo>
                      <a:pt x="1111" y="144"/>
                    </a:lnTo>
                    <a:lnTo>
                      <a:pt x="1113" y="146"/>
                    </a:lnTo>
                    <a:lnTo>
                      <a:pt x="1115" y="148"/>
                    </a:lnTo>
                    <a:lnTo>
                      <a:pt x="1117" y="150"/>
                    </a:lnTo>
                    <a:lnTo>
                      <a:pt x="1119" y="148"/>
                    </a:lnTo>
                    <a:lnTo>
                      <a:pt x="1121" y="148"/>
                    </a:lnTo>
                    <a:lnTo>
                      <a:pt x="1123" y="146"/>
                    </a:lnTo>
                    <a:lnTo>
                      <a:pt x="1125" y="148"/>
                    </a:lnTo>
                    <a:lnTo>
                      <a:pt x="1127" y="148"/>
                    </a:lnTo>
                    <a:lnTo>
                      <a:pt x="1127" y="151"/>
                    </a:lnTo>
                    <a:lnTo>
                      <a:pt x="1129" y="153"/>
                    </a:lnTo>
                    <a:lnTo>
                      <a:pt x="1129" y="155"/>
                    </a:lnTo>
                    <a:lnTo>
                      <a:pt x="1129" y="157"/>
                    </a:lnTo>
                    <a:lnTo>
                      <a:pt x="1127" y="157"/>
                    </a:lnTo>
                    <a:lnTo>
                      <a:pt x="1125" y="157"/>
                    </a:lnTo>
                    <a:lnTo>
                      <a:pt x="1123" y="157"/>
                    </a:lnTo>
                    <a:lnTo>
                      <a:pt x="1121" y="155"/>
                    </a:lnTo>
                    <a:lnTo>
                      <a:pt x="1119" y="155"/>
                    </a:lnTo>
                    <a:lnTo>
                      <a:pt x="1117" y="155"/>
                    </a:lnTo>
                    <a:lnTo>
                      <a:pt x="1115" y="155"/>
                    </a:lnTo>
                    <a:lnTo>
                      <a:pt x="1115" y="157"/>
                    </a:lnTo>
                    <a:lnTo>
                      <a:pt x="1115" y="159"/>
                    </a:lnTo>
                    <a:lnTo>
                      <a:pt x="1113" y="159"/>
                    </a:lnTo>
                    <a:lnTo>
                      <a:pt x="1113" y="161"/>
                    </a:lnTo>
                    <a:lnTo>
                      <a:pt x="1111" y="161"/>
                    </a:lnTo>
                    <a:lnTo>
                      <a:pt x="1111" y="163"/>
                    </a:lnTo>
                    <a:lnTo>
                      <a:pt x="1109" y="163"/>
                    </a:lnTo>
                    <a:lnTo>
                      <a:pt x="1107" y="165"/>
                    </a:lnTo>
                    <a:lnTo>
                      <a:pt x="1106" y="165"/>
                    </a:lnTo>
                    <a:lnTo>
                      <a:pt x="1104" y="167"/>
                    </a:lnTo>
                    <a:lnTo>
                      <a:pt x="1102" y="169"/>
                    </a:lnTo>
                    <a:lnTo>
                      <a:pt x="1102" y="171"/>
                    </a:lnTo>
                    <a:lnTo>
                      <a:pt x="1100" y="171"/>
                    </a:lnTo>
                    <a:lnTo>
                      <a:pt x="1100" y="173"/>
                    </a:lnTo>
                    <a:lnTo>
                      <a:pt x="1098" y="174"/>
                    </a:lnTo>
                    <a:lnTo>
                      <a:pt x="1096" y="176"/>
                    </a:lnTo>
                    <a:lnTo>
                      <a:pt x="1096" y="178"/>
                    </a:lnTo>
                    <a:lnTo>
                      <a:pt x="1094" y="178"/>
                    </a:lnTo>
                    <a:lnTo>
                      <a:pt x="1094" y="180"/>
                    </a:lnTo>
                    <a:lnTo>
                      <a:pt x="1094" y="182"/>
                    </a:lnTo>
                    <a:lnTo>
                      <a:pt x="1094" y="184"/>
                    </a:lnTo>
                    <a:lnTo>
                      <a:pt x="1094" y="186"/>
                    </a:lnTo>
                    <a:lnTo>
                      <a:pt x="1096" y="186"/>
                    </a:lnTo>
                    <a:lnTo>
                      <a:pt x="1096" y="188"/>
                    </a:lnTo>
                    <a:lnTo>
                      <a:pt x="1098" y="188"/>
                    </a:lnTo>
                    <a:lnTo>
                      <a:pt x="1100" y="188"/>
                    </a:lnTo>
                    <a:lnTo>
                      <a:pt x="1100" y="186"/>
                    </a:lnTo>
                    <a:lnTo>
                      <a:pt x="1100" y="184"/>
                    </a:lnTo>
                    <a:lnTo>
                      <a:pt x="1100" y="182"/>
                    </a:lnTo>
                    <a:lnTo>
                      <a:pt x="1100" y="180"/>
                    </a:lnTo>
                    <a:lnTo>
                      <a:pt x="1102" y="180"/>
                    </a:lnTo>
                    <a:lnTo>
                      <a:pt x="1102" y="178"/>
                    </a:lnTo>
                    <a:lnTo>
                      <a:pt x="1104" y="178"/>
                    </a:lnTo>
                    <a:lnTo>
                      <a:pt x="1106" y="178"/>
                    </a:lnTo>
                    <a:lnTo>
                      <a:pt x="1106" y="180"/>
                    </a:lnTo>
                    <a:lnTo>
                      <a:pt x="1107" y="180"/>
                    </a:lnTo>
                    <a:lnTo>
                      <a:pt x="1107" y="182"/>
                    </a:lnTo>
                    <a:lnTo>
                      <a:pt x="1109" y="182"/>
                    </a:lnTo>
                    <a:lnTo>
                      <a:pt x="1109" y="184"/>
                    </a:lnTo>
                    <a:lnTo>
                      <a:pt x="1109" y="186"/>
                    </a:lnTo>
                    <a:lnTo>
                      <a:pt x="1111" y="188"/>
                    </a:lnTo>
                    <a:lnTo>
                      <a:pt x="1111" y="190"/>
                    </a:lnTo>
                    <a:lnTo>
                      <a:pt x="1111" y="192"/>
                    </a:lnTo>
                    <a:lnTo>
                      <a:pt x="1111" y="194"/>
                    </a:lnTo>
                    <a:lnTo>
                      <a:pt x="1111" y="196"/>
                    </a:lnTo>
                    <a:lnTo>
                      <a:pt x="1113" y="198"/>
                    </a:lnTo>
                    <a:lnTo>
                      <a:pt x="1111" y="198"/>
                    </a:lnTo>
                    <a:lnTo>
                      <a:pt x="1111" y="201"/>
                    </a:lnTo>
                    <a:lnTo>
                      <a:pt x="1111" y="203"/>
                    </a:lnTo>
                    <a:lnTo>
                      <a:pt x="1111" y="205"/>
                    </a:lnTo>
                    <a:lnTo>
                      <a:pt x="1111" y="207"/>
                    </a:lnTo>
                    <a:lnTo>
                      <a:pt x="1113" y="209"/>
                    </a:lnTo>
                    <a:lnTo>
                      <a:pt x="1113" y="211"/>
                    </a:lnTo>
                    <a:lnTo>
                      <a:pt x="1111" y="211"/>
                    </a:lnTo>
                    <a:lnTo>
                      <a:pt x="1111" y="213"/>
                    </a:lnTo>
                    <a:lnTo>
                      <a:pt x="1109" y="215"/>
                    </a:lnTo>
                    <a:lnTo>
                      <a:pt x="1109" y="217"/>
                    </a:lnTo>
                    <a:lnTo>
                      <a:pt x="1109" y="219"/>
                    </a:lnTo>
                    <a:lnTo>
                      <a:pt x="1109" y="221"/>
                    </a:lnTo>
                    <a:lnTo>
                      <a:pt x="1111" y="223"/>
                    </a:lnTo>
                    <a:lnTo>
                      <a:pt x="1111" y="224"/>
                    </a:lnTo>
                    <a:lnTo>
                      <a:pt x="1113" y="226"/>
                    </a:lnTo>
                    <a:lnTo>
                      <a:pt x="1113" y="228"/>
                    </a:lnTo>
                    <a:lnTo>
                      <a:pt x="1111" y="230"/>
                    </a:lnTo>
                    <a:lnTo>
                      <a:pt x="1109" y="230"/>
                    </a:lnTo>
                    <a:lnTo>
                      <a:pt x="1107" y="230"/>
                    </a:lnTo>
                    <a:lnTo>
                      <a:pt x="1106" y="230"/>
                    </a:lnTo>
                    <a:lnTo>
                      <a:pt x="1104" y="230"/>
                    </a:lnTo>
                    <a:lnTo>
                      <a:pt x="1102" y="230"/>
                    </a:lnTo>
                    <a:lnTo>
                      <a:pt x="1102" y="232"/>
                    </a:lnTo>
                    <a:lnTo>
                      <a:pt x="1102" y="234"/>
                    </a:lnTo>
                    <a:lnTo>
                      <a:pt x="1100" y="236"/>
                    </a:lnTo>
                    <a:lnTo>
                      <a:pt x="1100" y="238"/>
                    </a:lnTo>
                    <a:lnTo>
                      <a:pt x="1100" y="240"/>
                    </a:lnTo>
                    <a:lnTo>
                      <a:pt x="1100" y="242"/>
                    </a:lnTo>
                    <a:lnTo>
                      <a:pt x="1100" y="244"/>
                    </a:lnTo>
                    <a:lnTo>
                      <a:pt x="1102" y="246"/>
                    </a:lnTo>
                    <a:lnTo>
                      <a:pt x="1102" y="247"/>
                    </a:lnTo>
                    <a:lnTo>
                      <a:pt x="1104" y="247"/>
                    </a:lnTo>
                    <a:lnTo>
                      <a:pt x="1104" y="249"/>
                    </a:lnTo>
                    <a:lnTo>
                      <a:pt x="1106" y="249"/>
                    </a:lnTo>
                    <a:lnTo>
                      <a:pt x="1107" y="251"/>
                    </a:lnTo>
                    <a:lnTo>
                      <a:pt x="1109" y="251"/>
                    </a:lnTo>
                    <a:lnTo>
                      <a:pt x="1111" y="253"/>
                    </a:lnTo>
                    <a:lnTo>
                      <a:pt x="1113" y="255"/>
                    </a:lnTo>
                    <a:lnTo>
                      <a:pt x="1113" y="257"/>
                    </a:lnTo>
                    <a:lnTo>
                      <a:pt x="1115" y="259"/>
                    </a:lnTo>
                    <a:lnTo>
                      <a:pt x="1117" y="261"/>
                    </a:lnTo>
                    <a:lnTo>
                      <a:pt x="1119" y="265"/>
                    </a:lnTo>
                    <a:lnTo>
                      <a:pt x="1121" y="265"/>
                    </a:lnTo>
                    <a:lnTo>
                      <a:pt x="1121" y="267"/>
                    </a:lnTo>
                    <a:lnTo>
                      <a:pt x="1121" y="269"/>
                    </a:lnTo>
                    <a:lnTo>
                      <a:pt x="1119" y="271"/>
                    </a:lnTo>
                    <a:lnTo>
                      <a:pt x="1117" y="271"/>
                    </a:lnTo>
                    <a:lnTo>
                      <a:pt x="1115" y="272"/>
                    </a:lnTo>
                    <a:lnTo>
                      <a:pt x="1113" y="274"/>
                    </a:lnTo>
                    <a:lnTo>
                      <a:pt x="1113" y="276"/>
                    </a:lnTo>
                    <a:lnTo>
                      <a:pt x="1113" y="278"/>
                    </a:lnTo>
                    <a:lnTo>
                      <a:pt x="1111" y="280"/>
                    </a:lnTo>
                    <a:lnTo>
                      <a:pt x="1109" y="282"/>
                    </a:lnTo>
                    <a:lnTo>
                      <a:pt x="1107" y="282"/>
                    </a:lnTo>
                    <a:lnTo>
                      <a:pt x="1106" y="280"/>
                    </a:lnTo>
                    <a:lnTo>
                      <a:pt x="1104" y="280"/>
                    </a:lnTo>
                    <a:lnTo>
                      <a:pt x="1102" y="280"/>
                    </a:lnTo>
                    <a:lnTo>
                      <a:pt x="1102" y="282"/>
                    </a:lnTo>
                    <a:lnTo>
                      <a:pt x="1100" y="282"/>
                    </a:lnTo>
                    <a:lnTo>
                      <a:pt x="1100" y="284"/>
                    </a:lnTo>
                    <a:lnTo>
                      <a:pt x="1098" y="286"/>
                    </a:lnTo>
                    <a:lnTo>
                      <a:pt x="1098" y="288"/>
                    </a:lnTo>
                    <a:lnTo>
                      <a:pt x="1098" y="290"/>
                    </a:lnTo>
                    <a:lnTo>
                      <a:pt x="1100" y="292"/>
                    </a:lnTo>
                    <a:lnTo>
                      <a:pt x="1100" y="294"/>
                    </a:lnTo>
                    <a:lnTo>
                      <a:pt x="1104" y="295"/>
                    </a:lnTo>
                    <a:lnTo>
                      <a:pt x="1106" y="297"/>
                    </a:lnTo>
                    <a:lnTo>
                      <a:pt x="1107" y="299"/>
                    </a:lnTo>
                    <a:lnTo>
                      <a:pt x="1107" y="301"/>
                    </a:lnTo>
                    <a:lnTo>
                      <a:pt x="1109" y="301"/>
                    </a:lnTo>
                    <a:lnTo>
                      <a:pt x="1111" y="303"/>
                    </a:lnTo>
                    <a:lnTo>
                      <a:pt x="1113" y="303"/>
                    </a:lnTo>
                    <a:lnTo>
                      <a:pt x="1117" y="303"/>
                    </a:lnTo>
                    <a:lnTo>
                      <a:pt x="1119" y="301"/>
                    </a:lnTo>
                    <a:lnTo>
                      <a:pt x="1119" y="299"/>
                    </a:lnTo>
                    <a:lnTo>
                      <a:pt x="1119" y="297"/>
                    </a:lnTo>
                    <a:lnTo>
                      <a:pt x="1121" y="295"/>
                    </a:lnTo>
                    <a:lnTo>
                      <a:pt x="1121" y="294"/>
                    </a:lnTo>
                    <a:lnTo>
                      <a:pt x="1123" y="294"/>
                    </a:lnTo>
                    <a:lnTo>
                      <a:pt x="1125" y="294"/>
                    </a:lnTo>
                    <a:lnTo>
                      <a:pt x="1127" y="294"/>
                    </a:lnTo>
                    <a:lnTo>
                      <a:pt x="1129" y="294"/>
                    </a:lnTo>
                    <a:lnTo>
                      <a:pt x="1129" y="295"/>
                    </a:lnTo>
                    <a:lnTo>
                      <a:pt x="1127" y="299"/>
                    </a:lnTo>
                    <a:lnTo>
                      <a:pt x="1127" y="301"/>
                    </a:lnTo>
                    <a:lnTo>
                      <a:pt x="1125" y="303"/>
                    </a:lnTo>
                    <a:lnTo>
                      <a:pt x="1123" y="303"/>
                    </a:lnTo>
                    <a:lnTo>
                      <a:pt x="1121" y="305"/>
                    </a:lnTo>
                    <a:lnTo>
                      <a:pt x="1121" y="307"/>
                    </a:lnTo>
                    <a:lnTo>
                      <a:pt x="1119" y="309"/>
                    </a:lnTo>
                    <a:lnTo>
                      <a:pt x="1119" y="311"/>
                    </a:lnTo>
                    <a:lnTo>
                      <a:pt x="1121" y="311"/>
                    </a:lnTo>
                    <a:lnTo>
                      <a:pt x="1121" y="313"/>
                    </a:lnTo>
                    <a:lnTo>
                      <a:pt x="1123" y="315"/>
                    </a:lnTo>
                    <a:lnTo>
                      <a:pt x="1125" y="317"/>
                    </a:lnTo>
                    <a:lnTo>
                      <a:pt x="1129" y="317"/>
                    </a:lnTo>
                    <a:lnTo>
                      <a:pt x="1132" y="317"/>
                    </a:lnTo>
                    <a:lnTo>
                      <a:pt x="1134" y="319"/>
                    </a:lnTo>
                    <a:lnTo>
                      <a:pt x="1134" y="320"/>
                    </a:lnTo>
                    <a:lnTo>
                      <a:pt x="1134" y="322"/>
                    </a:lnTo>
                    <a:lnTo>
                      <a:pt x="1134" y="324"/>
                    </a:lnTo>
                    <a:lnTo>
                      <a:pt x="1134" y="326"/>
                    </a:lnTo>
                    <a:lnTo>
                      <a:pt x="1136" y="328"/>
                    </a:lnTo>
                    <a:lnTo>
                      <a:pt x="1138" y="330"/>
                    </a:lnTo>
                    <a:lnTo>
                      <a:pt x="1140" y="330"/>
                    </a:lnTo>
                    <a:lnTo>
                      <a:pt x="1142" y="328"/>
                    </a:lnTo>
                    <a:lnTo>
                      <a:pt x="1144" y="328"/>
                    </a:lnTo>
                    <a:lnTo>
                      <a:pt x="1146" y="328"/>
                    </a:lnTo>
                    <a:lnTo>
                      <a:pt x="1148" y="326"/>
                    </a:lnTo>
                    <a:lnTo>
                      <a:pt x="1148" y="324"/>
                    </a:lnTo>
                    <a:lnTo>
                      <a:pt x="1148" y="322"/>
                    </a:lnTo>
                    <a:lnTo>
                      <a:pt x="1148" y="320"/>
                    </a:lnTo>
                    <a:lnTo>
                      <a:pt x="1150" y="320"/>
                    </a:lnTo>
                    <a:lnTo>
                      <a:pt x="1150" y="319"/>
                    </a:lnTo>
                    <a:lnTo>
                      <a:pt x="1152" y="317"/>
                    </a:lnTo>
                    <a:lnTo>
                      <a:pt x="1154" y="317"/>
                    </a:lnTo>
                    <a:lnTo>
                      <a:pt x="1154" y="315"/>
                    </a:lnTo>
                    <a:lnTo>
                      <a:pt x="1155" y="313"/>
                    </a:lnTo>
                    <a:lnTo>
                      <a:pt x="1157" y="313"/>
                    </a:lnTo>
                    <a:lnTo>
                      <a:pt x="1157" y="311"/>
                    </a:lnTo>
                    <a:lnTo>
                      <a:pt x="1159" y="309"/>
                    </a:lnTo>
                    <a:lnTo>
                      <a:pt x="1159" y="307"/>
                    </a:lnTo>
                    <a:lnTo>
                      <a:pt x="1159" y="305"/>
                    </a:lnTo>
                    <a:lnTo>
                      <a:pt x="1159" y="303"/>
                    </a:lnTo>
                    <a:lnTo>
                      <a:pt x="1157" y="301"/>
                    </a:lnTo>
                    <a:lnTo>
                      <a:pt x="1155" y="301"/>
                    </a:lnTo>
                    <a:lnTo>
                      <a:pt x="1154" y="301"/>
                    </a:lnTo>
                    <a:lnTo>
                      <a:pt x="1152" y="301"/>
                    </a:lnTo>
                    <a:lnTo>
                      <a:pt x="1150" y="301"/>
                    </a:lnTo>
                    <a:lnTo>
                      <a:pt x="1150" y="303"/>
                    </a:lnTo>
                    <a:lnTo>
                      <a:pt x="1148" y="303"/>
                    </a:lnTo>
                    <a:lnTo>
                      <a:pt x="1146" y="303"/>
                    </a:lnTo>
                    <a:lnTo>
                      <a:pt x="1144" y="303"/>
                    </a:lnTo>
                    <a:lnTo>
                      <a:pt x="1144" y="301"/>
                    </a:lnTo>
                    <a:lnTo>
                      <a:pt x="1144" y="299"/>
                    </a:lnTo>
                    <a:lnTo>
                      <a:pt x="1144" y="297"/>
                    </a:lnTo>
                    <a:lnTo>
                      <a:pt x="1144" y="295"/>
                    </a:lnTo>
                    <a:lnTo>
                      <a:pt x="1144" y="294"/>
                    </a:lnTo>
                    <a:lnTo>
                      <a:pt x="1146" y="294"/>
                    </a:lnTo>
                    <a:lnTo>
                      <a:pt x="1148" y="292"/>
                    </a:lnTo>
                    <a:lnTo>
                      <a:pt x="1150" y="290"/>
                    </a:lnTo>
                    <a:lnTo>
                      <a:pt x="1152" y="288"/>
                    </a:lnTo>
                    <a:lnTo>
                      <a:pt x="1154" y="286"/>
                    </a:lnTo>
                    <a:lnTo>
                      <a:pt x="1155" y="284"/>
                    </a:lnTo>
                    <a:lnTo>
                      <a:pt x="1157" y="284"/>
                    </a:lnTo>
                    <a:lnTo>
                      <a:pt x="1159" y="284"/>
                    </a:lnTo>
                    <a:lnTo>
                      <a:pt x="1161" y="284"/>
                    </a:lnTo>
                    <a:lnTo>
                      <a:pt x="1163" y="284"/>
                    </a:lnTo>
                    <a:lnTo>
                      <a:pt x="1163" y="286"/>
                    </a:lnTo>
                    <a:lnTo>
                      <a:pt x="1165" y="288"/>
                    </a:lnTo>
                    <a:lnTo>
                      <a:pt x="1167" y="290"/>
                    </a:lnTo>
                    <a:lnTo>
                      <a:pt x="1167" y="292"/>
                    </a:lnTo>
                    <a:lnTo>
                      <a:pt x="1169" y="294"/>
                    </a:lnTo>
                    <a:lnTo>
                      <a:pt x="1171" y="294"/>
                    </a:lnTo>
                    <a:lnTo>
                      <a:pt x="1173" y="294"/>
                    </a:lnTo>
                    <a:lnTo>
                      <a:pt x="1173" y="292"/>
                    </a:lnTo>
                    <a:lnTo>
                      <a:pt x="1175" y="292"/>
                    </a:lnTo>
                    <a:lnTo>
                      <a:pt x="1175" y="290"/>
                    </a:lnTo>
                    <a:lnTo>
                      <a:pt x="1175" y="288"/>
                    </a:lnTo>
                    <a:lnTo>
                      <a:pt x="1175" y="286"/>
                    </a:lnTo>
                    <a:lnTo>
                      <a:pt x="1175" y="284"/>
                    </a:lnTo>
                    <a:lnTo>
                      <a:pt x="1175" y="282"/>
                    </a:lnTo>
                    <a:lnTo>
                      <a:pt x="1177" y="280"/>
                    </a:lnTo>
                    <a:lnTo>
                      <a:pt x="1179" y="282"/>
                    </a:lnTo>
                    <a:lnTo>
                      <a:pt x="1180" y="282"/>
                    </a:lnTo>
                    <a:lnTo>
                      <a:pt x="1180" y="284"/>
                    </a:lnTo>
                    <a:lnTo>
                      <a:pt x="1180" y="286"/>
                    </a:lnTo>
                    <a:lnTo>
                      <a:pt x="1179" y="288"/>
                    </a:lnTo>
                    <a:lnTo>
                      <a:pt x="1179" y="290"/>
                    </a:lnTo>
                    <a:lnTo>
                      <a:pt x="1180" y="292"/>
                    </a:lnTo>
                    <a:lnTo>
                      <a:pt x="1182" y="292"/>
                    </a:lnTo>
                    <a:lnTo>
                      <a:pt x="1184" y="292"/>
                    </a:lnTo>
                    <a:lnTo>
                      <a:pt x="1186" y="292"/>
                    </a:lnTo>
                    <a:lnTo>
                      <a:pt x="1190" y="290"/>
                    </a:lnTo>
                    <a:lnTo>
                      <a:pt x="1192" y="290"/>
                    </a:lnTo>
                    <a:lnTo>
                      <a:pt x="1194" y="288"/>
                    </a:lnTo>
                    <a:lnTo>
                      <a:pt x="1194" y="286"/>
                    </a:lnTo>
                    <a:lnTo>
                      <a:pt x="1196" y="286"/>
                    </a:lnTo>
                    <a:lnTo>
                      <a:pt x="1196" y="284"/>
                    </a:lnTo>
                    <a:lnTo>
                      <a:pt x="1198" y="284"/>
                    </a:lnTo>
                    <a:lnTo>
                      <a:pt x="1200" y="284"/>
                    </a:lnTo>
                    <a:lnTo>
                      <a:pt x="1202" y="286"/>
                    </a:lnTo>
                    <a:lnTo>
                      <a:pt x="1203" y="286"/>
                    </a:lnTo>
                    <a:lnTo>
                      <a:pt x="1205" y="288"/>
                    </a:lnTo>
                    <a:lnTo>
                      <a:pt x="1207" y="290"/>
                    </a:lnTo>
                    <a:lnTo>
                      <a:pt x="1207" y="292"/>
                    </a:lnTo>
                    <a:lnTo>
                      <a:pt x="1205" y="292"/>
                    </a:lnTo>
                    <a:lnTo>
                      <a:pt x="1203" y="292"/>
                    </a:lnTo>
                    <a:lnTo>
                      <a:pt x="1202" y="292"/>
                    </a:lnTo>
                    <a:lnTo>
                      <a:pt x="1200" y="294"/>
                    </a:lnTo>
                    <a:lnTo>
                      <a:pt x="1198" y="295"/>
                    </a:lnTo>
                    <a:lnTo>
                      <a:pt x="1196" y="295"/>
                    </a:lnTo>
                    <a:lnTo>
                      <a:pt x="1194" y="295"/>
                    </a:lnTo>
                    <a:lnTo>
                      <a:pt x="1194" y="297"/>
                    </a:lnTo>
                    <a:lnTo>
                      <a:pt x="1194" y="299"/>
                    </a:lnTo>
                    <a:lnTo>
                      <a:pt x="1194" y="301"/>
                    </a:lnTo>
                    <a:lnTo>
                      <a:pt x="1196" y="303"/>
                    </a:lnTo>
                    <a:lnTo>
                      <a:pt x="1196" y="305"/>
                    </a:lnTo>
                    <a:lnTo>
                      <a:pt x="1198" y="305"/>
                    </a:lnTo>
                    <a:lnTo>
                      <a:pt x="1198" y="307"/>
                    </a:lnTo>
                    <a:lnTo>
                      <a:pt x="1196" y="309"/>
                    </a:lnTo>
                    <a:lnTo>
                      <a:pt x="1194" y="311"/>
                    </a:lnTo>
                    <a:lnTo>
                      <a:pt x="1192" y="311"/>
                    </a:lnTo>
                    <a:lnTo>
                      <a:pt x="1192" y="313"/>
                    </a:lnTo>
                    <a:lnTo>
                      <a:pt x="1190" y="315"/>
                    </a:lnTo>
                    <a:lnTo>
                      <a:pt x="1188" y="317"/>
                    </a:lnTo>
                    <a:lnTo>
                      <a:pt x="1188" y="319"/>
                    </a:lnTo>
                    <a:lnTo>
                      <a:pt x="1188" y="320"/>
                    </a:lnTo>
                    <a:lnTo>
                      <a:pt x="1190" y="322"/>
                    </a:lnTo>
                    <a:lnTo>
                      <a:pt x="1192" y="324"/>
                    </a:lnTo>
                    <a:lnTo>
                      <a:pt x="1194" y="324"/>
                    </a:lnTo>
                    <a:lnTo>
                      <a:pt x="1196" y="324"/>
                    </a:lnTo>
                    <a:lnTo>
                      <a:pt x="1198" y="324"/>
                    </a:lnTo>
                    <a:lnTo>
                      <a:pt x="1200" y="322"/>
                    </a:lnTo>
                    <a:lnTo>
                      <a:pt x="1202" y="322"/>
                    </a:lnTo>
                    <a:lnTo>
                      <a:pt x="1203" y="320"/>
                    </a:lnTo>
                    <a:lnTo>
                      <a:pt x="1205" y="320"/>
                    </a:lnTo>
                    <a:lnTo>
                      <a:pt x="1207" y="320"/>
                    </a:lnTo>
                    <a:lnTo>
                      <a:pt x="1209" y="320"/>
                    </a:lnTo>
                    <a:lnTo>
                      <a:pt x="1211" y="320"/>
                    </a:lnTo>
                    <a:lnTo>
                      <a:pt x="1213" y="320"/>
                    </a:lnTo>
                    <a:lnTo>
                      <a:pt x="1215" y="319"/>
                    </a:lnTo>
                    <a:lnTo>
                      <a:pt x="1217" y="317"/>
                    </a:lnTo>
                    <a:lnTo>
                      <a:pt x="1219" y="313"/>
                    </a:lnTo>
                    <a:lnTo>
                      <a:pt x="1219" y="311"/>
                    </a:lnTo>
                    <a:lnTo>
                      <a:pt x="1221" y="309"/>
                    </a:lnTo>
                    <a:lnTo>
                      <a:pt x="1221" y="307"/>
                    </a:lnTo>
                    <a:lnTo>
                      <a:pt x="1223" y="307"/>
                    </a:lnTo>
                    <a:lnTo>
                      <a:pt x="1225" y="307"/>
                    </a:lnTo>
                    <a:lnTo>
                      <a:pt x="1227" y="305"/>
                    </a:lnTo>
                    <a:lnTo>
                      <a:pt x="1228" y="305"/>
                    </a:lnTo>
                    <a:lnTo>
                      <a:pt x="1230" y="307"/>
                    </a:lnTo>
                    <a:lnTo>
                      <a:pt x="1232" y="309"/>
                    </a:lnTo>
                    <a:lnTo>
                      <a:pt x="1232" y="311"/>
                    </a:lnTo>
                    <a:lnTo>
                      <a:pt x="1234" y="313"/>
                    </a:lnTo>
                    <a:lnTo>
                      <a:pt x="1234" y="315"/>
                    </a:lnTo>
                    <a:lnTo>
                      <a:pt x="1236" y="317"/>
                    </a:lnTo>
                    <a:lnTo>
                      <a:pt x="1238" y="320"/>
                    </a:lnTo>
                    <a:lnTo>
                      <a:pt x="1240" y="322"/>
                    </a:lnTo>
                    <a:lnTo>
                      <a:pt x="1242" y="324"/>
                    </a:lnTo>
                    <a:lnTo>
                      <a:pt x="1244" y="324"/>
                    </a:lnTo>
                    <a:lnTo>
                      <a:pt x="1246" y="324"/>
                    </a:lnTo>
                    <a:lnTo>
                      <a:pt x="1248" y="324"/>
                    </a:lnTo>
                    <a:lnTo>
                      <a:pt x="1250" y="324"/>
                    </a:lnTo>
                    <a:lnTo>
                      <a:pt x="1251" y="324"/>
                    </a:lnTo>
                    <a:lnTo>
                      <a:pt x="1251" y="322"/>
                    </a:lnTo>
                    <a:lnTo>
                      <a:pt x="1253" y="320"/>
                    </a:lnTo>
                    <a:lnTo>
                      <a:pt x="1251" y="320"/>
                    </a:lnTo>
                    <a:lnTo>
                      <a:pt x="1251" y="319"/>
                    </a:lnTo>
                    <a:lnTo>
                      <a:pt x="1250" y="319"/>
                    </a:lnTo>
                    <a:lnTo>
                      <a:pt x="1248" y="319"/>
                    </a:lnTo>
                    <a:lnTo>
                      <a:pt x="1246" y="319"/>
                    </a:lnTo>
                    <a:lnTo>
                      <a:pt x="1244" y="317"/>
                    </a:lnTo>
                    <a:lnTo>
                      <a:pt x="1244" y="315"/>
                    </a:lnTo>
                    <a:lnTo>
                      <a:pt x="1244" y="313"/>
                    </a:lnTo>
                    <a:lnTo>
                      <a:pt x="1244" y="311"/>
                    </a:lnTo>
                    <a:lnTo>
                      <a:pt x="1242" y="311"/>
                    </a:lnTo>
                    <a:lnTo>
                      <a:pt x="1242" y="309"/>
                    </a:lnTo>
                    <a:lnTo>
                      <a:pt x="1244" y="307"/>
                    </a:lnTo>
                    <a:lnTo>
                      <a:pt x="1246" y="307"/>
                    </a:lnTo>
                    <a:lnTo>
                      <a:pt x="1248" y="307"/>
                    </a:lnTo>
                    <a:lnTo>
                      <a:pt x="1248" y="305"/>
                    </a:lnTo>
                    <a:lnTo>
                      <a:pt x="1250" y="305"/>
                    </a:lnTo>
                    <a:lnTo>
                      <a:pt x="1250" y="307"/>
                    </a:lnTo>
                    <a:lnTo>
                      <a:pt x="1250" y="309"/>
                    </a:lnTo>
                    <a:lnTo>
                      <a:pt x="1251" y="309"/>
                    </a:lnTo>
                    <a:lnTo>
                      <a:pt x="1253" y="309"/>
                    </a:lnTo>
                    <a:lnTo>
                      <a:pt x="1255" y="309"/>
                    </a:lnTo>
                    <a:lnTo>
                      <a:pt x="1257" y="309"/>
                    </a:lnTo>
                    <a:lnTo>
                      <a:pt x="1259" y="311"/>
                    </a:lnTo>
                    <a:lnTo>
                      <a:pt x="1261" y="311"/>
                    </a:lnTo>
                    <a:lnTo>
                      <a:pt x="1261" y="313"/>
                    </a:lnTo>
                    <a:lnTo>
                      <a:pt x="1263" y="315"/>
                    </a:lnTo>
                    <a:lnTo>
                      <a:pt x="1265" y="317"/>
                    </a:lnTo>
                    <a:lnTo>
                      <a:pt x="1265" y="319"/>
                    </a:lnTo>
                    <a:lnTo>
                      <a:pt x="1267" y="320"/>
                    </a:lnTo>
                    <a:lnTo>
                      <a:pt x="1267" y="322"/>
                    </a:lnTo>
                    <a:lnTo>
                      <a:pt x="1269" y="322"/>
                    </a:lnTo>
                    <a:lnTo>
                      <a:pt x="1271" y="324"/>
                    </a:lnTo>
                    <a:lnTo>
                      <a:pt x="1273" y="326"/>
                    </a:lnTo>
                    <a:lnTo>
                      <a:pt x="1275" y="328"/>
                    </a:lnTo>
                    <a:lnTo>
                      <a:pt x="1275" y="330"/>
                    </a:lnTo>
                    <a:lnTo>
                      <a:pt x="1276" y="332"/>
                    </a:lnTo>
                    <a:lnTo>
                      <a:pt x="1276" y="334"/>
                    </a:lnTo>
                    <a:lnTo>
                      <a:pt x="1275" y="334"/>
                    </a:lnTo>
                    <a:lnTo>
                      <a:pt x="1273" y="334"/>
                    </a:lnTo>
                    <a:lnTo>
                      <a:pt x="1273" y="332"/>
                    </a:lnTo>
                    <a:lnTo>
                      <a:pt x="1273" y="330"/>
                    </a:lnTo>
                    <a:lnTo>
                      <a:pt x="1271" y="330"/>
                    </a:lnTo>
                    <a:lnTo>
                      <a:pt x="1269" y="330"/>
                    </a:lnTo>
                    <a:lnTo>
                      <a:pt x="1267" y="330"/>
                    </a:lnTo>
                    <a:lnTo>
                      <a:pt x="1267" y="332"/>
                    </a:lnTo>
                    <a:lnTo>
                      <a:pt x="1267" y="334"/>
                    </a:lnTo>
                    <a:lnTo>
                      <a:pt x="1267" y="338"/>
                    </a:lnTo>
                    <a:lnTo>
                      <a:pt x="1267" y="340"/>
                    </a:lnTo>
                    <a:lnTo>
                      <a:pt x="1267" y="343"/>
                    </a:lnTo>
                    <a:lnTo>
                      <a:pt x="1267" y="345"/>
                    </a:lnTo>
                    <a:lnTo>
                      <a:pt x="1267" y="347"/>
                    </a:lnTo>
                    <a:lnTo>
                      <a:pt x="1267" y="351"/>
                    </a:lnTo>
                    <a:lnTo>
                      <a:pt x="1267" y="353"/>
                    </a:lnTo>
                    <a:lnTo>
                      <a:pt x="1267" y="355"/>
                    </a:lnTo>
                    <a:lnTo>
                      <a:pt x="1269" y="357"/>
                    </a:lnTo>
                    <a:lnTo>
                      <a:pt x="1271" y="359"/>
                    </a:lnTo>
                    <a:lnTo>
                      <a:pt x="1273" y="359"/>
                    </a:lnTo>
                    <a:lnTo>
                      <a:pt x="1275" y="359"/>
                    </a:lnTo>
                    <a:lnTo>
                      <a:pt x="1276" y="359"/>
                    </a:lnTo>
                    <a:lnTo>
                      <a:pt x="1276" y="357"/>
                    </a:lnTo>
                    <a:lnTo>
                      <a:pt x="1278" y="357"/>
                    </a:lnTo>
                    <a:lnTo>
                      <a:pt x="1278" y="355"/>
                    </a:lnTo>
                    <a:lnTo>
                      <a:pt x="1278" y="353"/>
                    </a:lnTo>
                    <a:lnTo>
                      <a:pt x="1278" y="351"/>
                    </a:lnTo>
                    <a:lnTo>
                      <a:pt x="1278" y="349"/>
                    </a:lnTo>
                    <a:lnTo>
                      <a:pt x="1278" y="347"/>
                    </a:lnTo>
                    <a:lnTo>
                      <a:pt x="1278" y="345"/>
                    </a:lnTo>
                    <a:lnTo>
                      <a:pt x="1280" y="343"/>
                    </a:lnTo>
                    <a:lnTo>
                      <a:pt x="1282" y="343"/>
                    </a:lnTo>
                    <a:lnTo>
                      <a:pt x="1284" y="342"/>
                    </a:lnTo>
                    <a:lnTo>
                      <a:pt x="1286" y="342"/>
                    </a:lnTo>
                    <a:lnTo>
                      <a:pt x="1286" y="340"/>
                    </a:lnTo>
                    <a:lnTo>
                      <a:pt x="1288" y="338"/>
                    </a:lnTo>
                    <a:lnTo>
                      <a:pt x="1290" y="338"/>
                    </a:lnTo>
                    <a:lnTo>
                      <a:pt x="1292" y="338"/>
                    </a:lnTo>
                    <a:lnTo>
                      <a:pt x="1294" y="340"/>
                    </a:lnTo>
                    <a:lnTo>
                      <a:pt x="1294" y="342"/>
                    </a:lnTo>
                    <a:lnTo>
                      <a:pt x="1296" y="343"/>
                    </a:lnTo>
                    <a:lnTo>
                      <a:pt x="1296" y="345"/>
                    </a:lnTo>
                    <a:lnTo>
                      <a:pt x="1298" y="347"/>
                    </a:lnTo>
                    <a:lnTo>
                      <a:pt x="1298" y="349"/>
                    </a:lnTo>
                    <a:lnTo>
                      <a:pt x="1299" y="349"/>
                    </a:lnTo>
                    <a:lnTo>
                      <a:pt x="1301" y="349"/>
                    </a:lnTo>
                    <a:lnTo>
                      <a:pt x="1303" y="349"/>
                    </a:lnTo>
                    <a:lnTo>
                      <a:pt x="1305" y="349"/>
                    </a:lnTo>
                    <a:lnTo>
                      <a:pt x="1305" y="351"/>
                    </a:lnTo>
                    <a:lnTo>
                      <a:pt x="1307" y="351"/>
                    </a:lnTo>
                    <a:lnTo>
                      <a:pt x="1307" y="353"/>
                    </a:lnTo>
                    <a:lnTo>
                      <a:pt x="1309" y="353"/>
                    </a:lnTo>
                    <a:lnTo>
                      <a:pt x="1309" y="355"/>
                    </a:lnTo>
                    <a:lnTo>
                      <a:pt x="1311" y="355"/>
                    </a:lnTo>
                    <a:lnTo>
                      <a:pt x="1311" y="357"/>
                    </a:lnTo>
                    <a:lnTo>
                      <a:pt x="1313" y="357"/>
                    </a:lnTo>
                    <a:lnTo>
                      <a:pt x="1315" y="357"/>
                    </a:lnTo>
                    <a:lnTo>
                      <a:pt x="1317" y="357"/>
                    </a:lnTo>
                    <a:lnTo>
                      <a:pt x="1319" y="357"/>
                    </a:lnTo>
                    <a:lnTo>
                      <a:pt x="1321" y="355"/>
                    </a:lnTo>
                    <a:lnTo>
                      <a:pt x="1322" y="355"/>
                    </a:lnTo>
                    <a:lnTo>
                      <a:pt x="1322" y="353"/>
                    </a:lnTo>
                    <a:lnTo>
                      <a:pt x="1322" y="351"/>
                    </a:lnTo>
                    <a:lnTo>
                      <a:pt x="1324" y="351"/>
                    </a:lnTo>
                    <a:lnTo>
                      <a:pt x="1324" y="349"/>
                    </a:lnTo>
                    <a:lnTo>
                      <a:pt x="1324" y="347"/>
                    </a:lnTo>
                    <a:lnTo>
                      <a:pt x="1324" y="345"/>
                    </a:lnTo>
                    <a:lnTo>
                      <a:pt x="1322" y="343"/>
                    </a:lnTo>
                    <a:lnTo>
                      <a:pt x="1322" y="342"/>
                    </a:lnTo>
                    <a:lnTo>
                      <a:pt x="1321" y="342"/>
                    </a:lnTo>
                    <a:lnTo>
                      <a:pt x="1319" y="342"/>
                    </a:lnTo>
                    <a:lnTo>
                      <a:pt x="1319" y="340"/>
                    </a:lnTo>
                    <a:lnTo>
                      <a:pt x="1317" y="340"/>
                    </a:lnTo>
                    <a:lnTo>
                      <a:pt x="1319" y="338"/>
                    </a:lnTo>
                    <a:lnTo>
                      <a:pt x="1321" y="338"/>
                    </a:lnTo>
                    <a:lnTo>
                      <a:pt x="1322" y="338"/>
                    </a:lnTo>
                    <a:lnTo>
                      <a:pt x="1324" y="338"/>
                    </a:lnTo>
                    <a:lnTo>
                      <a:pt x="1324" y="336"/>
                    </a:lnTo>
                    <a:lnTo>
                      <a:pt x="1326" y="336"/>
                    </a:lnTo>
                    <a:lnTo>
                      <a:pt x="1326" y="334"/>
                    </a:lnTo>
                    <a:lnTo>
                      <a:pt x="1324" y="332"/>
                    </a:lnTo>
                    <a:lnTo>
                      <a:pt x="1324" y="330"/>
                    </a:lnTo>
                    <a:lnTo>
                      <a:pt x="1324" y="328"/>
                    </a:lnTo>
                    <a:lnTo>
                      <a:pt x="1322" y="326"/>
                    </a:lnTo>
                    <a:lnTo>
                      <a:pt x="1322" y="324"/>
                    </a:lnTo>
                    <a:lnTo>
                      <a:pt x="1322" y="322"/>
                    </a:lnTo>
                    <a:lnTo>
                      <a:pt x="1324" y="322"/>
                    </a:lnTo>
                    <a:lnTo>
                      <a:pt x="1324" y="320"/>
                    </a:lnTo>
                    <a:lnTo>
                      <a:pt x="1324" y="319"/>
                    </a:lnTo>
                    <a:lnTo>
                      <a:pt x="1326" y="319"/>
                    </a:lnTo>
                    <a:lnTo>
                      <a:pt x="1328" y="319"/>
                    </a:lnTo>
                    <a:lnTo>
                      <a:pt x="1330" y="319"/>
                    </a:lnTo>
                    <a:lnTo>
                      <a:pt x="1332" y="319"/>
                    </a:lnTo>
                    <a:lnTo>
                      <a:pt x="1334" y="319"/>
                    </a:lnTo>
                    <a:lnTo>
                      <a:pt x="1334" y="320"/>
                    </a:lnTo>
                    <a:lnTo>
                      <a:pt x="1336" y="320"/>
                    </a:lnTo>
                    <a:lnTo>
                      <a:pt x="1338" y="324"/>
                    </a:lnTo>
                    <a:lnTo>
                      <a:pt x="1340" y="326"/>
                    </a:lnTo>
                    <a:lnTo>
                      <a:pt x="1342" y="328"/>
                    </a:lnTo>
                    <a:lnTo>
                      <a:pt x="1342" y="330"/>
                    </a:lnTo>
                    <a:lnTo>
                      <a:pt x="1342" y="332"/>
                    </a:lnTo>
                    <a:lnTo>
                      <a:pt x="1344" y="332"/>
                    </a:lnTo>
                    <a:lnTo>
                      <a:pt x="1342" y="332"/>
                    </a:lnTo>
                    <a:lnTo>
                      <a:pt x="1344" y="334"/>
                    </a:lnTo>
                    <a:lnTo>
                      <a:pt x="1342" y="334"/>
                    </a:lnTo>
                    <a:lnTo>
                      <a:pt x="1342" y="336"/>
                    </a:lnTo>
                    <a:lnTo>
                      <a:pt x="1342" y="338"/>
                    </a:lnTo>
                    <a:lnTo>
                      <a:pt x="1340" y="338"/>
                    </a:lnTo>
                    <a:lnTo>
                      <a:pt x="1338" y="340"/>
                    </a:lnTo>
                    <a:lnTo>
                      <a:pt x="1338" y="342"/>
                    </a:lnTo>
                    <a:lnTo>
                      <a:pt x="1338" y="343"/>
                    </a:lnTo>
                    <a:lnTo>
                      <a:pt x="1338" y="345"/>
                    </a:lnTo>
                    <a:lnTo>
                      <a:pt x="1338" y="347"/>
                    </a:lnTo>
                    <a:lnTo>
                      <a:pt x="1338" y="349"/>
                    </a:lnTo>
                    <a:lnTo>
                      <a:pt x="1336" y="349"/>
                    </a:lnTo>
                    <a:lnTo>
                      <a:pt x="1336" y="351"/>
                    </a:lnTo>
                    <a:lnTo>
                      <a:pt x="1334" y="353"/>
                    </a:lnTo>
                    <a:lnTo>
                      <a:pt x="1334" y="355"/>
                    </a:lnTo>
                    <a:lnTo>
                      <a:pt x="1334" y="357"/>
                    </a:lnTo>
                    <a:lnTo>
                      <a:pt x="1332" y="359"/>
                    </a:lnTo>
                    <a:lnTo>
                      <a:pt x="1332" y="361"/>
                    </a:lnTo>
                    <a:lnTo>
                      <a:pt x="1332" y="363"/>
                    </a:lnTo>
                    <a:lnTo>
                      <a:pt x="1334" y="363"/>
                    </a:lnTo>
                    <a:lnTo>
                      <a:pt x="1334" y="365"/>
                    </a:lnTo>
                    <a:lnTo>
                      <a:pt x="1334" y="367"/>
                    </a:lnTo>
                    <a:lnTo>
                      <a:pt x="1336" y="368"/>
                    </a:lnTo>
                    <a:lnTo>
                      <a:pt x="1336" y="370"/>
                    </a:lnTo>
                    <a:lnTo>
                      <a:pt x="1338" y="372"/>
                    </a:lnTo>
                    <a:lnTo>
                      <a:pt x="1338" y="374"/>
                    </a:lnTo>
                    <a:lnTo>
                      <a:pt x="1338" y="376"/>
                    </a:lnTo>
                    <a:lnTo>
                      <a:pt x="1338" y="378"/>
                    </a:lnTo>
                    <a:lnTo>
                      <a:pt x="1338" y="380"/>
                    </a:lnTo>
                    <a:lnTo>
                      <a:pt x="1338" y="382"/>
                    </a:lnTo>
                    <a:lnTo>
                      <a:pt x="1338" y="384"/>
                    </a:lnTo>
                    <a:lnTo>
                      <a:pt x="1338" y="386"/>
                    </a:lnTo>
                    <a:lnTo>
                      <a:pt x="1338" y="388"/>
                    </a:lnTo>
                    <a:lnTo>
                      <a:pt x="1340" y="390"/>
                    </a:lnTo>
                    <a:lnTo>
                      <a:pt x="1340" y="391"/>
                    </a:lnTo>
                    <a:lnTo>
                      <a:pt x="1340" y="393"/>
                    </a:lnTo>
                    <a:lnTo>
                      <a:pt x="1340" y="395"/>
                    </a:lnTo>
                    <a:lnTo>
                      <a:pt x="1340" y="397"/>
                    </a:lnTo>
                    <a:lnTo>
                      <a:pt x="1338" y="397"/>
                    </a:lnTo>
                    <a:lnTo>
                      <a:pt x="1336" y="397"/>
                    </a:lnTo>
                    <a:lnTo>
                      <a:pt x="1336" y="399"/>
                    </a:lnTo>
                    <a:lnTo>
                      <a:pt x="1334" y="399"/>
                    </a:lnTo>
                    <a:lnTo>
                      <a:pt x="1332" y="401"/>
                    </a:lnTo>
                    <a:lnTo>
                      <a:pt x="1332" y="403"/>
                    </a:lnTo>
                    <a:lnTo>
                      <a:pt x="1332" y="405"/>
                    </a:lnTo>
                    <a:lnTo>
                      <a:pt x="1332" y="407"/>
                    </a:lnTo>
                    <a:lnTo>
                      <a:pt x="1330" y="407"/>
                    </a:lnTo>
                    <a:lnTo>
                      <a:pt x="1330" y="409"/>
                    </a:lnTo>
                    <a:lnTo>
                      <a:pt x="1332" y="411"/>
                    </a:lnTo>
                    <a:lnTo>
                      <a:pt x="1332" y="413"/>
                    </a:lnTo>
                    <a:lnTo>
                      <a:pt x="1332" y="415"/>
                    </a:lnTo>
                    <a:lnTo>
                      <a:pt x="1332" y="416"/>
                    </a:lnTo>
                    <a:lnTo>
                      <a:pt x="1332" y="418"/>
                    </a:lnTo>
                    <a:lnTo>
                      <a:pt x="1332" y="420"/>
                    </a:lnTo>
                    <a:lnTo>
                      <a:pt x="1332" y="422"/>
                    </a:lnTo>
                    <a:lnTo>
                      <a:pt x="1330" y="424"/>
                    </a:lnTo>
                    <a:lnTo>
                      <a:pt x="1328" y="426"/>
                    </a:lnTo>
                    <a:lnTo>
                      <a:pt x="1328" y="428"/>
                    </a:lnTo>
                    <a:lnTo>
                      <a:pt x="1326" y="428"/>
                    </a:lnTo>
                    <a:lnTo>
                      <a:pt x="1326" y="430"/>
                    </a:lnTo>
                    <a:lnTo>
                      <a:pt x="1326" y="432"/>
                    </a:lnTo>
                    <a:lnTo>
                      <a:pt x="1326" y="434"/>
                    </a:lnTo>
                    <a:lnTo>
                      <a:pt x="1326" y="436"/>
                    </a:lnTo>
                    <a:lnTo>
                      <a:pt x="1326" y="438"/>
                    </a:lnTo>
                    <a:lnTo>
                      <a:pt x="1326" y="439"/>
                    </a:lnTo>
                    <a:lnTo>
                      <a:pt x="1328" y="441"/>
                    </a:lnTo>
                    <a:lnTo>
                      <a:pt x="1326" y="445"/>
                    </a:lnTo>
                    <a:lnTo>
                      <a:pt x="1303" y="570"/>
                    </a:lnTo>
                    <a:lnTo>
                      <a:pt x="1296" y="610"/>
                    </a:lnTo>
                    <a:lnTo>
                      <a:pt x="1296" y="612"/>
                    </a:lnTo>
                    <a:lnTo>
                      <a:pt x="1296" y="614"/>
                    </a:lnTo>
                    <a:lnTo>
                      <a:pt x="1290" y="639"/>
                    </a:lnTo>
                    <a:lnTo>
                      <a:pt x="1286" y="662"/>
                    </a:lnTo>
                    <a:lnTo>
                      <a:pt x="1278" y="704"/>
                    </a:lnTo>
                    <a:lnTo>
                      <a:pt x="1273" y="729"/>
                    </a:lnTo>
                    <a:lnTo>
                      <a:pt x="1271" y="749"/>
                    </a:lnTo>
                    <a:lnTo>
                      <a:pt x="1265" y="777"/>
                    </a:lnTo>
                    <a:lnTo>
                      <a:pt x="1261" y="795"/>
                    </a:lnTo>
                    <a:lnTo>
                      <a:pt x="1255" y="833"/>
                    </a:lnTo>
                    <a:lnTo>
                      <a:pt x="1255" y="835"/>
                    </a:lnTo>
                    <a:lnTo>
                      <a:pt x="1232" y="962"/>
                    </a:lnTo>
                    <a:lnTo>
                      <a:pt x="1219" y="1027"/>
                    </a:lnTo>
                    <a:lnTo>
                      <a:pt x="1217" y="1039"/>
                    </a:lnTo>
                    <a:lnTo>
                      <a:pt x="1213" y="1062"/>
                    </a:lnTo>
                    <a:lnTo>
                      <a:pt x="1202" y="1117"/>
                    </a:lnTo>
                    <a:lnTo>
                      <a:pt x="1200" y="1131"/>
                    </a:lnTo>
                    <a:lnTo>
                      <a:pt x="1196" y="1152"/>
                    </a:lnTo>
                    <a:lnTo>
                      <a:pt x="1194" y="1160"/>
                    </a:lnTo>
                    <a:lnTo>
                      <a:pt x="1192" y="1160"/>
                    </a:lnTo>
                    <a:lnTo>
                      <a:pt x="1192" y="1161"/>
                    </a:lnTo>
                    <a:lnTo>
                      <a:pt x="1190" y="1161"/>
                    </a:lnTo>
                    <a:lnTo>
                      <a:pt x="1190" y="1160"/>
                    </a:lnTo>
                    <a:lnTo>
                      <a:pt x="1190" y="1161"/>
                    </a:lnTo>
                    <a:lnTo>
                      <a:pt x="1188" y="1161"/>
                    </a:lnTo>
                    <a:lnTo>
                      <a:pt x="1188" y="1160"/>
                    </a:lnTo>
                    <a:lnTo>
                      <a:pt x="1188" y="1158"/>
                    </a:lnTo>
                    <a:lnTo>
                      <a:pt x="1186" y="1158"/>
                    </a:lnTo>
                    <a:lnTo>
                      <a:pt x="1186" y="1156"/>
                    </a:lnTo>
                    <a:lnTo>
                      <a:pt x="1184" y="1154"/>
                    </a:lnTo>
                    <a:lnTo>
                      <a:pt x="1182" y="1152"/>
                    </a:lnTo>
                    <a:lnTo>
                      <a:pt x="1180" y="1152"/>
                    </a:lnTo>
                    <a:lnTo>
                      <a:pt x="1180" y="1150"/>
                    </a:lnTo>
                    <a:lnTo>
                      <a:pt x="1179" y="1150"/>
                    </a:lnTo>
                    <a:lnTo>
                      <a:pt x="1179" y="1148"/>
                    </a:lnTo>
                    <a:lnTo>
                      <a:pt x="1177" y="1148"/>
                    </a:lnTo>
                    <a:lnTo>
                      <a:pt x="1177" y="1146"/>
                    </a:lnTo>
                    <a:lnTo>
                      <a:pt x="1177" y="1144"/>
                    </a:lnTo>
                    <a:lnTo>
                      <a:pt x="1175" y="1144"/>
                    </a:lnTo>
                    <a:lnTo>
                      <a:pt x="1173" y="1144"/>
                    </a:lnTo>
                    <a:lnTo>
                      <a:pt x="1173" y="1142"/>
                    </a:lnTo>
                    <a:lnTo>
                      <a:pt x="1171" y="1142"/>
                    </a:lnTo>
                    <a:lnTo>
                      <a:pt x="1169" y="1140"/>
                    </a:lnTo>
                    <a:lnTo>
                      <a:pt x="1167" y="1138"/>
                    </a:lnTo>
                    <a:lnTo>
                      <a:pt x="1167" y="1137"/>
                    </a:lnTo>
                    <a:lnTo>
                      <a:pt x="1165" y="1137"/>
                    </a:lnTo>
                    <a:lnTo>
                      <a:pt x="1165" y="1135"/>
                    </a:lnTo>
                    <a:lnTo>
                      <a:pt x="1163" y="1133"/>
                    </a:lnTo>
                    <a:lnTo>
                      <a:pt x="1163" y="1131"/>
                    </a:lnTo>
                    <a:lnTo>
                      <a:pt x="1161" y="1129"/>
                    </a:lnTo>
                    <a:lnTo>
                      <a:pt x="1161" y="1127"/>
                    </a:lnTo>
                    <a:lnTo>
                      <a:pt x="1161" y="1125"/>
                    </a:lnTo>
                    <a:lnTo>
                      <a:pt x="1159" y="1123"/>
                    </a:lnTo>
                    <a:lnTo>
                      <a:pt x="1157" y="1121"/>
                    </a:lnTo>
                    <a:lnTo>
                      <a:pt x="1155" y="1119"/>
                    </a:lnTo>
                    <a:lnTo>
                      <a:pt x="1154" y="1119"/>
                    </a:lnTo>
                    <a:lnTo>
                      <a:pt x="1152" y="1119"/>
                    </a:lnTo>
                    <a:lnTo>
                      <a:pt x="1152" y="1117"/>
                    </a:lnTo>
                    <a:lnTo>
                      <a:pt x="1150" y="1117"/>
                    </a:lnTo>
                    <a:lnTo>
                      <a:pt x="1148" y="1117"/>
                    </a:lnTo>
                    <a:lnTo>
                      <a:pt x="1146" y="1117"/>
                    </a:lnTo>
                    <a:lnTo>
                      <a:pt x="1144" y="1117"/>
                    </a:lnTo>
                    <a:lnTo>
                      <a:pt x="1140" y="1115"/>
                    </a:lnTo>
                    <a:lnTo>
                      <a:pt x="1138" y="1115"/>
                    </a:lnTo>
                    <a:lnTo>
                      <a:pt x="1136" y="1113"/>
                    </a:lnTo>
                    <a:lnTo>
                      <a:pt x="1134" y="1113"/>
                    </a:lnTo>
                    <a:lnTo>
                      <a:pt x="1134" y="1112"/>
                    </a:lnTo>
                    <a:lnTo>
                      <a:pt x="1132" y="1112"/>
                    </a:lnTo>
                    <a:lnTo>
                      <a:pt x="1132" y="1110"/>
                    </a:lnTo>
                    <a:lnTo>
                      <a:pt x="1131" y="1108"/>
                    </a:lnTo>
                    <a:lnTo>
                      <a:pt x="1131" y="1106"/>
                    </a:lnTo>
                    <a:lnTo>
                      <a:pt x="1131" y="1104"/>
                    </a:lnTo>
                    <a:lnTo>
                      <a:pt x="1131" y="1102"/>
                    </a:lnTo>
                    <a:lnTo>
                      <a:pt x="1131" y="1100"/>
                    </a:lnTo>
                    <a:lnTo>
                      <a:pt x="1131" y="1098"/>
                    </a:lnTo>
                    <a:lnTo>
                      <a:pt x="1131" y="1096"/>
                    </a:lnTo>
                    <a:lnTo>
                      <a:pt x="1131" y="1094"/>
                    </a:lnTo>
                    <a:lnTo>
                      <a:pt x="1131" y="1092"/>
                    </a:lnTo>
                    <a:lnTo>
                      <a:pt x="1129" y="1090"/>
                    </a:lnTo>
                    <a:lnTo>
                      <a:pt x="1129" y="1089"/>
                    </a:lnTo>
                    <a:lnTo>
                      <a:pt x="1129" y="1087"/>
                    </a:lnTo>
                    <a:lnTo>
                      <a:pt x="1129" y="1085"/>
                    </a:lnTo>
                    <a:lnTo>
                      <a:pt x="1129" y="1083"/>
                    </a:lnTo>
                    <a:lnTo>
                      <a:pt x="1127" y="1083"/>
                    </a:lnTo>
                    <a:lnTo>
                      <a:pt x="1127" y="1081"/>
                    </a:lnTo>
                    <a:lnTo>
                      <a:pt x="1127" y="1079"/>
                    </a:lnTo>
                    <a:lnTo>
                      <a:pt x="1127" y="1077"/>
                    </a:lnTo>
                    <a:lnTo>
                      <a:pt x="1125" y="1077"/>
                    </a:lnTo>
                    <a:lnTo>
                      <a:pt x="1125" y="1075"/>
                    </a:lnTo>
                    <a:lnTo>
                      <a:pt x="1123" y="1075"/>
                    </a:lnTo>
                    <a:lnTo>
                      <a:pt x="1121" y="1075"/>
                    </a:lnTo>
                    <a:lnTo>
                      <a:pt x="1119" y="1075"/>
                    </a:lnTo>
                    <a:lnTo>
                      <a:pt x="1117" y="1075"/>
                    </a:lnTo>
                    <a:lnTo>
                      <a:pt x="1115" y="1075"/>
                    </a:lnTo>
                    <a:lnTo>
                      <a:pt x="1113" y="1073"/>
                    </a:lnTo>
                    <a:lnTo>
                      <a:pt x="1111" y="1073"/>
                    </a:lnTo>
                    <a:lnTo>
                      <a:pt x="1109" y="1073"/>
                    </a:lnTo>
                    <a:lnTo>
                      <a:pt x="1109" y="1071"/>
                    </a:lnTo>
                    <a:lnTo>
                      <a:pt x="1107" y="1071"/>
                    </a:lnTo>
                    <a:lnTo>
                      <a:pt x="1107" y="1069"/>
                    </a:lnTo>
                    <a:lnTo>
                      <a:pt x="1106" y="1069"/>
                    </a:lnTo>
                    <a:lnTo>
                      <a:pt x="1106" y="1067"/>
                    </a:lnTo>
                    <a:lnTo>
                      <a:pt x="1106" y="1065"/>
                    </a:lnTo>
                    <a:lnTo>
                      <a:pt x="1104" y="1065"/>
                    </a:lnTo>
                    <a:lnTo>
                      <a:pt x="1104" y="1064"/>
                    </a:lnTo>
                    <a:lnTo>
                      <a:pt x="1102" y="1062"/>
                    </a:lnTo>
                    <a:lnTo>
                      <a:pt x="1102" y="1060"/>
                    </a:lnTo>
                    <a:lnTo>
                      <a:pt x="1100" y="1058"/>
                    </a:lnTo>
                    <a:lnTo>
                      <a:pt x="1098" y="1056"/>
                    </a:lnTo>
                    <a:lnTo>
                      <a:pt x="1098" y="1054"/>
                    </a:lnTo>
                    <a:lnTo>
                      <a:pt x="1096" y="1054"/>
                    </a:lnTo>
                    <a:lnTo>
                      <a:pt x="1094" y="1054"/>
                    </a:lnTo>
                    <a:lnTo>
                      <a:pt x="1094" y="1052"/>
                    </a:lnTo>
                    <a:lnTo>
                      <a:pt x="1092" y="1052"/>
                    </a:lnTo>
                    <a:lnTo>
                      <a:pt x="1090" y="1052"/>
                    </a:lnTo>
                    <a:lnTo>
                      <a:pt x="1090" y="1050"/>
                    </a:lnTo>
                    <a:lnTo>
                      <a:pt x="1088" y="1050"/>
                    </a:lnTo>
                    <a:lnTo>
                      <a:pt x="1086" y="1050"/>
                    </a:lnTo>
                    <a:lnTo>
                      <a:pt x="1084" y="1048"/>
                    </a:lnTo>
                    <a:lnTo>
                      <a:pt x="1083" y="1048"/>
                    </a:lnTo>
                    <a:lnTo>
                      <a:pt x="1081" y="1050"/>
                    </a:lnTo>
                    <a:lnTo>
                      <a:pt x="1079" y="1050"/>
                    </a:lnTo>
                    <a:lnTo>
                      <a:pt x="1077" y="1052"/>
                    </a:lnTo>
                    <a:lnTo>
                      <a:pt x="1075" y="1052"/>
                    </a:lnTo>
                    <a:lnTo>
                      <a:pt x="1075" y="1054"/>
                    </a:lnTo>
                    <a:lnTo>
                      <a:pt x="1073" y="1054"/>
                    </a:lnTo>
                    <a:lnTo>
                      <a:pt x="1073" y="1056"/>
                    </a:lnTo>
                    <a:lnTo>
                      <a:pt x="1071" y="1056"/>
                    </a:lnTo>
                    <a:lnTo>
                      <a:pt x="1071" y="1058"/>
                    </a:lnTo>
                    <a:lnTo>
                      <a:pt x="1069" y="1060"/>
                    </a:lnTo>
                    <a:lnTo>
                      <a:pt x="1067" y="1062"/>
                    </a:lnTo>
                    <a:lnTo>
                      <a:pt x="1065" y="1064"/>
                    </a:lnTo>
                    <a:lnTo>
                      <a:pt x="1063" y="1064"/>
                    </a:lnTo>
                    <a:lnTo>
                      <a:pt x="1061" y="1065"/>
                    </a:lnTo>
                    <a:lnTo>
                      <a:pt x="1059" y="1065"/>
                    </a:lnTo>
                    <a:lnTo>
                      <a:pt x="1058" y="1065"/>
                    </a:lnTo>
                    <a:lnTo>
                      <a:pt x="1056" y="1067"/>
                    </a:lnTo>
                    <a:lnTo>
                      <a:pt x="1054" y="1067"/>
                    </a:lnTo>
                    <a:lnTo>
                      <a:pt x="1052" y="1067"/>
                    </a:lnTo>
                    <a:lnTo>
                      <a:pt x="1050" y="1067"/>
                    </a:lnTo>
                    <a:lnTo>
                      <a:pt x="1048" y="1069"/>
                    </a:lnTo>
                    <a:lnTo>
                      <a:pt x="1044" y="1069"/>
                    </a:lnTo>
                    <a:lnTo>
                      <a:pt x="1042" y="1069"/>
                    </a:lnTo>
                    <a:lnTo>
                      <a:pt x="1040" y="1069"/>
                    </a:lnTo>
                    <a:lnTo>
                      <a:pt x="1038" y="1067"/>
                    </a:lnTo>
                    <a:lnTo>
                      <a:pt x="1036" y="1067"/>
                    </a:lnTo>
                    <a:lnTo>
                      <a:pt x="1035" y="1067"/>
                    </a:lnTo>
                    <a:lnTo>
                      <a:pt x="1031" y="1065"/>
                    </a:lnTo>
                    <a:lnTo>
                      <a:pt x="1029" y="1065"/>
                    </a:lnTo>
                    <a:lnTo>
                      <a:pt x="1029" y="1064"/>
                    </a:lnTo>
                    <a:lnTo>
                      <a:pt x="1027" y="1064"/>
                    </a:lnTo>
                    <a:lnTo>
                      <a:pt x="1027" y="1062"/>
                    </a:lnTo>
                    <a:lnTo>
                      <a:pt x="1027" y="1060"/>
                    </a:lnTo>
                    <a:lnTo>
                      <a:pt x="1025" y="1060"/>
                    </a:lnTo>
                    <a:lnTo>
                      <a:pt x="1025" y="1058"/>
                    </a:lnTo>
                    <a:lnTo>
                      <a:pt x="1023" y="1058"/>
                    </a:lnTo>
                    <a:lnTo>
                      <a:pt x="1021" y="1056"/>
                    </a:lnTo>
                    <a:lnTo>
                      <a:pt x="1019" y="1056"/>
                    </a:lnTo>
                    <a:lnTo>
                      <a:pt x="1017" y="1056"/>
                    </a:lnTo>
                    <a:lnTo>
                      <a:pt x="1015" y="1056"/>
                    </a:lnTo>
                    <a:lnTo>
                      <a:pt x="1015" y="1058"/>
                    </a:lnTo>
                    <a:lnTo>
                      <a:pt x="1013" y="1058"/>
                    </a:lnTo>
                    <a:lnTo>
                      <a:pt x="1011" y="1058"/>
                    </a:lnTo>
                    <a:lnTo>
                      <a:pt x="1010" y="1058"/>
                    </a:lnTo>
                    <a:lnTo>
                      <a:pt x="1008" y="1058"/>
                    </a:lnTo>
                    <a:lnTo>
                      <a:pt x="1006" y="1058"/>
                    </a:lnTo>
                    <a:lnTo>
                      <a:pt x="1004" y="1058"/>
                    </a:lnTo>
                    <a:lnTo>
                      <a:pt x="1002" y="1058"/>
                    </a:lnTo>
                    <a:lnTo>
                      <a:pt x="1000" y="1056"/>
                    </a:lnTo>
                    <a:lnTo>
                      <a:pt x="998" y="1056"/>
                    </a:lnTo>
                    <a:lnTo>
                      <a:pt x="998" y="1054"/>
                    </a:lnTo>
                    <a:lnTo>
                      <a:pt x="998" y="1052"/>
                    </a:lnTo>
                    <a:lnTo>
                      <a:pt x="998" y="1050"/>
                    </a:lnTo>
                    <a:lnTo>
                      <a:pt x="996" y="1050"/>
                    </a:lnTo>
                    <a:lnTo>
                      <a:pt x="996" y="1048"/>
                    </a:lnTo>
                    <a:lnTo>
                      <a:pt x="996" y="1046"/>
                    </a:lnTo>
                    <a:lnTo>
                      <a:pt x="994" y="1046"/>
                    </a:lnTo>
                    <a:lnTo>
                      <a:pt x="994" y="1044"/>
                    </a:lnTo>
                    <a:lnTo>
                      <a:pt x="992" y="1044"/>
                    </a:lnTo>
                    <a:lnTo>
                      <a:pt x="990" y="1042"/>
                    </a:lnTo>
                    <a:lnTo>
                      <a:pt x="988" y="1044"/>
                    </a:lnTo>
                    <a:lnTo>
                      <a:pt x="987" y="1044"/>
                    </a:lnTo>
                    <a:lnTo>
                      <a:pt x="987" y="1042"/>
                    </a:lnTo>
                    <a:lnTo>
                      <a:pt x="988" y="1041"/>
                    </a:lnTo>
                    <a:lnTo>
                      <a:pt x="990" y="1037"/>
                    </a:lnTo>
                    <a:lnTo>
                      <a:pt x="992" y="1035"/>
                    </a:lnTo>
                    <a:lnTo>
                      <a:pt x="998" y="1025"/>
                    </a:lnTo>
                    <a:lnTo>
                      <a:pt x="1033" y="973"/>
                    </a:lnTo>
                    <a:lnTo>
                      <a:pt x="1088" y="887"/>
                    </a:lnTo>
                    <a:lnTo>
                      <a:pt x="1123" y="833"/>
                    </a:lnTo>
                    <a:lnTo>
                      <a:pt x="1140" y="806"/>
                    </a:lnTo>
                    <a:lnTo>
                      <a:pt x="1157" y="779"/>
                    </a:lnTo>
                    <a:lnTo>
                      <a:pt x="1157" y="777"/>
                    </a:lnTo>
                    <a:lnTo>
                      <a:pt x="1159" y="777"/>
                    </a:lnTo>
                    <a:lnTo>
                      <a:pt x="1159" y="776"/>
                    </a:lnTo>
                    <a:lnTo>
                      <a:pt x="1163" y="770"/>
                    </a:lnTo>
                    <a:lnTo>
                      <a:pt x="1163" y="768"/>
                    </a:lnTo>
                    <a:lnTo>
                      <a:pt x="1161" y="768"/>
                    </a:lnTo>
                    <a:lnTo>
                      <a:pt x="1161" y="766"/>
                    </a:lnTo>
                    <a:lnTo>
                      <a:pt x="1159" y="764"/>
                    </a:lnTo>
                    <a:lnTo>
                      <a:pt x="1159" y="762"/>
                    </a:lnTo>
                    <a:lnTo>
                      <a:pt x="1159" y="758"/>
                    </a:lnTo>
                    <a:lnTo>
                      <a:pt x="1159" y="756"/>
                    </a:lnTo>
                    <a:lnTo>
                      <a:pt x="1159" y="754"/>
                    </a:lnTo>
                    <a:lnTo>
                      <a:pt x="1161" y="754"/>
                    </a:lnTo>
                    <a:lnTo>
                      <a:pt x="1161" y="752"/>
                    </a:lnTo>
                    <a:lnTo>
                      <a:pt x="1161" y="751"/>
                    </a:lnTo>
                    <a:lnTo>
                      <a:pt x="1161" y="749"/>
                    </a:lnTo>
                    <a:lnTo>
                      <a:pt x="1161" y="747"/>
                    </a:lnTo>
                    <a:lnTo>
                      <a:pt x="1159" y="747"/>
                    </a:lnTo>
                    <a:lnTo>
                      <a:pt x="1159" y="745"/>
                    </a:lnTo>
                    <a:lnTo>
                      <a:pt x="1159" y="743"/>
                    </a:lnTo>
                    <a:lnTo>
                      <a:pt x="1157" y="743"/>
                    </a:lnTo>
                    <a:lnTo>
                      <a:pt x="1157" y="741"/>
                    </a:lnTo>
                    <a:lnTo>
                      <a:pt x="1155" y="739"/>
                    </a:lnTo>
                    <a:lnTo>
                      <a:pt x="1154" y="739"/>
                    </a:lnTo>
                    <a:lnTo>
                      <a:pt x="1152" y="739"/>
                    </a:lnTo>
                    <a:lnTo>
                      <a:pt x="1150" y="741"/>
                    </a:lnTo>
                    <a:lnTo>
                      <a:pt x="1150" y="743"/>
                    </a:lnTo>
                    <a:lnTo>
                      <a:pt x="1150" y="745"/>
                    </a:lnTo>
                    <a:lnTo>
                      <a:pt x="1148" y="747"/>
                    </a:lnTo>
                    <a:lnTo>
                      <a:pt x="1148" y="749"/>
                    </a:lnTo>
                    <a:lnTo>
                      <a:pt x="1148" y="751"/>
                    </a:lnTo>
                    <a:lnTo>
                      <a:pt x="1146" y="752"/>
                    </a:lnTo>
                    <a:lnTo>
                      <a:pt x="1144" y="752"/>
                    </a:lnTo>
                    <a:lnTo>
                      <a:pt x="1144" y="754"/>
                    </a:lnTo>
                    <a:lnTo>
                      <a:pt x="1142" y="752"/>
                    </a:lnTo>
                    <a:lnTo>
                      <a:pt x="1140" y="752"/>
                    </a:lnTo>
                    <a:lnTo>
                      <a:pt x="1138" y="751"/>
                    </a:lnTo>
                    <a:lnTo>
                      <a:pt x="1136" y="751"/>
                    </a:lnTo>
                    <a:lnTo>
                      <a:pt x="1134" y="751"/>
                    </a:lnTo>
                    <a:lnTo>
                      <a:pt x="1134" y="749"/>
                    </a:lnTo>
                    <a:lnTo>
                      <a:pt x="1134" y="747"/>
                    </a:lnTo>
                    <a:lnTo>
                      <a:pt x="1136" y="745"/>
                    </a:lnTo>
                    <a:lnTo>
                      <a:pt x="1136" y="743"/>
                    </a:lnTo>
                    <a:lnTo>
                      <a:pt x="1136" y="741"/>
                    </a:lnTo>
                    <a:lnTo>
                      <a:pt x="1136" y="739"/>
                    </a:lnTo>
                    <a:lnTo>
                      <a:pt x="1136" y="737"/>
                    </a:lnTo>
                    <a:lnTo>
                      <a:pt x="1134" y="737"/>
                    </a:lnTo>
                    <a:lnTo>
                      <a:pt x="1134" y="735"/>
                    </a:lnTo>
                    <a:lnTo>
                      <a:pt x="1132" y="735"/>
                    </a:lnTo>
                    <a:lnTo>
                      <a:pt x="1131" y="735"/>
                    </a:lnTo>
                    <a:lnTo>
                      <a:pt x="1129" y="735"/>
                    </a:lnTo>
                    <a:lnTo>
                      <a:pt x="1129" y="737"/>
                    </a:lnTo>
                    <a:lnTo>
                      <a:pt x="1129" y="739"/>
                    </a:lnTo>
                    <a:lnTo>
                      <a:pt x="1127" y="741"/>
                    </a:lnTo>
                    <a:lnTo>
                      <a:pt x="1125" y="743"/>
                    </a:lnTo>
                    <a:lnTo>
                      <a:pt x="1123" y="741"/>
                    </a:lnTo>
                    <a:lnTo>
                      <a:pt x="1121" y="741"/>
                    </a:lnTo>
                    <a:lnTo>
                      <a:pt x="1121" y="739"/>
                    </a:lnTo>
                    <a:lnTo>
                      <a:pt x="1119" y="739"/>
                    </a:lnTo>
                    <a:lnTo>
                      <a:pt x="1119" y="737"/>
                    </a:lnTo>
                    <a:lnTo>
                      <a:pt x="1119" y="735"/>
                    </a:lnTo>
                    <a:lnTo>
                      <a:pt x="1117" y="733"/>
                    </a:lnTo>
                    <a:lnTo>
                      <a:pt x="1117" y="731"/>
                    </a:lnTo>
                    <a:lnTo>
                      <a:pt x="1117" y="729"/>
                    </a:lnTo>
                    <a:lnTo>
                      <a:pt x="1117" y="726"/>
                    </a:lnTo>
                    <a:lnTo>
                      <a:pt x="1117" y="724"/>
                    </a:lnTo>
                    <a:lnTo>
                      <a:pt x="1117" y="720"/>
                    </a:lnTo>
                    <a:lnTo>
                      <a:pt x="1117" y="718"/>
                    </a:lnTo>
                    <a:lnTo>
                      <a:pt x="1117" y="716"/>
                    </a:lnTo>
                    <a:lnTo>
                      <a:pt x="1115" y="716"/>
                    </a:lnTo>
                    <a:lnTo>
                      <a:pt x="1115" y="714"/>
                    </a:lnTo>
                    <a:lnTo>
                      <a:pt x="1113" y="714"/>
                    </a:lnTo>
                    <a:lnTo>
                      <a:pt x="1111" y="712"/>
                    </a:lnTo>
                    <a:lnTo>
                      <a:pt x="1109" y="712"/>
                    </a:lnTo>
                    <a:lnTo>
                      <a:pt x="1107" y="710"/>
                    </a:lnTo>
                    <a:lnTo>
                      <a:pt x="1106" y="710"/>
                    </a:lnTo>
                    <a:lnTo>
                      <a:pt x="1106" y="712"/>
                    </a:lnTo>
                    <a:lnTo>
                      <a:pt x="1104" y="712"/>
                    </a:lnTo>
                    <a:lnTo>
                      <a:pt x="1104" y="714"/>
                    </a:lnTo>
                    <a:lnTo>
                      <a:pt x="1100" y="716"/>
                    </a:lnTo>
                    <a:lnTo>
                      <a:pt x="1098" y="718"/>
                    </a:lnTo>
                    <a:lnTo>
                      <a:pt x="1096" y="720"/>
                    </a:lnTo>
                    <a:lnTo>
                      <a:pt x="1092" y="720"/>
                    </a:lnTo>
                    <a:lnTo>
                      <a:pt x="1090" y="720"/>
                    </a:lnTo>
                    <a:lnTo>
                      <a:pt x="1088" y="720"/>
                    </a:lnTo>
                    <a:lnTo>
                      <a:pt x="1086" y="720"/>
                    </a:lnTo>
                    <a:lnTo>
                      <a:pt x="1084" y="718"/>
                    </a:lnTo>
                    <a:lnTo>
                      <a:pt x="1083" y="718"/>
                    </a:lnTo>
                    <a:lnTo>
                      <a:pt x="1083" y="716"/>
                    </a:lnTo>
                    <a:lnTo>
                      <a:pt x="1081" y="716"/>
                    </a:lnTo>
                    <a:lnTo>
                      <a:pt x="1081" y="714"/>
                    </a:lnTo>
                    <a:lnTo>
                      <a:pt x="1083" y="712"/>
                    </a:lnTo>
                    <a:lnTo>
                      <a:pt x="1084" y="710"/>
                    </a:lnTo>
                    <a:lnTo>
                      <a:pt x="1086" y="710"/>
                    </a:lnTo>
                    <a:lnTo>
                      <a:pt x="1088" y="710"/>
                    </a:lnTo>
                    <a:lnTo>
                      <a:pt x="1090" y="710"/>
                    </a:lnTo>
                    <a:lnTo>
                      <a:pt x="1094" y="708"/>
                    </a:lnTo>
                    <a:lnTo>
                      <a:pt x="1096" y="708"/>
                    </a:lnTo>
                    <a:lnTo>
                      <a:pt x="1098" y="706"/>
                    </a:lnTo>
                    <a:lnTo>
                      <a:pt x="1098" y="704"/>
                    </a:lnTo>
                    <a:lnTo>
                      <a:pt x="1098" y="703"/>
                    </a:lnTo>
                    <a:lnTo>
                      <a:pt x="1098" y="701"/>
                    </a:lnTo>
                    <a:lnTo>
                      <a:pt x="1096" y="701"/>
                    </a:lnTo>
                    <a:lnTo>
                      <a:pt x="1094" y="701"/>
                    </a:lnTo>
                    <a:lnTo>
                      <a:pt x="1092" y="701"/>
                    </a:lnTo>
                    <a:lnTo>
                      <a:pt x="1090" y="701"/>
                    </a:lnTo>
                    <a:lnTo>
                      <a:pt x="1088" y="699"/>
                    </a:lnTo>
                    <a:lnTo>
                      <a:pt x="1086" y="699"/>
                    </a:lnTo>
                    <a:lnTo>
                      <a:pt x="1084" y="697"/>
                    </a:lnTo>
                    <a:lnTo>
                      <a:pt x="1083" y="697"/>
                    </a:lnTo>
                    <a:lnTo>
                      <a:pt x="1081" y="697"/>
                    </a:lnTo>
                    <a:lnTo>
                      <a:pt x="1079" y="697"/>
                    </a:lnTo>
                    <a:lnTo>
                      <a:pt x="1077" y="699"/>
                    </a:lnTo>
                    <a:lnTo>
                      <a:pt x="1075" y="699"/>
                    </a:lnTo>
                    <a:lnTo>
                      <a:pt x="1073" y="701"/>
                    </a:lnTo>
                    <a:lnTo>
                      <a:pt x="1071" y="703"/>
                    </a:lnTo>
                    <a:lnTo>
                      <a:pt x="1071" y="704"/>
                    </a:lnTo>
                    <a:lnTo>
                      <a:pt x="1069" y="704"/>
                    </a:lnTo>
                    <a:lnTo>
                      <a:pt x="1069" y="706"/>
                    </a:lnTo>
                    <a:lnTo>
                      <a:pt x="1067" y="706"/>
                    </a:lnTo>
                    <a:lnTo>
                      <a:pt x="1065" y="706"/>
                    </a:lnTo>
                    <a:lnTo>
                      <a:pt x="1063" y="706"/>
                    </a:lnTo>
                    <a:lnTo>
                      <a:pt x="1061" y="704"/>
                    </a:lnTo>
                    <a:lnTo>
                      <a:pt x="1059" y="703"/>
                    </a:lnTo>
                    <a:lnTo>
                      <a:pt x="1059" y="701"/>
                    </a:lnTo>
                    <a:lnTo>
                      <a:pt x="1059" y="699"/>
                    </a:lnTo>
                    <a:lnTo>
                      <a:pt x="1059" y="697"/>
                    </a:lnTo>
                    <a:lnTo>
                      <a:pt x="1059" y="695"/>
                    </a:lnTo>
                    <a:lnTo>
                      <a:pt x="1058" y="695"/>
                    </a:lnTo>
                    <a:lnTo>
                      <a:pt x="1058" y="693"/>
                    </a:lnTo>
                    <a:lnTo>
                      <a:pt x="1056" y="691"/>
                    </a:lnTo>
                    <a:lnTo>
                      <a:pt x="1056" y="689"/>
                    </a:lnTo>
                    <a:lnTo>
                      <a:pt x="1054" y="687"/>
                    </a:lnTo>
                    <a:lnTo>
                      <a:pt x="1052" y="687"/>
                    </a:lnTo>
                    <a:lnTo>
                      <a:pt x="1052" y="689"/>
                    </a:lnTo>
                    <a:lnTo>
                      <a:pt x="1050" y="689"/>
                    </a:lnTo>
                    <a:lnTo>
                      <a:pt x="1048" y="691"/>
                    </a:lnTo>
                    <a:lnTo>
                      <a:pt x="1046" y="693"/>
                    </a:lnTo>
                    <a:lnTo>
                      <a:pt x="1044" y="693"/>
                    </a:lnTo>
                    <a:lnTo>
                      <a:pt x="1042" y="693"/>
                    </a:lnTo>
                    <a:lnTo>
                      <a:pt x="1042" y="691"/>
                    </a:lnTo>
                    <a:lnTo>
                      <a:pt x="1040" y="691"/>
                    </a:lnTo>
                    <a:lnTo>
                      <a:pt x="1038" y="689"/>
                    </a:lnTo>
                    <a:lnTo>
                      <a:pt x="1038" y="687"/>
                    </a:lnTo>
                    <a:lnTo>
                      <a:pt x="1036" y="685"/>
                    </a:lnTo>
                    <a:lnTo>
                      <a:pt x="1036" y="683"/>
                    </a:lnTo>
                    <a:lnTo>
                      <a:pt x="1035" y="681"/>
                    </a:lnTo>
                    <a:lnTo>
                      <a:pt x="1033" y="680"/>
                    </a:lnTo>
                    <a:lnTo>
                      <a:pt x="1031" y="678"/>
                    </a:lnTo>
                    <a:lnTo>
                      <a:pt x="1029" y="678"/>
                    </a:lnTo>
                    <a:lnTo>
                      <a:pt x="1027" y="678"/>
                    </a:lnTo>
                    <a:lnTo>
                      <a:pt x="1025" y="678"/>
                    </a:lnTo>
                    <a:lnTo>
                      <a:pt x="1023" y="678"/>
                    </a:lnTo>
                    <a:lnTo>
                      <a:pt x="1021" y="678"/>
                    </a:lnTo>
                    <a:lnTo>
                      <a:pt x="1021" y="680"/>
                    </a:lnTo>
                    <a:lnTo>
                      <a:pt x="1023" y="681"/>
                    </a:lnTo>
                    <a:lnTo>
                      <a:pt x="1025" y="681"/>
                    </a:lnTo>
                    <a:lnTo>
                      <a:pt x="1027" y="683"/>
                    </a:lnTo>
                    <a:lnTo>
                      <a:pt x="1029" y="683"/>
                    </a:lnTo>
                    <a:lnTo>
                      <a:pt x="1031" y="683"/>
                    </a:lnTo>
                    <a:lnTo>
                      <a:pt x="1031" y="685"/>
                    </a:lnTo>
                    <a:lnTo>
                      <a:pt x="1033" y="685"/>
                    </a:lnTo>
                    <a:lnTo>
                      <a:pt x="1033" y="687"/>
                    </a:lnTo>
                    <a:lnTo>
                      <a:pt x="1033" y="689"/>
                    </a:lnTo>
                    <a:lnTo>
                      <a:pt x="1031" y="691"/>
                    </a:lnTo>
                    <a:lnTo>
                      <a:pt x="1029" y="693"/>
                    </a:lnTo>
                    <a:lnTo>
                      <a:pt x="1027" y="693"/>
                    </a:lnTo>
                    <a:lnTo>
                      <a:pt x="1025" y="693"/>
                    </a:lnTo>
                    <a:lnTo>
                      <a:pt x="1023" y="695"/>
                    </a:lnTo>
                    <a:lnTo>
                      <a:pt x="1021" y="695"/>
                    </a:lnTo>
                    <a:lnTo>
                      <a:pt x="1019" y="695"/>
                    </a:lnTo>
                    <a:lnTo>
                      <a:pt x="1017" y="695"/>
                    </a:lnTo>
                    <a:lnTo>
                      <a:pt x="1015" y="693"/>
                    </a:lnTo>
                    <a:lnTo>
                      <a:pt x="1013" y="693"/>
                    </a:lnTo>
                    <a:lnTo>
                      <a:pt x="1011" y="693"/>
                    </a:lnTo>
                    <a:lnTo>
                      <a:pt x="1010" y="691"/>
                    </a:lnTo>
                    <a:lnTo>
                      <a:pt x="1010" y="689"/>
                    </a:lnTo>
                    <a:lnTo>
                      <a:pt x="1008" y="687"/>
                    </a:lnTo>
                    <a:lnTo>
                      <a:pt x="1008" y="685"/>
                    </a:lnTo>
                    <a:lnTo>
                      <a:pt x="1010" y="685"/>
                    </a:lnTo>
                    <a:lnTo>
                      <a:pt x="1010" y="683"/>
                    </a:lnTo>
                    <a:lnTo>
                      <a:pt x="1010" y="681"/>
                    </a:lnTo>
                    <a:lnTo>
                      <a:pt x="1011" y="680"/>
                    </a:lnTo>
                    <a:lnTo>
                      <a:pt x="1011" y="678"/>
                    </a:lnTo>
                    <a:lnTo>
                      <a:pt x="1011" y="676"/>
                    </a:lnTo>
                    <a:lnTo>
                      <a:pt x="1011" y="674"/>
                    </a:lnTo>
                    <a:lnTo>
                      <a:pt x="1011" y="672"/>
                    </a:lnTo>
                    <a:lnTo>
                      <a:pt x="1010" y="672"/>
                    </a:lnTo>
                    <a:lnTo>
                      <a:pt x="1008" y="674"/>
                    </a:lnTo>
                    <a:lnTo>
                      <a:pt x="1006" y="674"/>
                    </a:lnTo>
                    <a:lnTo>
                      <a:pt x="1002" y="674"/>
                    </a:lnTo>
                    <a:lnTo>
                      <a:pt x="1000" y="674"/>
                    </a:lnTo>
                    <a:lnTo>
                      <a:pt x="998" y="674"/>
                    </a:lnTo>
                    <a:lnTo>
                      <a:pt x="998" y="672"/>
                    </a:lnTo>
                    <a:lnTo>
                      <a:pt x="998" y="670"/>
                    </a:lnTo>
                    <a:lnTo>
                      <a:pt x="998" y="668"/>
                    </a:lnTo>
                    <a:lnTo>
                      <a:pt x="1000" y="668"/>
                    </a:lnTo>
                    <a:lnTo>
                      <a:pt x="1000" y="666"/>
                    </a:lnTo>
                    <a:lnTo>
                      <a:pt x="1002" y="664"/>
                    </a:lnTo>
                    <a:lnTo>
                      <a:pt x="1002" y="662"/>
                    </a:lnTo>
                    <a:lnTo>
                      <a:pt x="1004" y="662"/>
                    </a:lnTo>
                    <a:lnTo>
                      <a:pt x="1004" y="660"/>
                    </a:lnTo>
                    <a:lnTo>
                      <a:pt x="1002" y="660"/>
                    </a:lnTo>
                    <a:lnTo>
                      <a:pt x="1002" y="658"/>
                    </a:lnTo>
                    <a:lnTo>
                      <a:pt x="1000" y="658"/>
                    </a:lnTo>
                    <a:lnTo>
                      <a:pt x="998" y="656"/>
                    </a:lnTo>
                    <a:lnTo>
                      <a:pt x="996" y="656"/>
                    </a:lnTo>
                    <a:lnTo>
                      <a:pt x="994" y="656"/>
                    </a:lnTo>
                    <a:lnTo>
                      <a:pt x="992" y="655"/>
                    </a:lnTo>
                    <a:lnTo>
                      <a:pt x="990" y="655"/>
                    </a:lnTo>
                    <a:lnTo>
                      <a:pt x="988" y="655"/>
                    </a:lnTo>
                    <a:lnTo>
                      <a:pt x="987" y="655"/>
                    </a:lnTo>
                    <a:lnTo>
                      <a:pt x="985" y="655"/>
                    </a:lnTo>
                    <a:lnTo>
                      <a:pt x="983" y="653"/>
                    </a:lnTo>
                    <a:lnTo>
                      <a:pt x="981" y="653"/>
                    </a:lnTo>
                    <a:lnTo>
                      <a:pt x="979" y="653"/>
                    </a:lnTo>
                    <a:lnTo>
                      <a:pt x="979" y="651"/>
                    </a:lnTo>
                    <a:lnTo>
                      <a:pt x="977" y="651"/>
                    </a:lnTo>
                    <a:lnTo>
                      <a:pt x="977" y="649"/>
                    </a:lnTo>
                    <a:lnTo>
                      <a:pt x="977" y="647"/>
                    </a:lnTo>
                    <a:lnTo>
                      <a:pt x="975" y="647"/>
                    </a:lnTo>
                    <a:lnTo>
                      <a:pt x="975" y="645"/>
                    </a:lnTo>
                    <a:lnTo>
                      <a:pt x="973" y="643"/>
                    </a:lnTo>
                    <a:lnTo>
                      <a:pt x="971" y="643"/>
                    </a:lnTo>
                    <a:lnTo>
                      <a:pt x="969" y="643"/>
                    </a:lnTo>
                    <a:lnTo>
                      <a:pt x="967" y="643"/>
                    </a:lnTo>
                    <a:lnTo>
                      <a:pt x="965" y="643"/>
                    </a:lnTo>
                    <a:lnTo>
                      <a:pt x="963" y="643"/>
                    </a:lnTo>
                    <a:lnTo>
                      <a:pt x="962" y="643"/>
                    </a:lnTo>
                    <a:lnTo>
                      <a:pt x="960" y="643"/>
                    </a:lnTo>
                    <a:lnTo>
                      <a:pt x="958" y="641"/>
                    </a:lnTo>
                    <a:lnTo>
                      <a:pt x="956" y="641"/>
                    </a:lnTo>
                    <a:lnTo>
                      <a:pt x="956" y="639"/>
                    </a:lnTo>
                    <a:lnTo>
                      <a:pt x="956" y="637"/>
                    </a:lnTo>
                    <a:lnTo>
                      <a:pt x="954" y="635"/>
                    </a:lnTo>
                    <a:lnTo>
                      <a:pt x="954" y="632"/>
                    </a:lnTo>
                    <a:lnTo>
                      <a:pt x="952" y="630"/>
                    </a:lnTo>
                    <a:lnTo>
                      <a:pt x="952" y="628"/>
                    </a:lnTo>
                    <a:lnTo>
                      <a:pt x="952" y="626"/>
                    </a:lnTo>
                    <a:lnTo>
                      <a:pt x="950" y="626"/>
                    </a:lnTo>
                    <a:lnTo>
                      <a:pt x="948" y="626"/>
                    </a:lnTo>
                    <a:lnTo>
                      <a:pt x="948" y="624"/>
                    </a:lnTo>
                    <a:lnTo>
                      <a:pt x="946" y="624"/>
                    </a:lnTo>
                    <a:lnTo>
                      <a:pt x="944" y="624"/>
                    </a:lnTo>
                    <a:lnTo>
                      <a:pt x="942" y="624"/>
                    </a:lnTo>
                    <a:lnTo>
                      <a:pt x="940" y="624"/>
                    </a:lnTo>
                    <a:lnTo>
                      <a:pt x="939" y="624"/>
                    </a:lnTo>
                    <a:lnTo>
                      <a:pt x="939" y="626"/>
                    </a:lnTo>
                    <a:lnTo>
                      <a:pt x="939" y="628"/>
                    </a:lnTo>
                    <a:lnTo>
                      <a:pt x="935" y="632"/>
                    </a:lnTo>
                    <a:lnTo>
                      <a:pt x="933" y="632"/>
                    </a:lnTo>
                    <a:lnTo>
                      <a:pt x="931" y="632"/>
                    </a:lnTo>
                    <a:lnTo>
                      <a:pt x="929" y="632"/>
                    </a:lnTo>
                    <a:lnTo>
                      <a:pt x="927" y="632"/>
                    </a:lnTo>
                    <a:lnTo>
                      <a:pt x="925" y="630"/>
                    </a:lnTo>
                    <a:lnTo>
                      <a:pt x="923" y="628"/>
                    </a:lnTo>
                    <a:lnTo>
                      <a:pt x="923" y="626"/>
                    </a:lnTo>
                    <a:lnTo>
                      <a:pt x="923" y="624"/>
                    </a:lnTo>
                    <a:lnTo>
                      <a:pt x="921" y="624"/>
                    </a:lnTo>
                    <a:lnTo>
                      <a:pt x="921" y="622"/>
                    </a:lnTo>
                    <a:lnTo>
                      <a:pt x="919" y="622"/>
                    </a:lnTo>
                    <a:lnTo>
                      <a:pt x="917" y="620"/>
                    </a:lnTo>
                    <a:lnTo>
                      <a:pt x="915" y="620"/>
                    </a:lnTo>
                    <a:lnTo>
                      <a:pt x="914" y="620"/>
                    </a:lnTo>
                    <a:lnTo>
                      <a:pt x="912" y="620"/>
                    </a:lnTo>
                    <a:lnTo>
                      <a:pt x="910" y="620"/>
                    </a:lnTo>
                    <a:lnTo>
                      <a:pt x="910" y="622"/>
                    </a:lnTo>
                    <a:lnTo>
                      <a:pt x="908" y="622"/>
                    </a:lnTo>
                    <a:lnTo>
                      <a:pt x="908" y="624"/>
                    </a:lnTo>
                    <a:lnTo>
                      <a:pt x="908" y="626"/>
                    </a:lnTo>
                    <a:lnTo>
                      <a:pt x="908" y="628"/>
                    </a:lnTo>
                    <a:lnTo>
                      <a:pt x="908" y="630"/>
                    </a:lnTo>
                    <a:lnTo>
                      <a:pt x="910" y="632"/>
                    </a:lnTo>
                    <a:lnTo>
                      <a:pt x="910" y="633"/>
                    </a:lnTo>
                    <a:lnTo>
                      <a:pt x="912" y="635"/>
                    </a:lnTo>
                    <a:lnTo>
                      <a:pt x="914" y="637"/>
                    </a:lnTo>
                    <a:lnTo>
                      <a:pt x="914" y="639"/>
                    </a:lnTo>
                    <a:lnTo>
                      <a:pt x="914" y="641"/>
                    </a:lnTo>
                    <a:lnTo>
                      <a:pt x="915" y="641"/>
                    </a:lnTo>
                    <a:lnTo>
                      <a:pt x="915" y="643"/>
                    </a:lnTo>
                    <a:lnTo>
                      <a:pt x="914" y="645"/>
                    </a:lnTo>
                    <a:lnTo>
                      <a:pt x="912" y="645"/>
                    </a:lnTo>
                    <a:lnTo>
                      <a:pt x="910" y="645"/>
                    </a:lnTo>
                    <a:lnTo>
                      <a:pt x="908" y="645"/>
                    </a:lnTo>
                    <a:lnTo>
                      <a:pt x="908" y="643"/>
                    </a:lnTo>
                    <a:lnTo>
                      <a:pt x="908" y="641"/>
                    </a:lnTo>
                    <a:lnTo>
                      <a:pt x="906" y="641"/>
                    </a:lnTo>
                    <a:lnTo>
                      <a:pt x="906" y="639"/>
                    </a:lnTo>
                    <a:lnTo>
                      <a:pt x="904" y="639"/>
                    </a:lnTo>
                    <a:lnTo>
                      <a:pt x="904" y="637"/>
                    </a:lnTo>
                    <a:lnTo>
                      <a:pt x="902" y="637"/>
                    </a:lnTo>
                    <a:lnTo>
                      <a:pt x="902" y="635"/>
                    </a:lnTo>
                    <a:lnTo>
                      <a:pt x="900" y="635"/>
                    </a:lnTo>
                    <a:lnTo>
                      <a:pt x="898" y="635"/>
                    </a:lnTo>
                    <a:lnTo>
                      <a:pt x="896" y="635"/>
                    </a:lnTo>
                    <a:lnTo>
                      <a:pt x="896" y="637"/>
                    </a:lnTo>
                    <a:lnTo>
                      <a:pt x="894" y="637"/>
                    </a:lnTo>
                    <a:lnTo>
                      <a:pt x="892" y="637"/>
                    </a:lnTo>
                    <a:lnTo>
                      <a:pt x="889" y="637"/>
                    </a:lnTo>
                    <a:lnTo>
                      <a:pt x="887" y="637"/>
                    </a:lnTo>
                    <a:lnTo>
                      <a:pt x="887" y="639"/>
                    </a:lnTo>
                    <a:lnTo>
                      <a:pt x="885" y="639"/>
                    </a:lnTo>
                    <a:lnTo>
                      <a:pt x="883" y="639"/>
                    </a:lnTo>
                    <a:lnTo>
                      <a:pt x="881" y="639"/>
                    </a:lnTo>
                    <a:lnTo>
                      <a:pt x="879" y="639"/>
                    </a:lnTo>
                    <a:lnTo>
                      <a:pt x="877" y="639"/>
                    </a:lnTo>
                    <a:lnTo>
                      <a:pt x="873" y="641"/>
                    </a:lnTo>
                    <a:lnTo>
                      <a:pt x="871" y="643"/>
                    </a:lnTo>
                    <a:lnTo>
                      <a:pt x="871" y="645"/>
                    </a:lnTo>
                    <a:lnTo>
                      <a:pt x="871" y="647"/>
                    </a:lnTo>
                    <a:lnTo>
                      <a:pt x="873" y="649"/>
                    </a:lnTo>
                    <a:lnTo>
                      <a:pt x="873" y="651"/>
                    </a:lnTo>
                    <a:lnTo>
                      <a:pt x="873" y="653"/>
                    </a:lnTo>
                    <a:lnTo>
                      <a:pt x="873" y="655"/>
                    </a:lnTo>
                    <a:lnTo>
                      <a:pt x="873" y="656"/>
                    </a:lnTo>
                    <a:lnTo>
                      <a:pt x="871" y="656"/>
                    </a:lnTo>
                    <a:lnTo>
                      <a:pt x="869" y="655"/>
                    </a:lnTo>
                    <a:lnTo>
                      <a:pt x="867" y="655"/>
                    </a:lnTo>
                    <a:lnTo>
                      <a:pt x="866" y="655"/>
                    </a:lnTo>
                    <a:lnTo>
                      <a:pt x="864" y="656"/>
                    </a:lnTo>
                    <a:lnTo>
                      <a:pt x="864" y="658"/>
                    </a:lnTo>
                    <a:lnTo>
                      <a:pt x="864" y="660"/>
                    </a:lnTo>
                    <a:lnTo>
                      <a:pt x="864" y="662"/>
                    </a:lnTo>
                    <a:lnTo>
                      <a:pt x="862" y="666"/>
                    </a:lnTo>
                    <a:lnTo>
                      <a:pt x="860" y="666"/>
                    </a:lnTo>
                    <a:lnTo>
                      <a:pt x="858" y="666"/>
                    </a:lnTo>
                    <a:lnTo>
                      <a:pt x="856" y="666"/>
                    </a:lnTo>
                    <a:lnTo>
                      <a:pt x="854" y="664"/>
                    </a:lnTo>
                    <a:lnTo>
                      <a:pt x="854" y="662"/>
                    </a:lnTo>
                    <a:lnTo>
                      <a:pt x="852" y="660"/>
                    </a:lnTo>
                    <a:lnTo>
                      <a:pt x="850" y="658"/>
                    </a:lnTo>
                    <a:lnTo>
                      <a:pt x="850" y="656"/>
                    </a:lnTo>
                    <a:lnTo>
                      <a:pt x="848" y="656"/>
                    </a:lnTo>
                    <a:lnTo>
                      <a:pt x="846" y="655"/>
                    </a:lnTo>
                    <a:lnTo>
                      <a:pt x="844" y="655"/>
                    </a:lnTo>
                    <a:lnTo>
                      <a:pt x="843" y="655"/>
                    </a:lnTo>
                    <a:lnTo>
                      <a:pt x="843" y="656"/>
                    </a:lnTo>
                    <a:lnTo>
                      <a:pt x="841" y="656"/>
                    </a:lnTo>
                    <a:lnTo>
                      <a:pt x="841" y="660"/>
                    </a:lnTo>
                    <a:lnTo>
                      <a:pt x="839" y="660"/>
                    </a:lnTo>
                    <a:lnTo>
                      <a:pt x="837" y="664"/>
                    </a:lnTo>
                    <a:lnTo>
                      <a:pt x="837" y="666"/>
                    </a:lnTo>
                    <a:lnTo>
                      <a:pt x="835" y="668"/>
                    </a:lnTo>
                    <a:lnTo>
                      <a:pt x="833" y="668"/>
                    </a:lnTo>
                    <a:lnTo>
                      <a:pt x="831" y="666"/>
                    </a:lnTo>
                    <a:lnTo>
                      <a:pt x="831" y="664"/>
                    </a:lnTo>
                    <a:lnTo>
                      <a:pt x="833" y="662"/>
                    </a:lnTo>
                    <a:lnTo>
                      <a:pt x="835" y="660"/>
                    </a:lnTo>
                    <a:lnTo>
                      <a:pt x="835" y="658"/>
                    </a:lnTo>
                    <a:lnTo>
                      <a:pt x="835" y="656"/>
                    </a:lnTo>
                    <a:lnTo>
                      <a:pt x="833" y="655"/>
                    </a:lnTo>
                    <a:lnTo>
                      <a:pt x="831" y="655"/>
                    </a:lnTo>
                    <a:lnTo>
                      <a:pt x="829" y="655"/>
                    </a:lnTo>
                    <a:lnTo>
                      <a:pt x="827" y="656"/>
                    </a:lnTo>
                    <a:lnTo>
                      <a:pt x="827" y="658"/>
                    </a:lnTo>
                    <a:lnTo>
                      <a:pt x="825" y="660"/>
                    </a:lnTo>
                    <a:lnTo>
                      <a:pt x="825" y="662"/>
                    </a:lnTo>
                    <a:lnTo>
                      <a:pt x="823" y="666"/>
                    </a:lnTo>
                    <a:lnTo>
                      <a:pt x="821" y="666"/>
                    </a:lnTo>
                    <a:lnTo>
                      <a:pt x="819" y="666"/>
                    </a:lnTo>
                    <a:lnTo>
                      <a:pt x="818" y="666"/>
                    </a:lnTo>
                    <a:lnTo>
                      <a:pt x="816" y="666"/>
                    </a:lnTo>
                    <a:lnTo>
                      <a:pt x="814" y="666"/>
                    </a:lnTo>
                    <a:lnTo>
                      <a:pt x="812" y="666"/>
                    </a:lnTo>
                    <a:lnTo>
                      <a:pt x="810" y="668"/>
                    </a:lnTo>
                    <a:lnTo>
                      <a:pt x="808" y="670"/>
                    </a:lnTo>
                    <a:lnTo>
                      <a:pt x="808" y="672"/>
                    </a:lnTo>
                    <a:lnTo>
                      <a:pt x="806" y="672"/>
                    </a:lnTo>
                    <a:lnTo>
                      <a:pt x="804" y="674"/>
                    </a:lnTo>
                    <a:lnTo>
                      <a:pt x="802" y="674"/>
                    </a:lnTo>
                    <a:lnTo>
                      <a:pt x="800" y="672"/>
                    </a:lnTo>
                    <a:lnTo>
                      <a:pt x="800" y="670"/>
                    </a:lnTo>
                    <a:lnTo>
                      <a:pt x="800" y="668"/>
                    </a:lnTo>
                    <a:lnTo>
                      <a:pt x="800" y="666"/>
                    </a:lnTo>
                    <a:lnTo>
                      <a:pt x="800" y="664"/>
                    </a:lnTo>
                    <a:lnTo>
                      <a:pt x="802" y="662"/>
                    </a:lnTo>
                    <a:lnTo>
                      <a:pt x="802" y="658"/>
                    </a:lnTo>
                    <a:lnTo>
                      <a:pt x="802" y="656"/>
                    </a:lnTo>
                    <a:lnTo>
                      <a:pt x="800" y="655"/>
                    </a:lnTo>
                    <a:lnTo>
                      <a:pt x="796" y="653"/>
                    </a:lnTo>
                    <a:lnTo>
                      <a:pt x="795" y="651"/>
                    </a:lnTo>
                    <a:lnTo>
                      <a:pt x="793" y="649"/>
                    </a:lnTo>
                    <a:lnTo>
                      <a:pt x="793" y="647"/>
                    </a:lnTo>
                    <a:lnTo>
                      <a:pt x="791" y="643"/>
                    </a:lnTo>
                    <a:lnTo>
                      <a:pt x="789" y="641"/>
                    </a:lnTo>
                    <a:lnTo>
                      <a:pt x="789" y="639"/>
                    </a:lnTo>
                    <a:lnTo>
                      <a:pt x="787" y="637"/>
                    </a:lnTo>
                    <a:lnTo>
                      <a:pt x="785" y="637"/>
                    </a:lnTo>
                    <a:lnTo>
                      <a:pt x="783" y="637"/>
                    </a:lnTo>
                    <a:lnTo>
                      <a:pt x="781" y="635"/>
                    </a:lnTo>
                    <a:lnTo>
                      <a:pt x="779" y="635"/>
                    </a:lnTo>
                    <a:lnTo>
                      <a:pt x="777" y="637"/>
                    </a:lnTo>
                    <a:lnTo>
                      <a:pt x="775" y="639"/>
                    </a:lnTo>
                    <a:lnTo>
                      <a:pt x="775" y="641"/>
                    </a:lnTo>
                    <a:lnTo>
                      <a:pt x="775" y="643"/>
                    </a:lnTo>
                    <a:lnTo>
                      <a:pt x="777" y="645"/>
                    </a:lnTo>
                    <a:lnTo>
                      <a:pt x="777" y="647"/>
                    </a:lnTo>
                    <a:lnTo>
                      <a:pt x="777" y="649"/>
                    </a:lnTo>
                    <a:lnTo>
                      <a:pt x="779" y="651"/>
                    </a:lnTo>
                    <a:lnTo>
                      <a:pt x="779" y="653"/>
                    </a:lnTo>
                    <a:lnTo>
                      <a:pt x="781" y="655"/>
                    </a:lnTo>
                    <a:lnTo>
                      <a:pt x="779" y="656"/>
                    </a:lnTo>
                    <a:lnTo>
                      <a:pt x="779" y="658"/>
                    </a:lnTo>
                    <a:lnTo>
                      <a:pt x="777" y="658"/>
                    </a:lnTo>
                    <a:lnTo>
                      <a:pt x="775" y="658"/>
                    </a:lnTo>
                    <a:lnTo>
                      <a:pt x="773" y="656"/>
                    </a:lnTo>
                    <a:lnTo>
                      <a:pt x="771" y="655"/>
                    </a:lnTo>
                    <a:lnTo>
                      <a:pt x="771" y="651"/>
                    </a:lnTo>
                    <a:lnTo>
                      <a:pt x="771" y="649"/>
                    </a:lnTo>
                    <a:lnTo>
                      <a:pt x="770" y="647"/>
                    </a:lnTo>
                    <a:lnTo>
                      <a:pt x="770" y="645"/>
                    </a:lnTo>
                    <a:lnTo>
                      <a:pt x="770" y="641"/>
                    </a:lnTo>
                    <a:lnTo>
                      <a:pt x="770" y="639"/>
                    </a:lnTo>
                    <a:lnTo>
                      <a:pt x="770" y="635"/>
                    </a:lnTo>
                    <a:lnTo>
                      <a:pt x="770" y="632"/>
                    </a:lnTo>
                    <a:lnTo>
                      <a:pt x="768" y="630"/>
                    </a:lnTo>
                    <a:lnTo>
                      <a:pt x="766" y="630"/>
                    </a:lnTo>
                    <a:lnTo>
                      <a:pt x="764" y="630"/>
                    </a:lnTo>
                    <a:lnTo>
                      <a:pt x="760" y="630"/>
                    </a:lnTo>
                    <a:lnTo>
                      <a:pt x="756" y="630"/>
                    </a:lnTo>
                    <a:lnTo>
                      <a:pt x="752" y="628"/>
                    </a:lnTo>
                    <a:lnTo>
                      <a:pt x="750" y="626"/>
                    </a:lnTo>
                    <a:lnTo>
                      <a:pt x="748" y="626"/>
                    </a:lnTo>
                    <a:lnTo>
                      <a:pt x="745" y="624"/>
                    </a:lnTo>
                    <a:lnTo>
                      <a:pt x="743" y="624"/>
                    </a:lnTo>
                    <a:lnTo>
                      <a:pt x="741" y="620"/>
                    </a:lnTo>
                    <a:lnTo>
                      <a:pt x="739" y="618"/>
                    </a:lnTo>
                    <a:lnTo>
                      <a:pt x="737" y="618"/>
                    </a:lnTo>
                    <a:lnTo>
                      <a:pt x="735" y="618"/>
                    </a:lnTo>
                    <a:lnTo>
                      <a:pt x="733" y="618"/>
                    </a:lnTo>
                    <a:lnTo>
                      <a:pt x="731" y="618"/>
                    </a:lnTo>
                    <a:lnTo>
                      <a:pt x="729" y="618"/>
                    </a:lnTo>
                    <a:lnTo>
                      <a:pt x="727" y="618"/>
                    </a:lnTo>
                    <a:lnTo>
                      <a:pt x="727" y="620"/>
                    </a:lnTo>
                    <a:lnTo>
                      <a:pt x="725" y="620"/>
                    </a:lnTo>
                    <a:lnTo>
                      <a:pt x="723" y="622"/>
                    </a:lnTo>
                    <a:lnTo>
                      <a:pt x="722" y="624"/>
                    </a:lnTo>
                    <a:lnTo>
                      <a:pt x="720" y="624"/>
                    </a:lnTo>
                    <a:lnTo>
                      <a:pt x="718" y="624"/>
                    </a:lnTo>
                    <a:lnTo>
                      <a:pt x="716" y="624"/>
                    </a:lnTo>
                    <a:lnTo>
                      <a:pt x="714" y="624"/>
                    </a:lnTo>
                    <a:lnTo>
                      <a:pt x="712" y="622"/>
                    </a:lnTo>
                    <a:lnTo>
                      <a:pt x="712" y="620"/>
                    </a:lnTo>
                    <a:lnTo>
                      <a:pt x="714" y="618"/>
                    </a:lnTo>
                    <a:lnTo>
                      <a:pt x="714" y="616"/>
                    </a:lnTo>
                    <a:lnTo>
                      <a:pt x="714" y="614"/>
                    </a:lnTo>
                    <a:lnTo>
                      <a:pt x="714" y="612"/>
                    </a:lnTo>
                    <a:lnTo>
                      <a:pt x="716" y="612"/>
                    </a:lnTo>
                    <a:lnTo>
                      <a:pt x="716" y="610"/>
                    </a:lnTo>
                    <a:lnTo>
                      <a:pt x="716" y="608"/>
                    </a:lnTo>
                    <a:lnTo>
                      <a:pt x="716" y="607"/>
                    </a:lnTo>
                    <a:lnTo>
                      <a:pt x="716" y="605"/>
                    </a:lnTo>
                    <a:lnTo>
                      <a:pt x="716" y="603"/>
                    </a:lnTo>
                    <a:lnTo>
                      <a:pt x="714" y="603"/>
                    </a:lnTo>
                    <a:lnTo>
                      <a:pt x="714" y="601"/>
                    </a:lnTo>
                    <a:lnTo>
                      <a:pt x="712" y="601"/>
                    </a:lnTo>
                    <a:lnTo>
                      <a:pt x="710" y="603"/>
                    </a:lnTo>
                    <a:lnTo>
                      <a:pt x="708" y="603"/>
                    </a:lnTo>
                    <a:lnTo>
                      <a:pt x="708" y="605"/>
                    </a:lnTo>
                    <a:lnTo>
                      <a:pt x="708" y="607"/>
                    </a:lnTo>
                    <a:lnTo>
                      <a:pt x="708" y="608"/>
                    </a:lnTo>
                    <a:lnTo>
                      <a:pt x="708" y="610"/>
                    </a:lnTo>
                    <a:lnTo>
                      <a:pt x="706" y="610"/>
                    </a:lnTo>
                    <a:lnTo>
                      <a:pt x="704" y="610"/>
                    </a:lnTo>
                    <a:lnTo>
                      <a:pt x="702" y="610"/>
                    </a:lnTo>
                    <a:lnTo>
                      <a:pt x="700" y="612"/>
                    </a:lnTo>
                    <a:lnTo>
                      <a:pt x="699" y="612"/>
                    </a:lnTo>
                    <a:lnTo>
                      <a:pt x="697" y="614"/>
                    </a:lnTo>
                    <a:lnTo>
                      <a:pt x="695" y="616"/>
                    </a:lnTo>
                    <a:lnTo>
                      <a:pt x="695" y="618"/>
                    </a:lnTo>
                    <a:lnTo>
                      <a:pt x="693" y="618"/>
                    </a:lnTo>
                    <a:lnTo>
                      <a:pt x="691" y="618"/>
                    </a:lnTo>
                    <a:lnTo>
                      <a:pt x="691" y="616"/>
                    </a:lnTo>
                    <a:lnTo>
                      <a:pt x="689" y="614"/>
                    </a:lnTo>
                    <a:lnTo>
                      <a:pt x="687" y="614"/>
                    </a:lnTo>
                    <a:lnTo>
                      <a:pt x="685" y="614"/>
                    </a:lnTo>
                    <a:lnTo>
                      <a:pt x="683" y="616"/>
                    </a:lnTo>
                    <a:lnTo>
                      <a:pt x="681" y="620"/>
                    </a:lnTo>
                    <a:lnTo>
                      <a:pt x="679" y="626"/>
                    </a:lnTo>
                    <a:lnTo>
                      <a:pt x="677" y="630"/>
                    </a:lnTo>
                    <a:lnTo>
                      <a:pt x="676" y="635"/>
                    </a:lnTo>
                    <a:lnTo>
                      <a:pt x="676" y="643"/>
                    </a:lnTo>
                    <a:lnTo>
                      <a:pt x="672" y="645"/>
                    </a:lnTo>
                    <a:lnTo>
                      <a:pt x="672" y="647"/>
                    </a:lnTo>
                    <a:lnTo>
                      <a:pt x="670" y="647"/>
                    </a:lnTo>
                    <a:lnTo>
                      <a:pt x="668" y="647"/>
                    </a:lnTo>
                    <a:lnTo>
                      <a:pt x="666" y="647"/>
                    </a:lnTo>
                    <a:lnTo>
                      <a:pt x="664" y="647"/>
                    </a:lnTo>
                    <a:lnTo>
                      <a:pt x="662" y="647"/>
                    </a:lnTo>
                    <a:lnTo>
                      <a:pt x="660" y="647"/>
                    </a:lnTo>
                    <a:lnTo>
                      <a:pt x="658" y="647"/>
                    </a:lnTo>
                    <a:lnTo>
                      <a:pt x="656" y="649"/>
                    </a:lnTo>
                    <a:lnTo>
                      <a:pt x="656" y="651"/>
                    </a:lnTo>
                    <a:lnTo>
                      <a:pt x="656" y="653"/>
                    </a:lnTo>
                    <a:lnTo>
                      <a:pt x="658" y="655"/>
                    </a:lnTo>
                    <a:lnTo>
                      <a:pt x="660" y="656"/>
                    </a:lnTo>
                    <a:lnTo>
                      <a:pt x="660" y="658"/>
                    </a:lnTo>
                    <a:lnTo>
                      <a:pt x="662" y="660"/>
                    </a:lnTo>
                    <a:lnTo>
                      <a:pt x="662" y="662"/>
                    </a:lnTo>
                    <a:lnTo>
                      <a:pt x="662" y="664"/>
                    </a:lnTo>
                    <a:lnTo>
                      <a:pt x="660" y="664"/>
                    </a:lnTo>
                    <a:lnTo>
                      <a:pt x="660" y="666"/>
                    </a:lnTo>
                    <a:lnTo>
                      <a:pt x="658" y="666"/>
                    </a:lnTo>
                    <a:lnTo>
                      <a:pt x="658" y="664"/>
                    </a:lnTo>
                    <a:lnTo>
                      <a:pt x="656" y="664"/>
                    </a:lnTo>
                    <a:lnTo>
                      <a:pt x="656" y="662"/>
                    </a:lnTo>
                    <a:lnTo>
                      <a:pt x="656" y="660"/>
                    </a:lnTo>
                    <a:lnTo>
                      <a:pt x="654" y="660"/>
                    </a:lnTo>
                    <a:lnTo>
                      <a:pt x="654" y="658"/>
                    </a:lnTo>
                    <a:lnTo>
                      <a:pt x="652" y="658"/>
                    </a:lnTo>
                    <a:lnTo>
                      <a:pt x="651" y="660"/>
                    </a:lnTo>
                    <a:lnTo>
                      <a:pt x="649" y="660"/>
                    </a:lnTo>
                    <a:lnTo>
                      <a:pt x="647" y="662"/>
                    </a:lnTo>
                    <a:lnTo>
                      <a:pt x="645" y="662"/>
                    </a:lnTo>
                    <a:lnTo>
                      <a:pt x="643" y="662"/>
                    </a:lnTo>
                    <a:lnTo>
                      <a:pt x="641" y="662"/>
                    </a:lnTo>
                    <a:lnTo>
                      <a:pt x="637" y="662"/>
                    </a:lnTo>
                    <a:lnTo>
                      <a:pt x="637" y="660"/>
                    </a:lnTo>
                    <a:lnTo>
                      <a:pt x="635" y="660"/>
                    </a:lnTo>
                    <a:lnTo>
                      <a:pt x="635" y="658"/>
                    </a:lnTo>
                    <a:lnTo>
                      <a:pt x="633" y="656"/>
                    </a:lnTo>
                    <a:lnTo>
                      <a:pt x="631" y="655"/>
                    </a:lnTo>
                    <a:lnTo>
                      <a:pt x="629" y="655"/>
                    </a:lnTo>
                    <a:lnTo>
                      <a:pt x="629" y="653"/>
                    </a:lnTo>
                    <a:lnTo>
                      <a:pt x="628" y="653"/>
                    </a:lnTo>
                    <a:lnTo>
                      <a:pt x="626" y="653"/>
                    </a:lnTo>
                    <a:lnTo>
                      <a:pt x="624" y="655"/>
                    </a:lnTo>
                    <a:lnTo>
                      <a:pt x="622" y="656"/>
                    </a:lnTo>
                    <a:lnTo>
                      <a:pt x="620" y="660"/>
                    </a:lnTo>
                    <a:lnTo>
                      <a:pt x="618" y="660"/>
                    </a:lnTo>
                    <a:lnTo>
                      <a:pt x="618" y="662"/>
                    </a:lnTo>
                    <a:lnTo>
                      <a:pt x="616" y="664"/>
                    </a:lnTo>
                    <a:lnTo>
                      <a:pt x="614" y="666"/>
                    </a:lnTo>
                    <a:lnTo>
                      <a:pt x="612" y="668"/>
                    </a:lnTo>
                    <a:lnTo>
                      <a:pt x="610" y="668"/>
                    </a:lnTo>
                    <a:lnTo>
                      <a:pt x="608" y="670"/>
                    </a:lnTo>
                    <a:lnTo>
                      <a:pt x="608" y="672"/>
                    </a:lnTo>
                    <a:lnTo>
                      <a:pt x="606" y="672"/>
                    </a:lnTo>
                    <a:lnTo>
                      <a:pt x="604" y="674"/>
                    </a:lnTo>
                    <a:lnTo>
                      <a:pt x="604" y="676"/>
                    </a:lnTo>
                    <a:lnTo>
                      <a:pt x="604" y="678"/>
                    </a:lnTo>
                    <a:lnTo>
                      <a:pt x="604" y="680"/>
                    </a:lnTo>
                    <a:lnTo>
                      <a:pt x="604" y="681"/>
                    </a:lnTo>
                    <a:lnTo>
                      <a:pt x="604" y="683"/>
                    </a:lnTo>
                    <a:lnTo>
                      <a:pt x="603" y="685"/>
                    </a:lnTo>
                    <a:lnTo>
                      <a:pt x="603" y="687"/>
                    </a:lnTo>
                    <a:lnTo>
                      <a:pt x="601" y="689"/>
                    </a:lnTo>
                    <a:lnTo>
                      <a:pt x="599" y="691"/>
                    </a:lnTo>
                    <a:lnTo>
                      <a:pt x="597" y="691"/>
                    </a:lnTo>
                    <a:lnTo>
                      <a:pt x="595" y="691"/>
                    </a:lnTo>
                    <a:lnTo>
                      <a:pt x="595" y="689"/>
                    </a:lnTo>
                    <a:lnTo>
                      <a:pt x="595" y="687"/>
                    </a:lnTo>
                    <a:lnTo>
                      <a:pt x="595" y="685"/>
                    </a:lnTo>
                    <a:lnTo>
                      <a:pt x="595" y="683"/>
                    </a:lnTo>
                    <a:lnTo>
                      <a:pt x="597" y="681"/>
                    </a:lnTo>
                    <a:lnTo>
                      <a:pt x="597" y="680"/>
                    </a:lnTo>
                    <a:lnTo>
                      <a:pt x="595" y="678"/>
                    </a:lnTo>
                    <a:lnTo>
                      <a:pt x="593" y="678"/>
                    </a:lnTo>
                    <a:lnTo>
                      <a:pt x="591" y="678"/>
                    </a:lnTo>
                    <a:lnTo>
                      <a:pt x="589" y="680"/>
                    </a:lnTo>
                    <a:lnTo>
                      <a:pt x="587" y="680"/>
                    </a:lnTo>
                    <a:lnTo>
                      <a:pt x="587" y="681"/>
                    </a:lnTo>
                    <a:lnTo>
                      <a:pt x="585" y="681"/>
                    </a:lnTo>
                    <a:lnTo>
                      <a:pt x="583" y="683"/>
                    </a:lnTo>
                    <a:lnTo>
                      <a:pt x="581" y="683"/>
                    </a:lnTo>
                    <a:lnTo>
                      <a:pt x="581" y="681"/>
                    </a:lnTo>
                    <a:lnTo>
                      <a:pt x="580" y="680"/>
                    </a:lnTo>
                    <a:lnTo>
                      <a:pt x="578" y="680"/>
                    </a:lnTo>
                    <a:lnTo>
                      <a:pt x="576" y="678"/>
                    </a:lnTo>
                    <a:lnTo>
                      <a:pt x="574" y="678"/>
                    </a:lnTo>
                    <a:lnTo>
                      <a:pt x="572" y="680"/>
                    </a:lnTo>
                    <a:lnTo>
                      <a:pt x="570" y="680"/>
                    </a:lnTo>
                    <a:lnTo>
                      <a:pt x="570" y="681"/>
                    </a:lnTo>
                    <a:lnTo>
                      <a:pt x="572" y="681"/>
                    </a:lnTo>
                    <a:lnTo>
                      <a:pt x="572" y="683"/>
                    </a:lnTo>
                    <a:lnTo>
                      <a:pt x="572" y="685"/>
                    </a:lnTo>
                    <a:lnTo>
                      <a:pt x="570" y="685"/>
                    </a:lnTo>
                    <a:lnTo>
                      <a:pt x="568" y="685"/>
                    </a:lnTo>
                    <a:lnTo>
                      <a:pt x="566" y="685"/>
                    </a:lnTo>
                    <a:lnTo>
                      <a:pt x="564" y="685"/>
                    </a:lnTo>
                    <a:lnTo>
                      <a:pt x="562" y="685"/>
                    </a:lnTo>
                    <a:lnTo>
                      <a:pt x="562" y="687"/>
                    </a:lnTo>
                    <a:lnTo>
                      <a:pt x="562" y="689"/>
                    </a:lnTo>
                    <a:lnTo>
                      <a:pt x="560" y="691"/>
                    </a:lnTo>
                    <a:lnTo>
                      <a:pt x="558" y="691"/>
                    </a:lnTo>
                    <a:lnTo>
                      <a:pt x="556" y="691"/>
                    </a:lnTo>
                    <a:lnTo>
                      <a:pt x="556" y="689"/>
                    </a:lnTo>
                    <a:lnTo>
                      <a:pt x="553" y="689"/>
                    </a:lnTo>
                    <a:lnTo>
                      <a:pt x="551" y="691"/>
                    </a:lnTo>
                    <a:lnTo>
                      <a:pt x="549" y="691"/>
                    </a:lnTo>
                    <a:lnTo>
                      <a:pt x="547" y="691"/>
                    </a:lnTo>
                    <a:lnTo>
                      <a:pt x="545" y="693"/>
                    </a:lnTo>
                    <a:lnTo>
                      <a:pt x="543" y="693"/>
                    </a:lnTo>
                    <a:lnTo>
                      <a:pt x="541" y="695"/>
                    </a:lnTo>
                    <a:lnTo>
                      <a:pt x="539" y="693"/>
                    </a:lnTo>
                    <a:lnTo>
                      <a:pt x="537" y="691"/>
                    </a:lnTo>
                    <a:lnTo>
                      <a:pt x="537" y="689"/>
                    </a:lnTo>
                    <a:lnTo>
                      <a:pt x="539" y="687"/>
                    </a:lnTo>
                    <a:lnTo>
                      <a:pt x="539" y="685"/>
                    </a:lnTo>
                    <a:lnTo>
                      <a:pt x="537" y="683"/>
                    </a:lnTo>
                    <a:lnTo>
                      <a:pt x="535" y="681"/>
                    </a:lnTo>
                    <a:lnTo>
                      <a:pt x="533" y="681"/>
                    </a:lnTo>
                    <a:lnTo>
                      <a:pt x="533" y="680"/>
                    </a:lnTo>
                    <a:lnTo>
                      <a:pt x="532" y="678"/>
                    </a:lnTo>
                    <a:lnTo>
                      <a:pt x="532" y="676"/>
                    </a:lnTo>
                    <a:lnTo>
                      <a:pt x="532" y="674"/>
                    </a:lnTo>
                    <a:lnTo>
                      <a:pt x="530" y="674"/>
                    </a:lnTo>
                    <a:lnTo>
                      <a:pt x="530" y="676"/>
                    </a:lnTo>
                    <a:lnTo>
                      <a:pt x="528" y="678"/>
                    </a:lnTo>
                    <a:lnTo>
                      <a:pt x="528" y="680"/>
                    </a:lnTo>
                    <a:lnTo>
                      <a:pt x="526" y="680"/>
                    </a:lnTo>
                    <a:lnTo>
                      <a:pt x="524" y="680"/>
                    </a:lnTo>
                    <a:lnTo>
                      <a:pt x="522" y="680"/>
                    </a:lnTo>
                    <a:lnTo>
                      <a:pt x="520" y="680"/>
                    </a:lnTo>
                    <a:lnTo>
                      <a:pt x="518" y="678"/>
                    </a:lnTo>
                    <a:lnTo>
                      <a:pt x="516" y="678"/>
                    </a:lnTo>
                    <a:lnTo>
                      <a:pt x="516" y="676"/>
                    </a:lnTo>
                    <a:lnTo>
                      <a:pt x="514" y="676"/>
                    </a:lnTo>
                    <a:lnTo>
                      <a:pt x="512" y="676"/>
                    </a:lnTo>
                    <a:lnTo>
                      <a:pt x="510" y="676"/>
                    </a:lnTo>
                    <a:lnTo>
                      <a:pt x="508" y="676"/>
                    </a:lnTo>
                    <a:lnTo>
                      <a:pt x="507" y="674"/>
                    </a:lnTo>
                    <a:lnTo>
                      <a:pt x="505" y="674"/>
                    </a:lnTo>
                    <a:lnTo>
                      <a:pt x="503" y="674"/>
                    </a:lnTo>
                    <a:lnTo>
                      <a:pt x="501" y="674"/>
                    </a:lnTo>
                    <a:lnTo>
                      <a:pt x="499" y="672"/>
                    </a:lnTo>
                    <a:lnTo>
                      <a:pt x="497" y="672"/>
                    </a:lnTo>
                    <a:lnTo>
                      <a:pt x="495" y="672"/>
                    </a:lnTo>
                    <a:lnTo>
                      <a:pt x="493" y="670"/>
                    </a:lnTo>
                    <a:lnTo>
                      <a:pt x="491" y="670"/>
                    </a:lnTo>
                    <a:lnTo>
                      <a:pt x="489" y="670"/>
                    </a:lnTo>
                    <a:lnTo>
                      <a:pt x="487" y="670"/>
                    </a:lnTo>
                    <a:lnTo>
                      <a:pt x="485" y="666"/>
                    </a:lnTo>
                    <a:lnTo>
                      <a:pt x="484" y="666"/>
                    </a:lnTo>
                    <a:lnTo>
                      <a:pt x="484" y="664"/>
                    </a:lnTo>
                    <a:lnTo>
                      <a:pt x="482" y="662"/>
                    </a:lnTo>
                    <a:lnTo>
                      <a:pt x="480" y="662"/>
                    </a:lnTo>
                    <a:lnTo>
                      <a:pt x="478" y="660"/>
                    </a:lnTo>
                    <a:lnTo>
                      <a:pt x="476" y="660"/>
                    </a:lnTo>
                    <a:lnTo>
                      <a:pt x="474" y="660"/>
                    </a:lnTo>
                    <a:lnTo>
                      <a:pt x="472" y="658"/>
                    </a:lnTo>
                    <a:lnTo>
                      <a:pt x="470" y="658"/>
                    </a:lnTo>
                    <a:lnTo>
                      <a:pt x="468" y="658"/>
                    </a:lnTo>
                    <a:lnTo>
                      <a:pt x="468" y="660"/>
                    </a:lnTo>
                    <a:lnTo>
                      <a:pt x="468" y="662"/>
                    </a:lnTo>
                    <a:lnTo>
                      <a:pt x="470" y="664"/>
                    </a:lnTo>
                    <a:lnTo>
                      <a:pt x="470" y="666"/>
                    </a:lnTo>
                    <a:lnTo>
                      <a:pt x="468" y="668"/>
                    </a:lnTo>
                    <a:lnTo>
                      <a:pt x="466" y="670"/>
                    </a:lnTo>
                    <a:lnTo>
                      <a:pt x="464" y="672"/>
                    </a:lnTo>
                    <a:lnTo>
                      <a:pt x="462" y="672"/>
                    </a:lnTo>
                    <a:lnTo>
                      <a:pt x="462" y="674"/>
                    </a:lnTo>
                    <a:lnTo>
                      <a:pt x="462" y="676"/>
                    </a:lnTo>
                    <a:lnTo>
                      <a:pt x="462" y="678"/>
                    </a:lnTo>
                    <a:lnTo>
                      <a:pt x="462" y="680"/>
                    </a:lnTo>
                    <a:lnTo>
                      <a:pt x="462" y="681"/>
                    </a:lnTo>
                    <a:lnTo>
                      <a:pt x="460" y="681"/>
                    </a:lnTo>
                    <a:lnTo>
                      <a:pt x="459" y="683"/>
                    </a:lnTo>
                    <a:lnTo>
                      <a:pt x="457" y="683"/>
                    </a:lnTo>
                    <a:lnTo>
                      <a:pt x="455" y="683"/>
                    </a:lnTo>
                    <a:lnTo>
                      <a:pt x="455" y="681"/>
                    </a:lnTo>
                    <a:lnTo>
                      <a:pt x="455" y="680"/>
                    </a:lnTo>
                    <a:lnTo>
                      <a:pt x="455" y="678"/>
                    </a:lnTo>
                    <a:lnTo>
                      <a:pt x="457" y="678"/>
                    </a:lnTo>
                    <a:lnTo>
                      <a:pt x="455" y="674"/>
                    </a:lnTo>
                    <a:lnTo>
                      <a:pt x="455" y="672"/>
                    </a:lnTo>
                    <a:lnTo>
                      <a:pt x="453" y="670"/>
                    </a:lnTo>
                    <a:lnTo>
                      <a:pt x="451" y="670"/>
                    </a:lnTo>
                    <a:lnTo>
                      <a:pt x="449" y="668"/>
                    </a:lnTo>
                    <a:lnTo>
                      <a:pt x="449" y="666"/>
                    </a:lnTo>
                    <a:lnTo>
                      <a:pt x="447" y="666"/>
                    </a:lnTo>
                    <a:lnTo>
                      <a:pt x="445" y="668"/>
                    </a:lnTo>
                    <a:lnTo>
                      <a:pt x="443" y="670"/>
                    </a:lnTo>
                    <a:lnTo>
                      <a:pt x="443" y="672"/>
                    </a:lnTo>
                    <a:lnTo>
                      <a:pt x="443" y="674"/>
                    </a:lnTo>
                    <a:lnTo>
                      <a:pt x="443" y="676"/>
                    </a:lnTo>
                    <a:lnTo>
                      <a:pt x="441" y="676"/>
                    </a:lnTo>
                    <a:lnTo>
                      <a:pt x="441" y="678"/>
                    </a:lnTo>
                    <a:lnTo>
                      <a:pt x="439" y="678"/>
                    </a:lnTo>
                    <a:lnTo>
                      <a:pt x="437" y="676"/>
                    </a:lnTo>
                    <a:lnTo>
                      <a:pt x="437" y="674"/>
                    </a:lnTo>
                    <a:lnTo>
                      <a:pt x="437" y="672"/>
                    </a:lnTo>
                    <a:lnTo>
                      <a:pt x="436" y="670"/>
                    </a:lnTo>
                    <a:lnTo>
                      <a:pt x="434" y="670"/>
                    </a:lnTo>
                    <a:lnTo>
                      <a:pt x="434" y="668"/>
                    </a:lnTo>
                    <a:lnTo>
                      <a:pt x="432" y="668"/>
                    </a:lnTo>
                    <a:lnTo>
                      <a:pt x="432" y="670"/>
                    </a:lnTo>
                    <a:lnTo>
                      <a:pt x="430" y="670"/>
                    </a:lnTo>
                    <a:lnTo>
                      <a:pt x="430" y="668"/>
                    </a:lnTo>
                    <a:lnTo>
                      <a:pt x="428" y="670"/>
                    </a:lnTo>
                    <a:lnTo>
                      <a:pt x="428" y="672"/>
                    </a:lnTo>
                    <a:lnTo>
                      <a:pt x="426" y="672"/>
                    </a:lnTo>
                    <a:lnTo>
                      <a:pt x="424" y="674"/>
                    </a:lnTo>
                    <a:lnTo>
                      <a:pt x="422" y="674"/>
                    </a:lnTo>
                    <a:lnTo>
                      <a:pt x="418" y="676"/>
                    </a:lnTo>
                    <a:lnTo>
                      <a:pt x="418" y="678"/>
                    </a:lnTo>
                    <a:lnTo>
                      <a:pt x="416" y="678"/>
                    </a:lnTo>
                    <a:lnTo>
                      <a:pt x="414" y="680"/>
                    </a:lnTo>
                    <a:lnTo>
                      <a:pt x="412" y="680"/>
                    </a:lnTo>
                    <a:lnTo>
                      <a:pt x="411" y="680"/>
                    </a:lnTo>
                    <a:lnTo>
                      <a:pt x="409" y="681"/>
                    </a:lnTo>
                    <a:lnTo>
                      <a:pt x="407" y="681"/>
                    </a:lnTo>
                    <a:lnTo>
                      <a:pt x="405" y="680"/>
                    </a:lnTo>
                    <a:lnTo>
                      <a:pt x="403" y="680"/>
                    </a:lnTo>
                    <a:lnTo>
                      <a:pt x="403" y="681"/>
                    </a:lnTo>
                    <a:lnTo>
                      <a:pt x="401" y="681"/>
                    </a:lnTo>
                    <a:lnTo>
                      <a:pt x="399" y="681"/>
                    </a:lnTo>
                    <a:lnTo>
                      <a:pt x="397" y="681"/>
                    </a:lnTo>
                    <a:lnTo>
                      <a:pt x="395" y="681"/>
                    </a:lnTo>
                    <a:lnTo>
                      <a:pt x="393" y="683"/>
                    </a:lnTo>
                    <a:lnTo>
                      <a:pt x="391" y="685"/>
                    </a:lnTo>
                    <a:lnTo>
                      <a:pt x="389" y="685"/>
                    </a:lnTo>
                    <a:lnTo>
                      <a:pt x="388" y="683"/>
                    </a:lnTo>
                    <a:lnTo>
                      <a:pt x="389" y="681"/>
                    </a:lnTo>
                    <a:lnTo>
                      <a:pt x="389" y="680"/>
                    </a:lnTo>
                    <a:lnTo>
                      <a:pt x="389" y="678"/>
                    </a:lnTo>
                    <a:lnTo>
                      <a:pt x="391" y="676"/>
                    </a:lnTo>
                    <a:lnTo>
                      <a:pt x="389" y="674"/>
                    </a:lnTo>
                    <a:lnTo>
                      <a:pt x="388" y="674"/>
                    </a:lnTo>
                    <a:lnTo>
                      <a:pt x="386" y="672"/>
                    </a:lnTo>
                    <a:lnTo>
                      <a:pt x="384" y="670"/>
                    </a:lnTo>
                    <a:lnTo>
                      <a:pt x="384" y="664"/>
                    </a:lnTo>
                    <a:lnTo>
                      <a:pt x="382" y="662"/>
                    </a:lnTo>
                    <a:lnTo>
                      <a:pt x="380" y="660"/>
                    </a:lnTo>
                    <a:lnTo>
                      <a:pt x="380" y="658"/>
                    </a:lnTo>
                    <a:lnTo>
                      <a:pt x="380" y="656"/>
                    </a:lnTo>
                    <a:lnTo>
                      <a:pt x="378" y="656"/>
                    </a:lnTo>
                    <a:lnTo>
                      <a:pt x="378" y="655"/>
                    </a:lnTo>
                    <a:lnTo>
                      <a:pt x="376" y="655"/>
                    </a:lnTo>
                    <a:lnTo>
                      <a:pt x="376" y="656"/>
                    </a:lnTo>
                    <a:lnTo>
                      <a:pt x="374" y="658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0" y="658"/>
                    </a:lnTo>
                    <a:lnTo>
                      <a:pt x="368" y="658"/>
                    </a:lnTo>
                    <a:lnTo>
                      <a:pt x="368" y="656"/>
                    </a:lnTo>
                    <a:lnTo>
                      <a:pt x="366" y="655"/>
                    </a:lnTo>
                    <a:lnTo>
                      <a:pt x="366" y="653"/>
                    </a:lnTo>
                    <a:lnTo>
                      <a:pt x="366" y="651"/>
                    </a:lnTo>
                    <a:lnTo>
                      <a:pt x="364" y="651"/>
                    </a:lnTo>
                    <a:lnTo>
                      <a:pt x="363" y="651"/>
                    </a:lnTo>
                    <a:lnTo>
                      <a:pt x="361" y="651"/>
                    </a:lnTo>
                    <a:lnTo>
                      <a:pt x="361" y="653"/>
                    </a:lnTo>
                    <a:lnTo>
                      <a:pt x="361" y="655"/>
                    </a:lnTo>
                    <a:lnTo>
                      <a:pt x="361" y="656"/>
                    </a:lnTo>
                    <a:lnTo>
                      <a:pt x="361" y="658"/>
                    </a:lnTo>
                    <a:lnTo>
                      <a:pt x="359" y="660"/>
                    </a:lnTo>
                    <a:lnTo>
                      <a:pt x="357" y="660"/>
                    </a:lnTo>
                    <a:lnTo>
                      <a:pt x="355" y="660"/>
                    </a:lnTo>
                    <a:lnTo>
                      <a:pt x="353" y="658"/>
                    </a:lnTo>
                    <a:lnTo>
                      <a:pt x="353" y="656"/>
                    </a:lnTo>
                    <a:lnTo>
                      <a:pt x="353" y="655"/>
                    </a:lnTo>
                    <a:lnTo>
                      <a:pt x="351" y="653"/>
                    </a:lnTo>
                    <a:lnTo>
                      <a:pt x="349" y="653"/>
                    </a:lnTo>
                    <a:lnTo>
                      <a:pt x="347" y="653"/>
                    </a:lnTo>
                    <a:lnTo>
                      <a:pt x="347" y="651"/>
                    </a:lnTo>
                    <a:lnTo>
                      <a:pt x="345" y="651"/>
                    </a:lnTo>
                    <a:lnTo>
                      <a:pt x="343" y="651"/>
                    </a:lnTo>
                    <a:lnTo>
                      <a:pt x="341" y="651"/>
                    </a:lnTo>
                    <a:lnTo>
                      <a:pt x="340" y="651"/>
                    </a:lnTo>
                    <a:lnTo>
                      <a:pt x="338" y="649"/>
                    </a:lnTo>
                    <a:lnTo>
                      <a:pt x="338" y="647"/>
                    </a:lnTo>
                    <a:lnTo>
                      <a:pt x="340" y="645"/>
                    </a:lnTo>
                    <a:lnTo>
                      <a:pt x="338" y="641"/>
                    </a:lnTo>
                    <a:lnTo>
                      <a:pt x="340" y="639"/>
                    </a:lnTo>
                    <a:lnTo>
                      <a:pt x="338" y="637"/>
                    </a:lnTo>
                    <a:lnTo>
                      <a:pt x="336" y="637"/>
                    </a:lnTo>
                    <a:lnTo>
                      <a:pt x="332" y="633"/>
                    </a:lnTo>
                    <a:lnTo>
                      <a:pt x="330" y="632"/>
                    </a:lnTo>
                    <a:lnTo>
                      <a:pt x="328" y="630"/>
                    </a:lnTo>
                    <a:lnTo>
                      <a:pt x="328" y="626"/>
                    </a:lnTo>
                    <a:lnTo>
                      <a:pt x="326" y="624"/>
                    </a:lnTo>
                    <a:lnTo>
                      <a:pt x="326" y="622"/>
                    </a:lnTo>
                    <a:lnTo>
                      <a:pt x="326" y="620"/>
                    </a:lnTo>
                    <a:lnTo>
                      <a:pt x="326" y="616"/>
                    </a:lnTo>
                    <a:lnTo>
                      <a:pt x="326" y="614"/>
                    </a:lnTo>
                    <a:lnTo>
                      <a:pt x="328" y="612"/>
                    </a:lnTo>
                    <a:lnTo>
                      <a:pt x="330" y="612"/>
                    </a:lnTo>
                    <a:lnTo>
                      <a:pt x="332" y="612"/>
                    </a:lnTo>
                    <a:lnTo>
                      <a:pt x="334" y="612"/>
                    </a:lnTo>
                    <a:lnTo>
                      <a:pt x="336" y="612"/>
                    </a:lnTo>
                    <a:lnTo>
                      <a:pt x="338" y="610"/>
                    </a:lnTo>
                    <a:lnTo>
                      <a:pt x="338" y="608"/>
                    </a:lnTo>
                    <a:lnTo>
                      <a:pt x="340" y="607"/>
                    </a:lnTo>
                    <a:lnTo>
                      <a:pt x="340" y="605"/>
                    </a:lnTo>
                    <a:lnTo>
                      <a:pt x="340" y="603"/>
                    </a:lnTo>
                    <a:lnTo>
                      <a:pt x="340" y="601"/>
                    </a:lnTo>
                    <a:lnTo>
                      <a:pt x="341" y="599"/>
                    </a:lnTo>
                    <a:lnTo>
                      <a:pt x="341" y="597"/>
                    </a:lnTo>
                    <a:lnTo>
                      <a:pt x="343" y="597"/>
                    </a:lnTo>
                    <a:lnTo>
                      <a:pt x="345" y="595"/>
                    </a:lnTo>
                    <a:lnTo>
                      <a:pt x="349" y="593"/>
                    </a:lnTo>
                    <a:lnTo>
                      <a:pt x="351" y="591"/>
                    </a:lnTo>
                    <a:lnTo>
                      <a:pt x="353" y="591"/>
                    </a:lnTo>
                    <a:lnTo>
                      <a:pt x="353" y="587"/>
                    </a:lnTo>
                    <a:lnTo>
                      <a:pt x="353" y="585"/>
                    </a:lnTo>
                    <a:lnTo>
                      <a:pt x="351" y="585"/>
                    </a:lnTo>
                    <a:lnTo>
                      <a:pt x="349" y="585"/>
                    </a:lnTo>
                    <a:lnTo>
                      <a:pt x="347" y="585"/>
                    </a:lnTo>
                    <a:lnTo>
                      <a:pt x="345" y="585"/>
                    </a:lnTo>
                    <a:lnTo>
                      <a:pt x="343" y="585"/>
                    </a:lnTo>
                    <a:lnTo>
                      <a:pt x="341" y="585"/>
                    </a:lnTo>
                    <a:lnTo>
                      <a:pt x="341" y="584"/>
                    </a:lnTo>
                    <a:lnTo>
                      <a:pt x="341" y="582"/>
                    </a:lnTo>
                    <a:lnTo>
                      <a:pt x="341" y="580"/>
                    </a:lnTo>
                    <a:lnTo>
                      <a:pt x="343" y="578"/>
                    </a:lnTo>
                    <a:lnTo>
                      <a:pt x="345" y="578"/>
                    </a:lnTo>
                    <a:lnTo>
                      <a:pt x="345" y="576"/>
                    </a:lnTo>
                    <a:lnTo>
                      <a:pt x="347" y="576"/>
                    </a:lnTo>
                    <a:lnTo>
                      <a:pt x="347" y="574"/>
                    </a:lnTo>
                    <a:lnTo>
                      <a:pt x="347" y="572"/>
                    </a:lnTo>
                    <a:lnTo>
                      <a:pt x="345" y="572"/>
                    </a:lnTo>
                    <a:lnTo>
                      <a:pt x="345" y="570"/>
                    </a:lnTo>
                    <a:lnTo>
                      <a:pt x="343" y="570"/>
                    </a:lnTo>
                    <a:lnTo>
                      <a:pt x="341" y="570"/>
                    </a:lnTo>
                    <a:lnTo>
                      <a:pt x="341" y="568"/>
                    </a:lnTo>
                    <a:lnTo>
                      <a:pt x="340" y="566"/>
                    </a:lnTo>
                    <a:lnTo>
                      <a:pt x="340" y="562"/>
                    </a:lnTo>
                    <a:lnTo>
                      <a:pt x="340" y="559"/>
                    </a:lnTo>
                    <a:lnTo>
                      <a:pt x="341" y="557"/>
                    </a:lnTo>
                    <a:lnTo>
                      <a:pt x="341" y="555"/>
                    </a:lnTo>
                    <a:lnTo>
                      <a:pt x="341" y="551"/>
                    </a:lnTo>
                    <a:lnTo>
                      <a:pt x="341" y="547"/>
                    </a:lnTo>
                    <a:lnTo>
                      <a:pt x="341" y="545"/>
                    </a:lnTo>
                    <a:lnTo>
                      <a:pt x="340" y="541"/>
                    </a:lnTo>
                    <a:lnTo>
                      <a:pt x="340" y="539"/>
                    </a:lnTo>
                    <a:lnTo>
                      <a:pt x="341" y="535"/>
                    </a:lnTo>
                    <a:lnTo>
                      <a:pt x="343" y="535"/>
                    </a:lnTo>
                    <a:lnTo>
                      <a:pt x="343" y="532"/>
                    </a:lnTo>
                    <a:lnTo>
                      <a:pt x="341" y="530"/>
                    </a:lnTo>
                    <a:lnTo>
                      <a:pt x="340" y="530"/>
                    </a:lnTo>
                    <a:lnTo>
                      <a:pt x="336" y="530"/>
                    </a:lnTo>
                    <a:lnTo>
                      <a:pt x="334" y="528"/>
                    </a:lnTo>
                    <a:lnTo>
                      <a:pt x="332" y="528"/>
                    </a:lnTo>
                    <a:lnTo>
                      <a:pt x="330" y="526"/>
                    </a:lnTo>
                    <a:lnTo>
                      <a:pt x="330" y="522"/>
                    </a:lnTo>
                    <a:lnTo>
                      <a:pt x="332" y="518"/>
                    </a:lnTo>
                    <a:lnTo>
                      <a:pt x="334" y="516"/>
                    </a:lnTo>
                    <a:lnTo>
                      <a:pt x="334" y="512"/>
                    </a:lnTo>
                    <a:lnTo>
                      <a:pt x="332" y="511"/>
                    </a:lnTo>
                    <a:lnTo>
                      <a:pt x="330" y="511"/>
                    </a:lnTo>
                    <a:lnTo>
                      <a:pt x="326" y="511"/>
                    </a:lnTo>
                    <a:lnTo>
                      <a:pt x="324" y="511"/>
                    </a:lnTo>
                    <a:lnTo>
                      <a:pt x="322" y="509"/>
                    </a:lnTo>
                    <a:lnTo>
                      <a:pt x="320" y="507"/>
                    </a:lnTo>
                    <a:lnTo>
                      <a:pt x="320" y="505"/>
                    </a:lnTo>
                    <a:lnTo>
                      <a:pt x="318" y="501"/>
                    </a:lnTo>
                    <a:lnTo>
                      <a:pt x="316" y="499"/>
                    </a:lnTo>
                    <a:lnTo>
                      <a:pt x="315" y="497"/>
                    </a:lnTo>
                    <a:lnTo>
                      <a:pt x="313" y="497"/>
                    </a:lnTo>
                    <a:lnTo>
                      <a:pt x="311" y="497"/>
                    </a:lnTo>
                    <a:lnTo>
                      <a:pt x="311" y="499"/>
                    </a:lnTo>
                    <a:lnTo>
                      <a:pt x="311" y="501"/>
                    </a:lnTo>
                    <a:lnTo>
                      <a:pt x="311" y="505"/>
                    </a:lnTo>
                    <a:lnTo>
                      <a:pt x="311" y="507"/>
                    </a:lnTo>
                    <a:lnTo>
                      <a:pt x="311" y="509"/>
                    </a:lnTo>
                    <a:lnTo>
                      <a:pt x="309" y="511"/>
                    </a:lnTo>
                    <a:lnTo>
                      <a:pt x="307" y="512"/>
                    </a:lnTo>
                    <a:lnTo>
                      <a:pt x="305" y="512"/>
                    </a:lnTo>
                    <a:lnTo>
                      <a:pt x="303" y="512"/>
                    </a:lnTo>
                    <a:lnTo>
                      <a:pt x="303" y="511"/>
                    </a:lnTo>
                    <a:lnTo>
                      <a:pt x="303" y="509"/>
                    </a:lnTo>
                    <a:lnTo>
                      <a:pt x="305" y="509"/>
                    </a:lnTo>
                    <a:lnTo>
                      <a:pt x="307" y="507"/>
                    </a:lnTo>
                    <a:lnTo>
                      <a:pt x="305" y="505"/>
                    </a:lnTo>
                    <a:lnTo>
                      <a:pt x="303" y="505"/>
                    </a:lnTo>
                    <a:lnTo>
                      <a:pt x="301" y="505"/>
                    </a:lnTo>
                    <a:lnTo>
                      <a:pt x="297" y="505"/>
                    </a:lnTo>
                    <a:lnTo>
                      <a:pt x="295" y="503"/>
                    </a:lnTo>
                    <a:lnTo>
                      <a:pt x="292" y="503"/>
                    </a:lnTo>
                    <a:lnTo>
                      <a:pt x="290" y="505"/>
                    </a:lnTo>
                    <a:lnTo>
                      <a:pt x="290" y="507"/>
                    </a:lnTo>
                    <a:lnTo>
                      <a:pt x="290" y="509"/>
                    </a:lnTo>
                    <a:lnTo>
                      <a:pt x="290" y="512"/>
                    </a:lnTo>
                    <a:lnTo>
                      <a:pt x="292" y="514"/>
                    </a:lnTo>
                    <a:lnTo>
                      <a:pt x="292" y="516"/>
                    </a:lnTo>
                    <a:lnTo>
                      <a:pt x="290" y="516"/>
                    </a:lnTo>
                    <a:lnTo>
                      <a:pt x="288" y="516"/>
                    </a:lnTo>
                    <a:lnTo>
                      <a:pt x="286" y="516"/>
                    </a:lnTo>
                    <a:lnTo>
                      <a:pt x="284" y="514"/>
                    </a:lnTo>
                    <a:lnTo>
                      <a:pt x="284" y="511"/>
                    </a:lnTo>
                    <a:lnTo>
                      <a:pt x="280" y="511"/>
                    </a:lnTo>
                    <a:lnTo>
                      <a:pt x="278" y="509"/>
                    </a:lnTo>
                    <a:lnTo>
                      <a:pt x="276" y="509"/>
                    </a:lnTo>
                    <a:lnTo>
                      <a:pt x="272" y="505"/>
                    </a:lnTo>
                    <a:lnTo>
                      <a:pt x="268" y="503"/>
                    </a:lnTo>
                    <a:lnTo>
                      <a:pt x="267" y="503"/>
                    </a:lnTo>
                    <a:lnTo>
                      <a:pt x="263" y="505"/>
                    </a:lnTo>
                    <a:lnTo>
                      <a:pt x="261" y="507"/>
                    </a:lnTo>
                    <a:lnTo>
                      <a:pt x="259" y="507"/>
                    </a:lnTo>
                    <a:lnTo>
                      <a:pt x="257" y="507"/>
                    </a:lnTo>
                    <a:lnTo>
                      <a:pt x="255" y="507"/>
                    </a:lnTo>
                    <a:lnTo>
                      <a:pt x="255" y="505"/>
                    </a:lnTo>
                    <a:lnTo>
                      <a:pt x="255" y="503"/>
                    </a:lnTo>
                    <a:lnTo>
                      <a:pt x="253" y="499"/>
                    </a:lnTo>
                    <a:lnTo>
                      <a:pt x="253" y="497"/>
                    </a:lnTo>
                    <a:lnTo>
                      <a:pt x="249" y="493"/>
                    </a:lnTo>
                    <a:lnTo>
                      <a:pt x="247" y="493"/>
                    </a:lnTo>
                    <a:lnTo>
                      <a:pt x="244" y="491"/>
                    </a:lnTo>
                    <a:lnTo>
                      <a:pt x="240" y="491"/>
                    </a:lnTo>
                    <a:lnTo>
                      <a:pt x="238" y="491"/>
                    </a:lnTo>
                    <a:lnTo>
                      <a:pt x="236" y="489"/>
                    </a:lnTo>
                    <a:lnTo>
                      <a:pt x="234" y="487"/>
                    </a:lnTo>
                    <a:lnTo>
                      <a:pt x="232" y="487"/>
                    </a:lnTo>
                    <a:lnTo>
                      <a:pt x="230" y="486"/>
                    </a:lnTo>
                    <a:lnTo>
                      <a:pt x="228" y="484"/>
                    </a:lnTo>
                    <a:lnTo>
                      <a:pt x="226" y="482"/>
                    </a:lnTo>
                    <a:lnTo>
                      <a:pt x="228" y="478"/>
                    </a:lnTo>
                    <a:lnTo>
                      <a:pt x="230" y="478"/>
                    </a:lnTo>
                    <a:lnTo>
                      <a:pt x="232" y="476"/>
                    </a:lnTo>
                    <a:lnTo>
                      <a:pt x="232" y="474"/>
                    </a:lnTo>
                    <a:lnTo>
                      <a:pt x="234" y="474"/>
                    </a:lnTo>
                    <a:lnTo>
                      <a:pt x="234" y="472"/>
                    </a:lnTo>
                    <a:lnTo>
                      <a:pt x="234" y="468"/>
                    </a:lnTo>
                    <a:lnTo>
                      <a:pt x="234" y="466"/>
                    </a:lnTo>
                    <a:lnTo>
                      <a:pt x="236" y="464"/>
                    </a:lnTo>
                    <a:lnTo>
                      <a:pt x="238" y="463"/>
                    </a:lnTo>
                    <a:lnTo>
                      <a:pt x="242" y="459"/>
                    </a:lnTo>
                    <a:lnTo>
                      <a:pt x="245" y="457"/>
                    </a:lnTo>
                    <a:lnTo>
                      <a:pt x="247" y="453"/>
                    </a:lnTo>
                    <a:lnTo>
                      <a:pt x="249" y="451"/>
                    </a:lnTo>
                    <a:lnTo>
                      <a:pt x="249" y="449"/>
                    </a:lnTo>
                    <a:lnTo>
                      <a:pt x="247" y="447"/>
                    </a:lnTo>
                    <a:lnTo>
                      <a:pt x="245" y="449"/>
                    </a:lnTo>
                    <a:lnTo>
                      <a:pt x="244" y="451"/>
                    </a:lnTo>
                    <a:lnTo>
                      <a:pt x="242" y="449"/>
                    </a:lnTo>
                    <a:lnTo>
                      <a:pt x="240" y="449"/>
                    </a:lnTo>
                    <a:lnTo>
                      <a:pt x="240" y="447"/>
                    </a:lnTo>
                    <a:lnTo>
                      <a:pt x="238" y="447"/>
                    </a:lnTo>
                    <a:lnTo>
                      <a:pt x="238" y="445"/>
                    </a:lnTo>
                    <a:lnTo>
                      <a:pt x="238" y="443"/>
                    </a:lnTo>
                    <a:lnTo>
                      <a:pt x="240" y="441"/>
                    </a:lnTo>
                    <a:lnTo>
                      <a:pt x="242" y="441"/>
                    </a:lnTo>
                    <a:lnTo>
                      <a:pt x="244" y="439"/>
                    </a:lnTo>
                    <a:lnTo>
                      <a:pt x="244" y="438"/>
                    </a:lnTo>
                    <a:lnTo>
                      <a:pt x="244" y="436"/>
                    </a:lnTo>
                    <a:lnTo>
                      <a:pt x="242" y="436"/>
                    </a:lnTo>
                    <a:lnTo>
                      <a:pt x="240" y="434"/>
                    </a:lnTo>
                    <a:lnTo>
                      <a:pt x="240" y="432"/>
                    </a:lnTo>
                    <a:lnTo>
                      <a:pt x="242" y="428"/>
                    </a:lnTo>
                    <a:lnTo>
                      <a:pt x="242" y="426"/>
                    </a:lnTo>
                    <a:lnTo>
                      <a:pt x="240" y="426"/>
                    </a:lnTo>
                    <a:lnTo>
                      <a:pt x="238" y="426"/>
                    </a:lnTo>
                    <a:lnTo>
                      <a:pt x="236" y="426"/>
                    </a:lnTo>
                    <a:lnTo>
                      <a:pt x="234" y="424"/>
                    </a:lnTo>
                    <a:lnTo>
                      <a:pt x="232" y="422"/>
                    </a:lnTo>
                    <a:lnTo>
                      <a:pt x="230" y="420"/>
                    </a:lnTo>
                    <a:lnTo>
                      <a:pt x="230" y="416"/>
                    </a:lnTo>
                    <a:lnTo>
                      <a:pt x="230" y="415"/>
                    </a:lnTo>
                    <a:lnTo>
                      <a:pt x="228" y="413"/>
                    </a:lnTo>
                    <a:lnTo>
                      <a:pt x="226" y="411"/>
                    </a:lnTo>
                    <a:lnTo>
                      <a:pt x="224" y="411"/>
                    </a:lnTo>
                    <a:lnTo>
                      <a:pt x="222" y="411"/>
                    </a:lnTo>
                    <a:lnTo>
                      <a:pt x="219" y="411"/>
                    </a:lnTo>
                    <a:lnTo>
                      <a:pt x="217" y="411"/>
                    </a:lnTo>
                    <a:lnTo>
                      <a:pt x="215" y="411"/>
                    </a:lnTo>
                    <a:lnTo>
                      <a:pt x="215" y="409"/>
                    </a:lnTo>
                    <a:lnTo>
                      <a:pt x="215" y="407"/>
                    </a:lnTo>
                    <a:lnTo>
                      <a:pt x="217" y="407"/>
                    </a:lnTo>
                    <a:lnTo>
                      <a:pt x="219" y="407"/>
                    </a:lnTo>
                    <a:lnTo>
                      <a:pt x="220" y="409"/>
                    </a:lnTo>
                    <a:lnTo>
                      <a:pt x="222" y="409"/>
                    </a:lnTo>
                    <a:lnTo>
                      <a:pt x="224" y="407"/>
                    </a:lnTo>
                    <a:lnTo>
                      <a:pt x="224" y="405"/>
                    </a:lnTo>
                    <a:lnTo>
                      <a:pt x="224" y="403"/>
                    </a:lnTo>
                    <a:lnTo>
                      <a:pt x="222" y="399"/>
                    </a:lnTo>
                    <a:lnTo>
                      <a:pt x="220" y="397"/>
                    </a:lnTo>
                    <a:lnTo>
                      <a:pt x="219" y="395"/>
                    </a:lnTo>
                    <a:lnTo>
                      <a:pt x="217" y="393"/>
                    </a:lnTo>
                    <a:lnTo>
                      <a:pt x="217" y="391"/>
                    </a:lnTo>
                    <a:lnTo>
                      <a:pt x="217" y="390"/>
                    </a:lnTo>
                    <a:lnTo>
                      <a:pt x="217" y="388"/>
                    </a:lnTo>
                    <a:lnTo>
                      <a:pt x="219" y="386"/>
                    </a:lnTo>
                    <a:lnTo>
                      <a:pt x="219" y="384"/>
                    </a:lnTo>
                    <a:lnTo>
                      <a:pt x="220" y="384"/>
                    </a:lnTo>
                    <a:lnTo>
                      <a:pt x="220" y="382"/>
                    </a:lnTo>
                    <a:lnTo>
                      <a:pt x="219" y="382"/>
                    </a:lnTo>
                    <a:lnTo>
                      <a:pt x="217" y="382"/>
                    </a:lnTo>
                    <a:lnTo>
                      <a:pt x="215" y="384"/>
                    </a:lnTo>
                    <a:lnTo>
                      <a:pt x="213" y="384"/>
                    </a:lnTo>
                    <a:lnTo>
                      <a:pt x="211" y="384"/>
                    </a:lnTo>
                    <a:lnTo>
                      <a:pt x="209" y="384"/>
                    </a:lnTo>
                    <a:lnTo>
                      <a:pt x="209" y="382"/>
                    </a:lnTo>
                    <a:lnTo>
                      <a:pt x="207" y="382"/>
                    </a:lnTo>
                    <a:lnTo>
                      <a:pt x="207" y="378"/>
                    </a:lnTo>
                    <a:lnTo>
                      <a:pt x="207" y="374"/>
                    </a:lnTo>
                    <a:lnTo>
                      <a:pt x="207" y="372"/>
                    </a:lnTo>
                    <a:lnTo>
                      <a:pt x="207" y="370"/>
                    </a:lnTo>
                    <a:lnTo>
                      <a:pt x="207" y="368"/>
                    </a:lnTo>
                    <a:lnTo>
                      <a:pt x="207" y="367"/>
                    </a:lnTo>
                    <a:lnTo>
                      <a:pt x="205" y="367"/>
                    </a:lnTo>
                    <a:lnTo>
                      <a:pt x="203" y="368"/>
                    </a:lnTo>
                    <a:lnTo>
                      <a:pt x="201" y="368"/>
                    </a:lnTo>
                    <a:lnTo>
                      <a:pt x="199" y="368"/>
                    </a:lnTo>
                    <a:lnTo>
                      <a:pt x="197" y="368"/>
                    </a:lnTo>
                    <a:lnTo>
                      <a:pt x="196" y="367"/>
                    </a:lnTo>
                    <a:lnTo>
                      <a:pt x="194" y="365"/>
                    </a:lnTo>
                    <a:lnTo>
                      <a:pt x="194" y="363"/>
                    </a:lnTo>
                    <a:lnTo>
                      <a:pt x="192" y="361"/>
                    </a:lnTo>
                    <a:lnTo>
                      <a:pt x="190" y="361"/>
                    </a:lnTo>
                    <a:lnTo>
                      <a:pt x="188" y="361"/>
                    </a:lnTo>
                    <a:lnTo>
                      <a:pt x="186" y="363"/>
                    </a:lnTo>
                    <a:lnTo>
                      <a:pt x="184" y="365"/>
                    </a:lnTo>
                    <a:lnTo>
                      <a:pt x="182" y="365"/>
                    </a:lnTo>
                    <a:lnTo>
                      <a:pt x="180" y="365"/>
                    </a:lnTo>
                    <a:lnTo>
                      <a:pt x="178" y="365"/>
                    </a:lnTo>
                    <a:lnTo>
                      <a:pt x="176" y="363"/>
                    </a:lnTo>
                    <a:lnTo>
                      <a:pt x="174" y="363"/>
                    </a:lnTo>
                    <a:lnTo>
                      <a:pt x="174" y="361"/>
                    </a:lnTo>
                    <a:lnTo>
                      <a:pt x="172" y="359"/>
                    </a:lnTo>
                    <a:lnTo>
                      <a:pt x="172" y="357"/>
                    </a:lnTo>
                    <a:lnTo>
                      <a:pt x="172" y="355"/>
                    </a:lnTo>
                    <a:lnTo>
                      <a:pt x="172" y="351"/>
                    </a:lnTo>
                    <a:lnTo>
                      <a:pt x="172" y="349"/>
                    </a:lnTo>
                    <a:lnTo>
                      <a:pt x="171" y="349"/>
                    </a:lnTo>
                    <a:lnTo>
                      <a:pt x="171" y="351"/>
                    </a:lnTo>
                    <a:lnTo>
                      <a:pt x="171" y="353"/>
                    </a:lnTo>
                    <a:lnTo>
                      <a:pt x="171" y="355"/>
                    </a:lnTo>
                    <a:lnTo>
                      <a:pt x="171" y="357"/>
                    </a:lnTo>
                    <a:lnTo>
                      <a:pt x="171" y="359"/>
                    </a:lnTo>
                    <a:lnTo>
                      <a:pt x="169" y="361"/>
                    </a:lnTo>
                    <a:lnTo>
                      <a:pt x="169" y="363"/>
                    </a:lnTo>
                    <a:lnTo>
                      <a:pt x="167" y="365"/>
                    </a:lnTo>
                    <a:lnTo>
                      <a:pt x="167" y="367"/>
                    </a:lnTo>
                    <a:lnTo>
                      <a:pt x="165" y="367"/>
                    </a:lnTo>
                    <a:lnTo>
                      <a:pt x="163" y="367"/>
                    </a:lnTo>
                    <a:lnTo>
                      <a:pt x="163" y="365"/>
                    </a:lnTo>
                    <a:lnTo>
                      <a:pt x="163" y="363"/>
                    </a:lnTo>
                    <a:lnTo>
                      <a:pt x="163" y="361"/>
                    </a:lnTo>
                    <a:lnTo>
                      <a:pt x="161" y="361"/>
                    </a:lnTo>
                    <a:lnTo>
                      <a:pt x="159" y="361"/>
                    </a:lnTo>
                    <a:lnTo>
                      <a:pt x="159" y="363"/>
                    </a:lnTo>
                    <a:lnTo>
                      <a:pt x="157" y="363"/>
                    </a:lnTo>
                    <a:lnTo>
                      <a:pt x="155" y="363"/>
                    </a:lnTo>
                    <a:lnTo>
                      <a:pt x="153" y="363"/>
                    </a:lnTo>
                    <a:lnTo>
                      <a:pt x="151" y="361"/>
                    </a:lnTo>
                    <a:lnTo>
                      <a:pt x="149" y="359"/>
                    </a:lnTo>
                    <a:lnTo>
                      <a:pt x="148" y="359"/>
                    </a:lnTo>
                    <a:lnTo>
                      <a:pt x="146" y="359"/>
                    </a:lnTo>
                    <a:lnTo>
                      <a:pt x="144" y="359"/>
                    </a:lnTo>
                    <a:lnTo>
                      <a:pt x="140" y="357"/>
                    </a:lnTo>
                    <a:lnTo>
                      <a:pt x="140" y="355"/>
                    </a:lnTo>
                    <a:lnTo>
                      <a:pt x="140" y="353"/>
                    </a:lnTo>
                    <a:lnTo>
                      <a:pt x="140" y="351"/>
                    </a:lnTo>
                    <a:lnTo>
                      <a:pt x="138" y="347"/>
                    </a:lnTo>
                    <a:lnTo>
                      <a:pt x="136" y="347"/>
                    </a:lnTo>
                    <a:lnTo>
                      <a:pt x="134" y="345"/>
                    </a:lnTo>
                    <a:lnTo>
                      <a:pt x="132" y="343"/>
                    </a:lnTo>
                    <a:lnTo>
                      <a:pt x="132" y="340"/>
                    </a:lnTo>
                    <a:lnTo>
                      <a:pt x="132" y="338"/>
                    </a:lnTo>
                    <a:lnTo>
                      <a:pt x="130" y="334"/>
                    </a:lnTo>
                    <a:lnTo>
                      <a:pt x="130" y="332"/>
                    </a:lnTo>
                    <a:lnTo>
                      <a:pt x="130" y="330"/>
                    </a:lnTo>
                    <a:lnTo>
                      <a:pt x="128" y="330"/>
                    </a:lnTo>
                    <a:lnTo>
                      <a:pt x="128" y="328"/>
                    </a:lnTo>
                    <a:lnTo>
                      <a:pt x="126" y="328"/>
                    </a:lnTo>
                    <a:lnTo>
                      <a:pt x="124" y="328"/>
                    </a:lnTo>
                    <a:lnTo>
                      <a:pt x="123" y="330"/>
                    </a:lnTo>
                    <a:lnTo>
                      <a:pt x="121" y="332"/>
                    </a:lnTo>
                    <a:lnTo>
                      <a:pt x="119" y="332"/>
                    </a:lnTo>
                    <a:lnTo>
                      <a:pt x="117" y="332"/>
                    </a:lnTo>
                    <a:lnTo>
                      <a:pt x="115" y="330"/>
                    </a:lnTo>
                    <a:lnTo>
                      <a:pt x="113" y="330"/>
                    </a:lnTo>
                    <a:lnTo>
                      <a:pt x="113" y="328"/>
                    </a:lnTo>
                    <a:lnTo>
                      <a:pt x="113" y="326"/>
                    </a:lnTo>
                    <a:lnTo>
                      <a:pt x="117" y="324"/>
                    </a:lnTo>
                    <a:lnTo>
                      <a:pt x="117" y="322"/>
                    </a:lnTo>
                    <a:lnTo>
                      <a:pt x="117" y="320"/>
                    </a:lnTo>
                    <a:lnTo>
                      <a:pt x="115" y="319"/>
                    </a:lnTo>
                    <a:lnTo>
                      <a:pt x="113" y="319"/>
                    </a:lnTo>
                    <a:lnTo>
                      <a:pt x="111" y="320"/>
                    </a:lnTo>
                    <a:lnTo>
                      <a:pt x="109" y="324"/>
                    </a:lnTo>
                    <a:lnTo>
                      <a:pt x="107" y="324"/>
                    </a:lnTo>
                    <a:lnTo>
                      <a:pt x="105" y="324"/>
                    </a:lnTo>
                    <a:lnTo>
                      <a:pt x="103" y="324"/>
                    </a:lnTo>
                    <a:lnTo>
                      <a:pt x="101" y="322"/>
                    </a:lnTo>
                    <a:lnTo>
                      <a:pt x="101" y="320"/>
                    </a:lnTo>
                    <a:lnTo>
                      <a:pt x="100" y="319"/>
                    </a:lnTo>
                    <a:lnTo>
                      <a:pt x="100" y="317"/>
                    </a:lnTo>
                    <a:lnTo>
                      <a:pt x="100" y="315"/>
                    </a:lnTo>
                    <a:lnTo>
                      <a:pt x="100" y="313"/>
                    </a:lnTo>
                    <a:lnTo>
                      <a:pt x="98" y="311"/>
                    </a:lnTo>
                    <a:lnTo>
                      <a:pt x="98" y="309"/>
                    </a:lnTo>
                    <a:lnTo>
                      <a:pt x="98" y="307"/>
                    </a:lnTo>
                    <a:lnTo>
                      <a:pt x="100" y="305"/>
                    </a:lnTo>
                    <a:lnTo>
                      <a:pt x="100" y="301"/>
                    </a:lnTo>
                    <a:lnTo>
                      <a:pt x="100" y="299"/>
                    </a:lnTo>
                    <a:lnTo>
                      <a:pt x="100" y="297"/>
                    </a:lnTo>
                    <a:lnTo>
                      <a:pt x="98" y="297"/>
                    </a:lnTo>
                    <a:lnTo>
                      <a:pt x="96" y="297"/>
                    </a:lnTo>
                    <a:lnTo>
                      <a:pt x="94" y="299"/>
                    </a:lnTo>
                    <a:lnTo>
                      <a:pt x="94" y="301"/>
                    </a:lnTo>
                    <a:lnTo>
                      <a:pt x="94" y="303"/>
                    </a:lnTo>
                    <a:lnTo>
                      <a:pt x="94" y="305"/>
                    </a:lnTo>
                    <a:lnTo>
                      <a:pt x="94" y="307"/>
                    </a:lnTo>
                    <a:lnTo>
                      <a:pt x="92" y="309"/>
                    </a:lnTo>
                    <a:lnTo>
                      <a:pt x="90" y="311"/>
                    </a:lnTo>
                    <a:lnTo>
                      <a:pt x="88" y="311"/>
                    </a:lnTo>
                    <a:lnTo>
                      <a:pt x="86" y="311"/>
                    </a:lnTo>
                    <a:lnTo>
                      <a:pt x="84" y="309"/>
                    </a:lnTo>
                    <a:lnTo>
                      <a:pt x="82" y="309"/>
                    </a:lnTo>
                    <a:lnTo>
                      <a:pt x="80" y="309"/>
                    </a:lnTo>
                    <a:lnTo>
                      <a:pt x="78" y="307"/>
                    </a:lnTo>
                    <a:lnTo>
                      <a:pt x="77" y="307"/>
                    </a:lnTo>
                    <a:lnTo>
                      <a:pt x="75" y="307"/>
                    </a:lnTo>
                    <a:lnTo>
                      <a:pt x="73" y="307"/>
                    </a:lnTo>
                    <a:lnTo>
                      <a:pt x="71" y="305"/>
                    </a:lnTo>
                    <a:lnTo>
                      <a:pt x="67" y="305"/>
                    </a:lnTo>
                    <a:lnTo>
                      <a:pt x="65" y="303"/>
                    </a:lnTo>
                    <a:lnTo>
                      <a:pt x="65" y="301"/>
                    </a:lnTo>
                    <a:lnTo>
                      <a:pt x="63" y="299"/>
                    </a:lnTo>
                    <a:lnTo>
                      <a:pt x="61" y="299"/>
                    </a:lnTo>
                    <a:lnTo>
                      <a:pt x="59" y="299"/>
                    </a:lnTo>
                    <a:lnTo>
                      <a:pt x="57" y="297"/>
                    </a:lnTo>
                    <a:lnTo>
                      <a:pt x="55" y="297"/>
                    </a:lnTo>
                    <a:lnTo>
                      <a:pt x="53" y="297"/>
                    </a:lnTo>
                    <a:lnTo>
                      <a:pt x="53" y="299"/>
                    </a:lnTo>
                    <a:lnTo>
                      <a:pt x="50" y="299"/>
                    </a:lnTo>
                    <a:lnTo>
                      <a:pt x="48" y="299"/>
                    </a:lnTo>
                    <a:lnTo>
                      <a:pt x="46" y="299"/>
                    </a:lnTo>
                    <a:lnTo>
                      <a:pt x="44" y="297"/>
                    </a:lnTo>
                    <a:lnTo>
                      <a:pt x="42" y="295"/>
                    </a:lnTo>
                    <a:lnTo>
                      <a:pt x="40" y="295"/>
                    </a:lnTo>
                    <a:lnTo>
                      <a:pt x="38" y="294"/>
                    </a:lnTo>
                    <a:lnTo>
                      <a:pt x="34" y="294"/>
                    </a:lnTo>
                    <a:lnTo>
                      <a:pt x="32" y="292"/>
                    </a:lnTo>
                    <a:lnTo>
                      <a:pt x="30" y="292"/>
                    </a:lnTo>
                    <a:lnTo>
                      <a:pt x="30" y="290"/>
                    </a:lnTo>
                    <a:lnTo>
                      <a:pt x="30" y="288"/>
                    </a:lnTo>
                    <a:lnTo>
                      <a:pt x="30" y="286"/>
                    </a:lnTo>
                    <a:lnTo>
                      <a:pt x="32" y="286"/>
                    </a:lnTo>
                    <a:lnTo>
                      <a:pt x="32" y="284"/>
                    </a:lnTo>
                    <a:lnTo>
                      <a:pt x="34" y="282"/>
                    </a:lnTo>
                    <a:lnTo>
                      <a:pt x="32" y="280"/>
                    </a:lnTo>
                    <a:lnTo>
                      <a:pt x="32" y="278"/>
                    </a:lnTo>
                    <a:lnTo>
                      <a:pt x="30" y="276"/>
                    </a:lnTo>
                    <a:lnTo>
                      <a:pt x="30" y="274"/>
                    </a:lnTo>
                    <a:lnTo>
                      <a:pt x="30" y="272"/>
                    </a:lnTo>
                    <a:lnTo>
                      <a:pt x="29" y="271"/>
                    </a:lnTo>
                    <a:lnTo>
                      <a:pt x="27" y="271"/>
                    </a:lnTo>
                    <a:lnTo>
                      <a:pt x="25" y="269"/>
                    </a:lnTo>
                    <a:lnTo>
                      <a:pt x="23" y="269"/>
                    </a:lnTo>
                    <a:lnTo>
                      <a:pt x="21" y="269"/>
                    </a:lnTo>
                    <a:lnTo>
                      <a:pt x="19" y="269"/>
                    </a:lnTo>
                    <a:lnTo>
                      <a:pt x="19" y="267"/>
                    </a:lnTo>
                    <a:lnTo>
                      <a:pt x="19" y="263"/>
                    </a:lnTo>
                    <a:lnTo>
                      <a:pt x="21" y="261"/>
                    </a:lnTo>
                    <a:lnTo>
                      <a:pt x="23" y="261"/>
                    </a:lnTo>
                    <a:lnTo>
                      <a:pt x="25" y="261"/>
                    </a:lnTo>
                    <a:lnTo>
                      <a:pt x="27" y="261"/>
                    </a:lnTo>
                    <a:lnTo>
                      <a:pt x="29" y="263"/>
                    </a:lnTo>
                    <a:lnTo>
                      <a:pt x="29" y="265"/>
                    </a:lnTo>
                    <a:lnTo>
                      <a:pt x="30" y="265"/>
                    </a:lnTo>
                    <a:lnTo>
                      <a:pt x="32" y="265"/>
                    </a:lnTo>
                    <a:lnTo>
                      <a:pt x="32" y="263"/>
                    </a:lnTo>
                    <a:lnTo>
                      <a:pt x="32" y="261"/>
                    </a:lnTo>
                    <a:lnTo>
                      <a:pt x="32" y="259"/>
                    </a:lnTo>
                    <a:lnTo>
                      <a:pt x="32" y="257"/>
                    </a:lnTo>
                    <a:lnTo>
                      <a:pt x="32" y="255"/>
                    </a:lnTo>
                    <a:lnTo>
                      <a:pt x="32" y="253"/>
                    </a:lnTo>
                    <a:lnTo>
                      <a:pt x="34" y="253"/>
                    </a:lnTo>
                    <a:lnTo>
                      <a:pt x="34" y="251"/>
                    </a:lnTo>
                    <a:lnTo>
                      <a:pt x="36" y="251"/>
                    </a:lnTo>
                    <a:lnTo>
                      <a:pt x="38" y="251"/>
                    </a:lnTo>
                    <a:lnTo>
                      <a:pt x="38" y="249"/>
                    </a:lnTo>
                    <a:lnTo>
                      <a:pt x="36" y="249"/>
                    </a:lnTo>
                    <a:lnTo>
                      <a:pt x="36" y="247"/>
                    </a:lnTo>
                    <a:lnTo>
                      <a:pt x="34" y="247"/>
                    </a:lnTo>
                    <a:lnTo>
                      <a:pt x="32" y="249"/>
                    </a:lnTo>
                    <a:lnTo>
                      <a:pt x="30" y="251"/>
                    </a:lnTo>
                    <a:lnTo>
                      <a:pt x="29" y="251"/>
                    </a:lnTo>
                    <a:lnTo>
                      <a:pt x="29" y="249"/>
                    </a:lnTo>
                    <a:lnTo>
                      <a:pt x="27" y="249"/>
                    </a:lnTo>
                    <a:lnTo>
                      <a:pt x="27" y="247"/>
                    </a:lnTo>
                    <a:lnTo>
                      <a:pt x="27" y="246"/>
                    </a:lnTo>
                    <a:lnTo>
                      <a:pt x="27" y="244"/>
                    </a:lnTo>
                    <a:lnTo>
                      <a:pt x="27" y="242"/>
                    </a:lnTo>
                    <a:lnTo>
                      <a:pt x="29" y="240"/>
                    </a:lnTo>
                    <a:lnTo>
                      <a:pt x="29" y="238"/>
                    </a:lnTo>
                    <a:lnTo>
                      <a:pt x="29" y="236"/>
                    </a:lnTo>
                    <a:lnTo>
                      <a:pt x="27" y="236"/>
                    </a:lnTo>
                    <a:lnTo>
                      <a:pt x="25" y="238"/>
                    </a:lnTo>
                    <a:lnTo>
                      <a:pt x="25" y="240"/>
                    </a:lnTo>
                    <a:lnTo>
                      <a:pt x="23" y="242"/>
                    </a:lnTo>
                    <a:lnTo>
                      <a:pt x="21" y="242"/>
                    </a:lnTo>
                    <a:lnTo>
                      <a:pt x="19" y="242"/>
                    </a:lnTo>
                    <a:lnTo>
                      <a:pt x="19" y="240"/>
                    </a:lnTo>
                    <a:lnTo>
                      <a:pt x="19" y="238"/>
                    </a:lnTo>
                    <a:lnTo>
                      <a:pt x="19" y="236"/>
                    </a:lnTo>
                    <a:lnTo>
                      <a:pt x="21" y="236"/>
                    </a:lnTo>
                    <a:lnTo>
                      <a:pt x="21" y="234"/>
                    </a:lnTo>
                    <a:lnTo>
                      <a:pt x="21" y="232"/>
                    </a:lnTo>
                    <a:lnTo>
                      <a:pt x="19" y="232"/>
                    </a:lnTo>
                    <a:lnTo>
                      <a:pt x="19" y="230"/>
                    </a:lnTo>
                    <a:lnTo>
                      <a:pt x="17" y="230"/>
                    </a:lnTo>
                    <a:lnTo>
                      <a:pt x="17" y="232"/>
                    </a:lnTo>
                    <a:lnTo>
                      <a:pt x="15" y="232"/>
                    </a:lnTo>
                    <a:lnTo>
                      <a:pt x="13" y="232"/>
                    </a:lnTo>
                    <a:lnTo>
                      <a:pt x="11" y="232"/>
                    </a:lnTo>
                    <a:lnTo>
                      <a:pt x="9" y="230"/>
                    </a:lnTo>
                    <a:lnTo>
                      <a:pt x="9" y="228"/>
                    </a:lnTo>
                    <a:lnTo>
                      <a:pt x="7" y="228"/>
                    </a:lnTo>
                    <a:lnTo>
                      <a:pt x="5" y="228"/>
                    </a:lnTo>
                    <a:lnTo>
                      <a:pt x="4" y="226"/>
                    </a:lnTo>
                    <a:lnTo>
                      <a:pt x="4" y="224"/>
                    </a:lnTo>
                    <a:lnTo>
                      <a:pt x="4" y="223"/>
                    </a:lnTo>
                    <a:lnTo>
                      <a:pt x="4" y="221"/>
                    </a:lnTo>
                    <a:lnTo>
                      <a:pt x="5" y="221"/>
                    </a:lnTo>
                    <a:lnTo>
                      <a:pt x="7" y="221"/>
                    </a:lnTo>
                    <a:lnTo>
                      <a:pt x="9" y="219"/>
                    </a:lnTo>
                    <a:lnTo>
                      <a:pt x="11" y="219"/>
                    </a:lnTo>
                    <a:lnTo>
                      <a:pt x="11" y="217"/>
                    </a:lnTo>
                    <a:lnTo>
                      <a:pt x="13" y="215"/>
                    </a:lnTo>
                    <a:lnTo>
                      <a:pt x="13" y="213"/>
                    </a:lnTo>
                    <a:lnTo>
                      <a:pt x="13" y="211"/>
                    </a:lnTo>
                    <a:lnTo>
                      <a:pt x="11" y="209"/>
                    </a:lnTo>
                    <a:lnTo>
                      <a:pt x="9" y="209"/>
                    </a:lnTo>
                    <a:lnTo>
                      <a:pt x="7" y="207"/>
                    </a:lnTo>
                    <a:lnTo>
                      <a:pt x="5" y="207"/>
                    </a:lnTo>
                    <a:lnTo>
                      <a:pt x="4" y="205"/>
                    </a:lnTo>
                    <a:lnTo>
                      <a:pt x="4" y="203"/>
                    </a:lnTo>
                    <a:lnTo>
                      <a:pt x="4" y="201"/>
                    </a:lnTo>
                    <a:lnTo>
                      <a:pt x="7" y="199"/>
                    </a:lnTo>
                    <a:lnTo>
                      <a:pt x="7" y="198"/>
                    </a:lnTo>
                    <a:lnTo>
                      <a:pt x="5" y="194"/>
                    </a:lnTo>
                    <a:lnTo>
                      <a:pt x="4" y="192"/>
                    </a:lnTo>
                    <a:lnTo>
                      <a:pt x="2" y="192"/>
                    </a:lnTo>
                    <a:lnTo>
                      <a:pt x="2" y="190"/>
                    </a:lnTo>
                    <a:lnTo>
                      <a:pt x="2" y="188"/>
                    </a:lnTo>
                    <a:lnTo>
                      <a:pt x="2" y="186"/>
                    </a:lnTo>
                    <a:lnTo>
                      <a:pt x="0" y="184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61" name="Freeform 4876">
                <a:extLst>
                  <a:ext uri="{FF2B5EF4-FFF2-40B4-BE49-F238E27FC236}">
                    <a16:creationId xmlns:a16="http://schemas.microsoft.com/office/drawing/2014/main" id="{E0D47D4D-9AC4-7C70-D430-01ADB1DE1F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0008" y="1592932"/>
                <a:ext cx="947864" cy="933400"/>
              </a:xfrm>
              <a:custGeom>
                <a:avLst/>
                <a:gdLst>
                  <a:gd name="T0" fmla="*/ 29 w 983"/>
                  <a:gd name="T1" fmla="*/ 348 h 968"/>
                  <a:gd name="T2" fmla="*/ 82 w 983"/>
                  <a:gd name="T3" fmla="*/ 303 h 968"/>
                  <a:gd name="T4" fmla="*/ 113 w 983"/>
                  <a:gd name="T5" fmla="*/ 259 h 968"/>
                  <a:gd name="T6" fmla="*/ 161 w 983"/>
                  <a:gd name="T7" fmla="*/ 225 h 968"/>
                  <a:gd name="T8" fmla="*/ 211 w 983"/>
                  <a:gd name="T9" fmla="*/ 211 h 968"/>
                  <a:gd name="T10" fmla="*/ 267 w 983"/>
                  <a:gd name="T11" fmla="*/ 179 h 968"/>
                  <a:gd name="T12" fmla="*/ 295 w 983"/>
                  <a:gd name="T13" fmla="*/ 133 h 968"/>
                  <a:gd name="T14" fmla="*/ 330 w 983"/>
                  <a:gd name="T15" fmla="*/ 85 h 968"/>
                  <a:gd name="T16" fmla="*/ 391 w 983"/>
                  <a:gd name="T17" fmla="*/ 81 h 968"/>
                  <a:gd name="T18" fmla="*/ 464 w 983"/>
                  <a:gd name="T19" fmla="*/ 56 h 968"/>
                  <a:gd name="T20" fmla="*/ 516 w 983"/>
                  <a:gd name="T21" fmla="*/ 48 h 968"/>
                  <a:gd name="T22" fmla="*/ 570 w 983"/>
                  <a:gd name="T23" fmla="*/ 44 h 968"/>
                  <a:gd name="T24" fmla="*/ 633 w 983"/>
                  <a:gd name="T25" fmla="*/ 48 h 968"/>
                  <a:gd name="T26" fmla="*/ 687 w 983"/>
                  <a:gd name="T27" fmla="*/ 44 h 968"/>
                  <a:gd name="T28" fmla="*/ 741 w 983"/>
                  <a:gd name="T29" fmla="*/ 42 h 968"/>
                  <a:gd name="T30" fmla="*/ 797 w 983"/>
                  <a:gd name="T31" fmla="*/ 27 h 968"/>
                  <a:gd name="T32" fmla="*/ 850 w 983"/>
                  <a:gd name="T33" fmla="*/ 23 h 968"/>
                  <a:gd name="T34" fmla="*/ 894 w 983"/>
                  <a:gd name="T35" fmla="*/ 8 h 968"/>
                  <a:gd name="T36" fmla="*/ 948 w 983"/>
                  <a:gd name="T37" fmla="*/ 19 h 968"/>
                  <a:gd name="T38" fmla="*/ 967 w 983"/>
                  <a:gd name="T39" fmla="*/ 63 h 968"/>
                  <a:gd name="T40" fmla="*/ 962 w 983"/>
                  <a:gd name="T41" fmla="*/ 102 h 968"/>
                  <a:gd name="T42" fmla="*/ 925 w 983"/>
                  <a:gd name="T43" fmla="*/ 158 h 968"/>
                  <a:gd name="T44" fmla="*/ 927 w 983"/>
                  <a:gd name="T45" fmla="*/ 221 h 968"/>
                  <a:gd name="T46" fmla="*/ 871 w 983"/>
                  <a:gd name="T47" fmla="*/ 280 h 968"/>
                  <a:gd name="T48" fmla="*/ 873 w 983"/>
                  <a:gd name="T49" fmla="*/ 332 h 968"/>
                  <a:gd name="T50" fmla="*/ 871 w 983"/>
                  <a:gd name="T51" fmla="*/ 390 h 968"/>
                  <a:gd name="T52" fmla="*/ 869 w 983"/>
                  <a:gd name="T53" fmla="*/ 476 h 968"/>
                  <a:gd name="T54" fmla="*/ 887 w 983"/>
                  <a:gd name="T55" fmla="*/ 522 h 968"/>
                  <a:gd name="T56" fmla="*/ 887 w 983"/>
                  <a:gd name="T57" fmla="*/ 574 h 968"/>
                  <a:gd name="T58" fmla="*/ 881 w 983"/>
                  <a:gd name="T59" fmla="*/ 628 h 968"/>
                  <a:gd name="T60" fmla="*/ 825 w 983"/>
                  <a:gd name="T61" fmla="*/ 632 h 968"/>
                  <a:gd name="T62" fmla="*/ 797 w 983"/>
                  <a:gd name="T63" fmla="*/ 641 h 968"/>
                  <a:gd name="T64" fmla="*/ 768 w 983"/>
                  <a:gd name="T65" fmla="*/ 632 h 968"/>
                  <a:gd name="T66" fmla="*/ 725 w 983"/>
                  <a:gd name="T67" fmla="*/ 649 h 968"/>
                  <a:gd name="T68" fmla="*/ 710 w 983"/>
                  <a:gd name="T69" fmla="*/ 657 h 968"/>
                  <a:gd name="T70" fmla="*/ 691 w 983"/>
                  <a:gd name="T71" fmla="*/ 686 h 968"/>
                  <a:gd name="T72" fmla="*/ 660 w 983"/>
                  <a:gd name="T73" fmla="*/ 688 h 968"/>
                  <a:gd name="T74" fmla="*/ 639 w 983"/>
                  <a:gd name="T75" fmla="*/ 689 h 968"/>
                  <a:gd name="T76" fmla="*/ 603 w 983"/>
                  <a:gd name="T77" fmla="*/ 707 h 968"/>
                  <a:gd name="T78" fmla="*/ 576 w 983"/>
                  <a:gd name="T79" fmla="*/ 695 h 968"/>
                  <a:gd name="T80" fmla="*/ 543 w 983"/>
                  <a:gd name="T81" fmla="*/ 724 h 968"/>
                  <a:gd name="T82" fmla="*/ 514 w 983"/>
                  <a:gd name="T83" fmla="*/ 716 h 968"/>
                  <a:gd name="T84" fmla="*/ 484 w 983"/>
                  <a:gd name="T85" fmla="*/ 707 h 968"/>
                  <a:gd name="T86" fmla="*/ 470 w 983"/>
                  <a:gd name="T87" fmla="*/ 712 h 968"/>
                  <a:gd name="T88" fmla="*/ 432 w 983"/>
                  <a:gd name="T89" fmla="*/ 711 h 968"/>
                  <a:gd name="T90" fmla="*/ 407 w 983"/>
                  <a:gd name="T91" fmla="*/ 716 h 968"/>
                  <a:gd name="T92" fmla="*/ 376 w 983"/>
                  <a:gd name="T93" fmla="*/ 747 h 968"/>
                  <a:gd name="T94" fmla="*/ 347 w 983"/>
                  <a:gd name="T95" fmla="*/ 759 h 968"/>
                  <a:gd name="T96" fmla="*/ 318 w 983"/>
                  <a:gd name="T97" fmla="*/ 757 h 968"/>
                  <a:gd name="T98" fmla="*/ 307 w 983"/>
                  <a:gd name="T99" fmla="*/ 789 h 968"/>
                  <a:gd name="T100" fmla="*/ 255 w 983"/>
                  <a:gd name="T101" fmla="*/ 799 h 968"/>
                  <a:gd name="T102" fmla="*/ 257 w 983"/>
                  <a:gd name="T103" fmla="*/ 837 h 968"/>
                  <a:gd name="T104" fmla="*/ 236 w 983"/>
                  <a:gd name="T105" fmla="*/ 841 h 968"/>
                  <a:gd name="T106" fmla="*/ 209 w 983"/>
                  <a:gd name="T107" fmla="*/ 872 h 968"/>
                  <a:gd name="T108" fmla="*/ 215 w 983"/>
                  <a:gd name="T109" fmla="*/ 914 h 968"/>
                  <a:gd name="T110" fmla="*/ 171 w 983"/>
                  <a:gd name="T111" fmla="*/ 945 h 968"/>
                  <a:gd name="T112" fmla="*/ 123 w 983"/>
                  <a:gd name="T113" fmla="*/ 949 h 968"/>
                  <a:gd name="T114" fmla="*/ 100 w 983"/>
                  <a:gd name="T115" fmla="*/ 960 h 968"/>
                  <a:gd name="T116" fmla="*/ 65 w 983"/>
                  <a:gd name="T117" fmla="*/ 949 h 968"/>
                  <a:gd name="T118" fmla="*/ 50 w 983"/>
                  <a:gd name="T119" fmla="*/ 949 h 968"/>
                  <a:gd name="T120" fmla="*/ 30 w 983"/>
                  <a:gd name="T121" fmla="*/ 943 h 968"/>
                  <a:gd name="T122" fmla="*/ 6 w 983"/>
                  <a:gd name="T123" fmla="*/ 931 h 96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983" h="968">
                    <a:moveTo>
                      <a:pt x="0" y="436"/>
                    </a:moveTo>
                    <a:lnTo>
                      <a:pt x="0" y="434"/>
                    </a:lnTo>
                    <a:lnTo>
                      <a:pt x="0" y="428"/>
                    </a:lnTo>
                    <a:lnTo>
                      <a:pt x="0" y="423"/>
                    </a:lnTo>
                    <a:lnTo>
                      <a:pt x="0" y="417"/>
                    </a:lnTo>
                    <a:lnTo>
                      <a:pt x="0" y="396"/>
                    </a:lnTo>
                    <a:lnTo>
                      <a:pt x="0" y="382"/>
                    </a:lnTo>
                    <a:lnTo>
                      <a:pt x="2" y="382"/>
                    </a:lnTo>
                    <a:lnTo>
                      <a:pt x="2" y="384"/>
                    </a:lnTo>
                    <a:lnTo>
                      <a:pt x="4" y="384"/>
                    </a:lnTo>
                    <a:lnTo>
                      <a:pt x="6" y="384"/>
                    </a:lnTo>
                    <a:lnTo>
                      <a:pt x="6" y="382"/>
                    </a:lnTo>
                    <a:lnTo>
                      <a:pt x="4" y="382"/>
                    </a:lnTo>
                    <a:lnTo>
                      <a:pt x="6" y="380"/>
                    </a:lnTo>
                    <a:lnTo>
                      <a:pt x="7" y="380"/>
                    </a:lnTo>
                    <a:lnTo>
                      <a:pt x="9" y="378"/>
                    </a:lnTo>
                    <a:lnTo>
                      <a:pt x="11" y="378"/>
                    </a:lnTo>
                    <a:lnTo>
                      <a:pt x="13" y="376"/>
                    </a:lnTo>
                    <a:lnTo>
                      <a:pt x="15" y="375"/>
                    </a:lnTo>
                    <a:lnTo>
                      <a:pt x="17" y="373"/>
                    </a:lnTo>
                    <a:lnTo>
                      <a:pt x="19" y="371"/>
                    </a:lnTo>
                    <a:lnTo>
                      <a:pt x="19" y="369"/>
                    </a:lnTo>
                    <a:lnTo>
                      <a:pt x="21" y="365"/>
                    </a:lnTo>
                    <a:lnTo>
                      <a:pt x="21" y="363"/>
                    </a:lnTo>
                    <a:lnTo>
                      <a:pt x="23" y="361"/>
                    </a:lnTo>
                    <a:lnTo>
                      <a:pt x="23" y="359"/>
                    </a:lnTo>
                    <a:lnTo>
                      <a:pt x="23" y="357"/>
                    </a:lnTo>
                    <a:lnTo>
                      <a:pt x="25" y="357"/>
                    </a:lnTo>
                    <a:lnTo>
                      <a:pt x="25" y="355"/>
                    </a:lnTo>
                    <a:lnTo>
                      <a:pt x="23" y="355"/>
                    </a:lnTo>
                    <a:lnTo>
                      <a:pt x="23" y="353"/>
                    </a:lnTo>
                    <a:lnTo>
                      <a:pt x="25" y="353"/>
                    </a:lnTo>
                    <a:lnTo>
                      <a:pt x="25" y="351"/>
                    </a:lnTo>
                    <a:lnTo>
                      <a:pt x="25" y="350"/>
                    </a:lnTo>
                    <a:lnTo>
                      <a:pt x="27" y="350"/>
                    </a:lnTo>
                    <a:lnTo>
                      <a:pt x="27" y="348"/>
                    </a:lnTo>
                    <a:lnTo>
                      <a:pt x="29" y="348"/>
                    </a:lnTo>
                    <a:lnTo>
                      <a:pt x="29" y="346"/>
                    </a:lnTo>
                    <a:lnTo>
                      <a:pt x="29" y="344"/>
                    </a:lnTo>
                    <a:lnTo>
                      <a:pt x="27" y="344"/>
                    </a:lnTo>
                    <a:lnTo>
                      <a:pt x="27" y="342"/>
                    </a:lnTo>
                    <a:lnTo>
                      <a:pt x="29" y="342"/>
                    </a:lnTo>
                    <a:lnTo>
                      <a:pt x="29" y="340"/>
                    </a:lnTo>
                    <a:lnTo>
                      <a:pt x="30" y="340"/>
                    </a:lnTo>
                    <a:lnTo>
                      <a:pt x="30" y="338"/>
                    </a:lnTo>
                    <a:lnTo>
                      <a:pt x="32" y="338"/>
                    </a:lnTo>
                    <a:lnTo>
                      <a:pt x="32" y="336"/>
                    </a:lnTo>
                    <a:lnTo>
                      <a:pt x="34" y="334"/>
                    </a:lnTo>
                    <a:lnTo>
                      <a:pt x="34" y="332"/>
                    </a:lnTo>
                    <a:lnTo>
                      <a:pt x="36" y="332"/>
                    </a:lnTo>
                    <a:lnTo>
                      <a:pt x="36" y="330"/>
                    </a:lnTo>
                    <a:lnTo>
                      <a:pt x="38" y="330"/>
                    </a:lnTo>
                    <a:lnTo>
                      <a:pt x="40" y="328"/>
                    </a:lnTo>
                    <a:lnTo>
                      <a:pt x="42" y="327"/>
                    </a:lnTo>
                    <a:lnTo>
                      <a:pt x="42" y="325"/>
                    </a:lnTo>
                    <a:lnTo>
                      <a:pt x="44" y="325"/>
                    </a:lnTo>
                    <a:lnTo>
                      <a:pt x="46" y="325"/>
                    </a:lnTo>
                    <a:lnTo>
                      <a:pt x="50" y="323"/>
                    </a:lnTo>
                    <a:lnTo>
                      <a:pt x="54" y="323"/>
                    </a:lnTo>
                    <a:lnTo>
                      <a:pt x="57" y="323"/>
                    </a:lnTo>
                    <a:lnTo>
                      <a:pt x="59" y="321"/>
                    </a:lnTo>
                    <a:lnTo>
                      <a:pt x="61" y="321"/>
                    </a:lnTo>
                    <a:lnTo>
                      <a:pt x="61" y="319"/>
                    </a:lnTo>
                    <a:lnTo>
                      <a:pt x="63" y="319"/>
                    </a:lnTo>
                    <a:lnTo>
                      <a:pt x="65" y="319"/>
                    </a:lnTo>
                    <a:lnTo>
                      <a:pt x="65" y="317"/>
                    </a:lnTo>
                    <a:lnTo>
                      <a:pt x="67" y="315"/>
                    </a:lnTo>
                    <a:lnTo>
                      <a:pt x="69" y="313"/>
                    </a:lnTo>
                    <a:lnTo>
                      <a:pt x="71" y="311"/>
                    </a:lnTo>
                    <a:lnTo>
                      <a:pt x="73" y="309"/>
                    </a:lnTo>
                    <a:lnTo>
                      <a:pt x="75" y="309"/>
                    </a:lnTo>
                    <a:lnTo>
                      <a:pt x="77" y="307"/>
                    </a:lnTo>
                    <a:lnTo>
                      <a:pt x="80" y="305"/>
                    </a:lnTo>
                    <a:lnTo>
                      <a:pt x="82" y="303"/>
                    </a:lnTo>
                    <a:lnTo>
                      <a:pt x="84" y="302"/>
                    </a:lnTo>
                    <a:lnTo>
                      <a:pt x="86" y="300"/>
                    </a:lnTo>
                    <a:lnTo>
                      <a:pt x="88" y="298"/>
                    </a:lnTo>
                    <a:lnTo>
                      <a:pt x="90" y="296"/>
                    </a:lnTo>
                    <a:lnTo>
                      <a:pt x="92" y="296"/>
                    </a:lnTo>
                    <a:lnTo>
                      <a:pt x="92" y="294"/>
                    </a:lnTo>
                    <a:lnTo>
                      <a:pt x="94" y="294"/>
                    </a:lnTo>
                    <a:lnTo>
                      <a:pt x="94" y="292"/>
                    </a:lnTo>
                    <a:lnTo>
                      <a:pt x="96" y="292"/>
                    </a:lnTo>
                    <a:lnTo>
                      <a:pt x="98" y="290"/>
                    </a:lnTo>
                    <a:lnTo>
                      <a:pt x="100" y="290"/>
                    </a:lnTo>
                    <a:lnTo>
                      <a:pt x="100" y="288"/>
                    </a:lnTo>
                    <a:lnTo>
                      <a:pt x="102" y="288"/>
                    </a:lnTo>
                    <a:lnTo>
                      <a:pt x="102" y="286"/>
                    </a:lnTo>
                    <a:lnTo>
                      <a:pt x="102" y="284"/>
                    </a:lnTo>
                    <a:lnTo>
                      <a:pt x="103" y="284"/>
                    </a:lnTo>
                    <a:lnTo>
                      <a:pt x="103" y="282"/>
                    </a:lnTo>
                    <a:lnTo>
                      <a:pt x="105" y="280"/>
                    </a:lnTo>
                    <a:lnTo>
                      <a:pt x="105" y="279"/>
                    </a:lnTo>
                    <a:lnTo>
                      <a:pt x="105" y="277"/>
                    </a:lnTo>
                    <a:lnTo>
                      <a:pt x="107" y="277"/>
                    </a:lnTo>
                    <a:lnTo>
                      <a:pt x="107" y="275"/>
                    </a:lnTo>
                    <a:lnTo>
                      <a:pt x="107" y="273"/>
                    </a:lnTo>
                    <a:lnTo>
                      <a:pt x="107" y="271"/>
                    </a:lnTo>
                    <a:lnTo>
                      <a:pt x="105" y="271"/>
                    </a:lnTo>
                    <a:lnTo>
                      <a:pt x="105" y="269"/>
                    </a:lnTo>
                    <a:lnTo>
                      <a:pt x="105" y="267"/>
                    </a:lnTo>
                    <a:lnTo>
                      <a:pt x="103" y="267"/>
                    </a:lnTo>
                    <a:lnTo>
                      <a:pt x="103" y="265"/>
                    </a:lnTo>
                    <a:lnTo>
                      <a:pt x="103" y="263"/>
                    </a:lnTo>
                    <a:lnTo>
                      <a:pt x="103" y="261"/>
                    </a:lnTo>
                    <a:lnTo>
                      <a:pt x="103" y="259"/>
                    </a:lnTo>
                    <a:lnTo>
                      <a:pt x="105" y="259"/>
                    </a:lnTo>
                    <a:lnTo>
                      <a:pt x="107" y="259"/>
                    </a:lnTo>
                    <a:lnTo>
                      <a:pt x="109" y="259"/>
                    </a:lnTo>
                    <a:lnTo>
                      <a:pt x="111" y="259"/>
                    </a:lnTo>
                    <a:lnTo>
                      <a:pt x="113" y="259"/>
                    </a:lnTo>
                    <a:lnTo>
                      <a:pt x="113" y="257"/>
                    </a:lnTo>
                    <a:lnTo>
                      <a:pt x="115" y="257"/>
                    </a:lnTo>
                    <a:lnTo>
                      <a:pt x="115" y="255"/>
                    </a:lnTo>
                    <a:lnTo>
                      <a:pt x="117" y="255"/>
                    </a:lnTo>
                    <a:lnTo>
                      <a:pt x="119" y="255"/>
                    </a:lnTo>
                    <a:lnTo>
                      <a:pt x="121" y="255"/>
                    </a:lnTo>
                    <a:lnTo>
                      <a:pt x="121" y="254"/>
                    </a:lnTo>
                    <a:lnTo>
                      <a:pt x="123" y="254"/>
                    </a:lnTo>
                    <a:lnTo>
                      <a:pt x="125" y="254"/>
                    </a:lnTo>
                    <a:lnTo>
                      <a:pt x="125" y="252"/>
                    </a:lnTo>
                    <a:lnTo>
                      <a:pt x="126" y="252"/>
                    </a:lnTo>
                    <a:lnTo>
                      <a:pt x="128" y="252"/>
                    </a:lnTo>
                    <a:lnTo>
                      <a:pt x="128" y="250"/>
                    </a:lnTo>
                    <a:lnTo>
                      <a:pt x="130" y="250"/>
                    </a:lnTo>
                    <a:lnTo>
                      <a:pt x="130" y="248"/>
                    </a:lnTo>
                    <a:lnTo>
                      <a:pt x="130" y="246"/>
                    </a:lnTo>
                    <a:lnTo>
                      <a:pt x="130" y="244"/>
                    </a:lnTo>
                    <a:lnTo>
                      <a:pt x="132" y="244"/>
                    </a:lnTo>
                    <a:lnTo>
                      <a:pt x="132" y="242"/>
                    </a:lnTo>
                    <a:lnTo>
                      <a:pt x="134" y="242"/>
                    </a:lnTo>
                    <a:lnTo>
                      <a:pt x="136" y="242"/>
                    </a:lnTo>
                    <a:lnTo>
                      <a:pt x="138" y="240"/>
                    </a:lnTo>
                    <a:lnTo>
                      <a:pt x="140" y="240"/>
                    </a:lnTo>
                    <a:lnTo>
                      <a:pt x="142" y="238"/>
                    </a:lnTo>
                    <a:lnTo>
                      <a:pt x="144" y="238"/>
                    </a:lnTo>
                    <a:lnTo>
                      <a:pt x="144" y="236"/>
                    </a:lnTo>
                    <a:lnTo>
                      <a:pt x="146" y="236"/>
                    </a:lnTo>
                    <a:lnTo>
                      <a:pt x="148" y="234"/>
                    </a:lnTo>
                    <a:lnTo>
                      <a:pt x="150" y="234"/>
                    </a:lnTo>
                    <a:lnTo>
                      <a:pt x="150" y="232"/>
                    </a:lnTo>
                    <a:lnTo>
                      <a:pt x="151" y="232"/>
                    </a:lnTo>
                    <a:lnTo>
                      <a:pt x="151" y="231"/>
                    </a:lnTo>
                    <a:lnTo>
                      <a:pt x="153" y="229"/>
                    </a:lnTo>
                    <a:lnTo>
                      <a:pt x="155" y="229"/>
                    </a:lnTo>
                    <a:lnTo>
                      <a:pt x="157" y="227"/>
                    </a:lnTo>
                    <a:lnTo>
                      <a:pt x="159" y="225"/>
                    </a:lnTo>
                    <a:lnTo>
                      <a:pt x="161" y="225"/>
                    </a:lnTo>
                    <a:lnTo>
                      <a:pt x="163" y="225"/>
                    </a:lnTo>
                    <a:lnTo>
                      <a:pt x="163" y="223"/>
                    </a:lnTo>
                    <a:lnTo>
                      <a:pt x="165" y="223"/>
                    </a:lnTo>
                    <a:lnTo>
                      <a:pt x="167" y="223"/>
                    </a:lnTo>
                    <a:lnTo>
                      <a:pt x="167" y="221"/>
                    </a:lnTo>
                    <a:lnTo>
                      <a:pt x="169" y="221"/>
                    </a:lnTo>
                    <a:lnTo>
                      <a:pt x="171" y="221"/>
                    </a:lnTo>
                    <a:lnTo>
                      <a:pt x="171" y="219"/>
                    </a:lnTo>
                    <a:lnTo>
                      <a:pt x="173" y="219"/>
                    </a:lnTo>
                    <a:lnTo>
                      <a:pt x="174" y="219"/>
                    </a:lnTo>
                    <a:lnTo>
                      <a:pt x="176" y="219"/>
                    </a:lnTo>
                    <a:lnTo>
                      <a:pt x="178" y="219"/>
                    </a:lnTo>
                    <a:lnTo>
                      <a:pt x="180" y="219"/>
                    </a:lnTo>
                    <a:lnTo>
                      <a:pt x="180" y="217"/>
                    </a:lnTo>
                    <a:lnTo>
                      <a:pt x="180" y="215"/>
                    </a:lnTo>
                    <a:lnTo>
                      <a:pt x="182" y="213"/>
                    </a:lnTo>
                    <a:lnTo>
                      <a:pt x="184" y="213"/>
                    </a:lnTo>
                    <a:lnTo>
                      <a:pt x="184" y="215"/>
                    </a:lnTo>
                    <a:lnTo>
                      <a:pt x="186" y="215"/>
                    </a:lnTo>
                    <a:lnTo>
                      <a:pt x="186" y="213"/>
                    </a:lnTo>
                    <a:lnTo>
                      <a:pt x="188" y="213"/>
                    </a:lnTo>
                    <a:lnTo>
                      <a:pt x="188" y="211"/>
                    </a:lnTo>
                    <a:lnTo>
                      <a:pt x="188" y="209"/>
                    </a:lnTo>
                    <a:lnTo>
                      <a:pt x="190" y="209"/>
                    </a:lnTo>
                    <a:lnTo>
                      <a:pt x="190" y="207"/>
                    </a:lnTo>
                    <a:lnTo>
                      <a:pt x="190" y="206"/>
                    </a:lnTo>
                    <a:lnTo>
                      <a:pt x="192" y="204"/>
                    </a:lnTo>
                    <a:lnTo>
                      <a:pt x="194" y="204"/>
                    </a:lnTo>
                    <a:lnTo>
                      <a:pt x="196" y="206"/>
                    </a:lnTo>
                    <a:lnTo>
                      <a:pt x="198" y="206"/>
                    </a:lnTo>
                    <a:lnTo>
                      <a:pt x="199" y="207"/>
                    </a:lnTo>
                    <a:lnTo>
                      <a:pt x="201" y="209"/>
                    </a:lnTo>
                    <a:lnTo>
                      <a:pt x="203" y="209"/>
                    </a:lnTo>
                    <a:lnTo>
                      <a:pt x="205" y="209"/>
                    </a:lnTo>
                    <a:lnTo>
                      <a:pt x="207" y="211"/>
                    </a:lnTo>
                    <a:lnTo>
                      <a:pt x="209" y="211"/>
                    </a:lnTo>
                    <a:lnTo>
                      <a:pt x="211" y="211"/>
                    </a:lnTo>
                    <a:lnTo>
                      <a:pt x="213" y="211"/>
                    </a:lnTo>
                    <a:lnTo>
                      <a:pt x="215" y="211"/>
                    </a:lnTo>
                    <a:lnTo>
                      <a:pt x="219" y="211"/>
                    </a:lnTo>
                    <a:lnTo>
                      <a:pt x="222" y="209"/>
                    </a:lnTo>
                    <a:lnTo>
                      <a:pt x="224" y="209"/>
                    </a:lnTo>
                    <a:lnTo>
                      <a:pt x="226" y="209"/>
                    </a:lnTo>
                    <a:lnTo>
                      <a:pt x="228" y="207"/>
                    </a:lnTo>
                    <a:lnTo>
                      <a:pt x="230" y="207"/>
                    </a:lnTo>
                    <a:lnTo>
                      <a:pt x="230" y="206"/>
                    </a:lnTo>
                    <a:lnTo>
                      <a:pt x="230" y="204"/>
                    </a:lnTo>
                    <a:lnTo>
                      <a:pt x="232" y="204"/>
                    </a:lnTo>
                    <a:lnTo>
                      <a:pt x="234" y="202"/>
                    </a:lnTo>
                    <a:lnTo>
                      <a:pt x="236" y="202"/>
                    </a:lnTo>
                    <a:lnTo>
                      <a:pt x="238" y="202"/>
                    </a:lnTo>
                    <a:lnTo>
                      <a:pt x="238" y="200"/>
                    </a:lnTo>
                    <a:lnTo>
                      <a:pt x="240" y="200"/>
                    </a:lnTo>
                    <a:lnTo>
                      <a:pt x="242" y="200"/>
                    </a:lnTo>
                    <a:lnTo>
                      <a:pt x="244" y="200"/>
                    </a:lnTo>
                    <a:lnTo>
                      <a:pt x="246" y="198"/>
                    </a:lnTo>
                    <a:lnTo>
                      <a:pt x="247" y="198"/>
                    </a:lnTo>
                    <a:lnTo>
                      <a:pt x="249" y="198"/>
                    </a:lnTo>
                    <a:lnTo>
                      <a:pt x="251" y="196"/>
                    </a:lnTo>
                    <a:lnTo>
                      <a:pt x="253" y="196"/>
                    </a:lnTo>
                    <a:lnTo>
                      <a:pt x="253" y="194"/>
                    </a:lnTo>
                    <a:lnTo>
                      <a:pt x="253" y="192"/>
                    </a:lnTo>
                    <a:lnTo>
                      <a:pt x="255" y="190"/>
                    </a:lnTo>
                    <a:lnTo>
                      <a:pt x="255" y="188"/>
                    </a:lnTo>
                    <a:lnTo>
                      <a:pt x="257" y="188"/>
                    </a:lnTo>
                    <a:lnTo>
                      <a:pt x="257" y="186"/>
                    </a:lnTo>
                    <a:lnTo>
                      <a:pt x="259" y="186"/>
                    </a:lnTo>
                    <a:lnTo>
                      <a:pt x="261" y="186"/>
                    </a:lnTo>
                    <a:lnTo>
                      <a:pt x="261" y="184"/>
                    </a:lnTo>
                    <a:lnTo>
                      <a:pt x="263" y="183"/>
                    </a:lnTo>
                    <a:lnTo>
                      <a:pt x="263" y="181"/>
                    </a:lnTo>
                    <a:lnTo>
                      <a:pt x="265" y="181"/>
                    </a:lnTo>
                    <a:lnTo>
                      <a:pt x="265" y="179"/>
                    </a:lnTo>
                    <a:lnTo>
                      <a:pt x="267" y="179"/>
                    </a:lnTo>
                    <a:lnTo>
                      <a:pt x="267" y="177"/>
                    </a:lnTo>
                    <a:lnTo>
                      <a:pt x="269" y="177"/>
                    </a:lnTo>
                    <a:lnTo>
                      <a:pt x="269" y="175"/>
                    </a:lnTo>
                    <a:lnTo>
                      <a:pt x="270" y="175"/>
                    </a:lnTo>
                    <a:lnTo>
                      <a:pt x="270" y="173"/>
                    </a:lnTo>
                    <a:lnTo>
                      <a:pt x="272" y="173"/>
                    </a:lnTo>
                    <a:lnTo>
                      <a:pt x="272" y="171"/>
                    </a:lnTo>
                    <a:lnTo>
                      <a:pt x="274" y="171"/>
                    </a:lnTo>
                    <a:lnTo>
                      <a:pt x="274" y="169"/>
                    </a:lnTo>
                    <a:lnTo>
                      <a:pt x="274" y="167"/>
                    </a:lnTo>
                    <a:lnTo>
                      <a:pt x="276" y="167"/>
                    </a:lnTo>
                    <a:lnTo>
                      <a:pt x="276" y="165"/>
                    </a:lnTo>
                    <a:lnTo>
                      <a:pt x="278" y="163"/>
                    </a:lnTo>
                    <a:lnTo>
                      <a:pt x="278" y="161"/>
                    </a:lnTo>
                    <a:lnTo>
                      <a:pt x="280" y="161"/>
                    </a:lnTo>
                    <a:lnTo>
                      <a:pt x="280" y="159"/>
                    </a:lnTo>
                    <a:lnTo>
                      <a:pt x="280" y="158"/>
                    </a:lnTo>
                    <a:lnTo>
                      <a:pt x="282" y="158"/>
                    </a:lnTo>
                    <a:lnTo>
                      <a:pt x="282" y="156"/>
                    </a:lnTo>
                    <a:lnTo>
                      <a:pt x="284" y="156"/>
                    </a:lnTo>
                    <a:lnTo>
                      <a:pt x="284" y="154"/>
                    </a:lnTo>
                    <a:lnTo>
                      <a:pt x="286" y="154"/>
                    </a:lnTo>
                    <a:lnTo>
                      <a:pt x="286" y="152"/>
                    </a:lnTo>
                    <a:lnTo>
                      <a:pt x="288" y="152"/>
                    </a:lnTo>
                    <a:lnTo>
                      <a:pt x="288" y="150"/>
                    </a:lnTo>
                    <a:lnTo>
                      <a:pt x="290" y="150"/>
                    </a:lnTo>
                    <a:lnTo>
                      <a:pt x="290" y="148"/>
                    </a:lnTo>
                    <a:lnTo>
                      <a:pt x="290" y="146"/>
                    </a:lnTo>
                    <a:lnTo>
                      <a:pt x="292" y="146"/>
                    </a:lnTo>
                    <a:lnTo>
                      <a:pt x="292" y="144"/>
                    </a:lnTo>
                    <a:lnTo>
                      <a:pt x="294" y="144"/>
                    </a:lnTo>
                    <a:lnTo>
                      <a:pt x="294" y="142"/>
                    </a:lnTo>
                    <a:lnTo>
                      <a:pt x="294" y="140"/>
                    </a:lnTo>
                    <a:lnTo>
                      <a:pt x="295" y="138"/>
                    </a:lnTo>
                    <a:lnTo>
                      <a:pt x="295" y="136"/>
                    </a:lnTo>
                    <a:lnTo>
                      <a:pt x="295" y="135"/>
                    </a:lnTo>
                    <a:lnTo>
                      <a:pt x="295" y="133"/>
                    </a:lnTo>
                    <a:lnTo>
                      <a:pt x="295" y="131"/>
                    </a:lnTo>
                    <a:lnTo>
                      <a:pt x="295" y="129"/>
                    </a:lnTo>
                    <a:lnTo>
                      <a:pt x="297" y="127"/>
                    </a:lnTo>
                    <a:lnTo>
                      <a:pt x="299" y="127"/>
                    </a:lnTo>
                    <a:lnTo>
                      <a:pt x="301" y="125"/>
                    </a:lnTo>
                    <a:lnTo>
                      <a:pt x="301" y="123"/>
                    </a:lnTo>
                    <a:lnTo>
                      <a:pt x="303" y="123"/>
                    </a:lnTo>
                    <a:lnTo>
                      <a:pt x="303" y="121"/>
                    </a:lnTo>
                    <a:lnTo>
                      <a:pt x="305" y="119"/>
                    </a:lnTo>
                    <a:lnTo>
                      <a:pt x="307" y="117"/>
                    </a:lnTo>
                    <a:lnTo>
                      <a:pt x="309" y="115"/>
                    </a:lnTo>
                    <a:lnTo>
                      <a:pt x="309" y="113"/>
                    </a:lnTo>
                    <a:lnTo>
                      <a:pt x="311" y="111"/>
                    </a:lnTo>
                    <a:lnTo>
                      <a:pt x="313" y="111"/>
                    </a:lnTo>
                    <a:lnTo>
                      <a:pt x="313" y="110"/>
                    </a:lnTo>
                    <a:lnTo>
                      <a:pt x="315" y="108"/>
                    </a:lnTo>
                    <a:lnTo>
                      <a:pt x="315" y="106"/>
                    </a:lnTo>
                    <a:lnTo>
                      <a:pt x="317" y="106"/>
                    </a:lnTo>
                    <a:lnTo>
                      <a:pt x="317" y="104"/>
                    </a:lnTo>
                    <a:lnTo>
                      <a:pt x="318" y="102"/>
                    </a:lnTo>
                    <a:lnTo>
                      <a:pt x="318" y="100"/>
                    </a:lnTo>
                    <a:lnTo>
                      <a:pt x="320" y="100"/>
                    </a:lnTo>
                    <a:lnTo>
                      <a:pt x="320" y="98"/>
                    </a:lnTo>
                    <a:lnTo>
                      <a:pt x="320" y="96"/>
                    </a:lnTo>
                    <a:lnTo>
                      <a:pt x="320" y="94"/>
                    </a:lnTo>
                    <a:lnTo>
                      <a:pt x="320" y="92"/>
                    </a:lnTo>
                    <a:lnTo>
                      <a:pt x="322" y="92"/>
                    </a:lnTo>
                    <a:lnTo>
                      <a:pt x="322" y="90"/>
                    </a:lnTo>
                    <a:lnTo>
                      <a:pt x="324" y="90"/>
                    </a:lnTo>
                    <a:lnTo>
                      <a:pt x="326" y="90"/>
                    </a:lnTo>
                    <a:lnTo>
                      <a:pt x="326" y="88"/>
                    </a:lnTo>
                    <a:lnTo>
                      <a:pt x="328" y="88"/>
                    </a:lnTo>
                    <a:lnTo>
                      <a:pt x="330" y="88"/>
                    </a:lnTo>
                    <a:lnTo>
                      <a:pt x="330" y="86"/>
                    </a:lnTo>
                    <a:lnTo>
                      <a:pt x="332" y="86"/>
                    </a:lnTo>
                    <a:lnTo>
                      <a:pt x="332" y="85"/>
                    </a:lnTo>
                    <a:lnTo>
                      <a:pt x="330" y="85"/>
                    </a:lnTo>
                    <a:lnTo>
                      <a:pt x="330" y="83"/>
                    </a:lnTo>
                    <a:lnTo>
                      <a:pt x="332" y="83"/>
                    </a:lnTo>
                    <a:lnTo>
                      <a:pt x="332" y="81"/>
                    </a:lnTo>
                    <a:lnTo>
                      <a:pt x="334" y="81"/>
                    </a:lnTo>
                    <a:lnTo>
                      <a:pt x="336" y="81"/>
                    </a:lnTo>
                    <a:lnTo>
                      <a:pt x="338" y="81"/>
                    </a:lnTo>
                    <a:lnTo>
                      <a:pt x="338" y="79"/>
                    </a:lnTo>
                    <a:lnTo>
                      <a:pt x="340" y="79"/>
                    </a:lnTo>
                    <a:lnTo>
                      <a:pt x="342" y="77"/>
                    </a:lnTo>
                    <a:lnTo>
                      <a:pt x="343" y="77"/>
                    </a:lnTo>
                    <a:lnTo>
                      <a:pt x="345" y="77"/>
                    </a:lnTo>
                    <a:lnTo>
                      <a:pt x="345" y="79"/>
                    </a:lnTo>
                    <a:lnTo>
                      <a:pt x="347" y="79"/>
                    </a:lnTo>
                    <a:lnTo>
                      <a:pt x="349" y="79"/>
                    </a:lnTo>
                    <a:lnTo>
                      <a:pt x="349" y="81"/>
                    </a:lnTo>
                    <a:lnTo>
                      <a:pt x="351" y="81"/>
                    </a:lnTo>
                    <a:lnTo>
                      <a:pt x="353" y="81"/>
                    </a:lnTo>
                    <a:lnTo>
                      <a:pt x="355" y="81"/>
                    </a:lnTo>
                    <a:lnTo>
                      <a:pt x="357" y="81"/>
                    </a:lnTo>
                    <a:lnTo>
                      <a:pt x="359" y="81"/>
                    </a:lnTo>
                    <a:lnTo>
                      <a:pt x="361" y="81"/>
                    </a:lnTo>
                    <a:lnTo>
                      <a:pt x="363" y="81"/>
                    </a:lnTo>
                    <a:lnTo>
                      <a:pt x="365" y="81"/>
                    </a:lnTo>
                    <a:lnTo>
                      <a:pt x="366" y="81"/>
                    </a:lnTo>
                    <a:lnTo>
                      <a:pt x="368" y="81"/>
                    </a:lnTo>
                    <a:lnTo>
                      <a:pt x="370" y="81"/>
                    </a:lnTo>
                    <a:lnTo>
                      <a:pt x="372" y="81"/>
                    </a:lnTo>
                    <a:lnTo>
                      <a:pt x="374" y="81"/>
                    </a:lnTo>
                    <a:lnTo>
                      <a:pt x="376" y="81"/>
                    </a:lnTo>
                    <a:lnTo>
                      <a:pt x="378" y="81"/>
                    </a:lnTo>
                    <a:lnTo>
                      <a:pt x="380" y="81"/>
                    </a:lnTo>
                    <a:lnTo>
                      <a:pt x="382" y="81"/>
                    </a:lnTo>
                    <a:lnTo>
                      <a:pt x="384" y="81"/>
                    </a:lnTo>
                    <a:lnTo>
                      <a:pt x="386" y="81"/>
                    </a:lnTo>
                    <a:lnTo>
                      <a:pt x="388" y="81"/>
                    </a:lnTo>
                    <a:lnTo>
                      <a:pt x="390" y="81"/>
                    </a:lnTo>
                    <a:lnTo>
                      <a:pt x="391" y="81"/>
                    </a:lnTo>
                    <a:lnTo>
                      <a:pt x="393" y="81"/>
                    </a:lnTo>
                    <a:lnTo>
                      <a:pt x="395" y="81"/>
                    </a:lnTo>
                    <a:lnTo>
                      <a:pt x="397" y="81"/>
                    </a:lnTo>
                    <a:lnTo>
                      <a:pt x="399" y="81"/>
                    </a:lnTo>
                    <a:lnTo>
                      <a:pt x="401" y="81"/>
                    </a:lnTo>
                    <a:lnTo>
                      <a:pt x="403" y="81"/>
                    </a:lnTo>
                    <a:lnTo>
                      <a:pt x="405" y="81"/>
                    </a:lnTo>
                    <a:lnTo>
                      <a:pt x="407" y="79"/>
                    </a:lnTo>
                    <a:lnTo>
                      <a:pt x="409" y="79"/>
                    </a:lnTo>
                    <a:lnTo>
                      <a:pt x="411" y="79"/>
                    </a:lnTo>
                    <a:lnTo>
                      <a:pt x="413" y="79"/>
                    </a:lnTo>
                    <a:lnTo>
                      <a:pt x="414" y="79"/>
                    </a:lnTo>
                    <a:lnTo>
                      <a:pt x="416" y="77"/>
                    </a:lnTo>
                    <a:lnTo>
                      <a:pt x="420" y="77"/>
                    </a:lnTo>
                    <a:lnTo>
                      <a:pt x="422" y="75"/>
                    </a:lnTo>
                    <a:lnTo>
                      <a:pt x="424" y="73"/>
                    </a:lnTo>
                    <a:lnTo>
                      <a:pt x="426" y="71"/>
                    </a:lnTo>
                    <a:lnTo>
                      <a:pt x="428" y="71"/>
                    </a:lnTo>
                    <a:lnTo>
                      <a:pt x="430" y="69"/>
                    </a:lnTo>
                    <a:lnTo>
                      <a:pt x="432" y="69"/>
                    </a:lnTo>
                    <a:lnTo>
                      <a:pt x="434" y="69"/>
                    </a:lnTo>
                    <a:lnTo>
                      <a:pt x="434" y="67"/>
                    </a:lnTo>
                    <a:lnTo>
                      <a:pt x="436" y="67"/>
                    </a:lnTo>
                    <a:lnTo>
                      <a:pt x="437" y="65"/>
                    </a:lnTo>
                    <a:lnTo>
                      <a:pt x="439" y="65"/>
                    </a:lnTo>
                    <a:lnTo>
                      <a:pt x="439" y="63"/>
                    </a:lnTo>
                    <a:lnTo>
                      <a:pt x="441" y="63"/>
                    </a:lnTo>
                    <a:lnTo>
                      <a:pt x="445" y="62"/>
                    </a:lnTo>
                    <a:lnTo>
                      <a:pt x="449" y="60"/>
                    </a:lnTo>
                    <a:lnTo>
                      <a:pt x="451" y="60"/>
                    </a:lnTo>
                    <a:lnTo>
                      <a:pt x="453" y="58"/>
                    </a:lnTo>
                    <a:lnTo>
                      <a:pt x="455" y="56"/>
                    </a:lnTo>
                    <a:lnTo>
                      <a:pt x="457" y="56"/>
                    </a:lnTo>
                    <a:lnTo>
                      <a:pt x="459" y="54"/>
                    </a:lnTo>
                    <a:lnTo>
                      <a:pt x="461" y="54"/>
                    </a:lnTo>
                    <a:lnTo>
                      <a:pt x="462" y="56"/>
                    </a:lnTo>
                    <a:lnTo>
                      <a:pt x="464" y="56"/>
                    </a:lnTo>
                    <a:lnTo>
                      <a:pt x="466" y="58"/>
                    </a:lnTo>
                    <a:lnTo>
                      <a:pt x="468" y="60"/>
                    </a:lnTo>
                    <a:lnTo>
                      <a:pt x="468" y="63"/>
                    </a:lnTo>
                    <a:lnTo>
                      <a:pt x="470" y="65"/>
                    </a:lnTo>
                    <a:lnTo>
                      <a:pt x="470" y="67"/>
                    </a:lnTo>
                    <a:lnTo>
                      <a:pt x="472" y="69"/>
                    </a:lnTo>
                    <a:lnTo>
                      <a:pt x="472" y="71"/>
                    </a:lnTo>
                    <a:lnTo>
                      <a:pt x="474" y="71"/>
                    </a:lnTo>
                    <a:lnTo>
                      <a:pt x="476" y="73"/>
                    </a:lnTo>
                    <a:lnTo>
                      <a:pt x="480" y="75"/>
                    </a:lnTo>
                    <a:lnTo>
                      <a:pt x="482" y="75"/>
                    </a:lnTo>
                    <a:lnTo>
                      <a:pt x="484" y="75"/>
                    </a:lnTo>
                    <a:lnTo>
                      <a:pt x="485" y="75"/>
                    </a:lnTo>
                    <a:lnTo>
                      <a:pt x="485" y="73"/>
                    </a:lnTo>
                    <a:lnTo>
                      <a:pt x="487" y="73"/>
                    </a:lnTo>
                    <a:lnTo>
                      <a:pt x="489" y="71"/>
                    </a:lnTo>
                    <a:lnTo>
                      <a:pt x="491" y="71"/>
                    </a:lnTo>
                    <a:lnTo>
                      <a:pt x="493" y="69"/>
                    </a:lnTo>
                    <a:lnTo>
                      <a:pt x="495" y="69"/>
                    </a:lnTo>
                    <a:lnTo>
                      <a:pt x="497" y="69"/>
                    </a:lnTo>
                    <a:lnTo>
                      <a:pt x="497" y="67"/>
                    </a:lnTo>
                    <a:lnTo>
                      <a:pt x="497" y="65"/>
                    </a:lnTo>
                    <a:lnTo>
                      <a:pt x="499" y="63"/>
                    </a:lnTo>
                    <a:lnTo>
                      <a:pt x="499" y="62"/>
                    </a:lnTo>
                    <a:lnTo>
                      <a:pt x="499" y="60"/>
                    </a:lnTo>
                    <a:lnTo>
                      <a:pt x="501" y="56"/>
                    </a:lnTo>
                    <a:lnTo>
                      <a:pt x="503" y="56"/>
                    </a:lnTo>
                    <a:lnTo>
                      <a:pt x="503" y="54"/>
                    </a:lnTo>
                    <a:lnTo>
                      <a:pt x="505" y="54"/>
                    </a:lnTo>
                    <a:lnTo>
                      <a:pt x="507" y="54"/>
                    </a:lnTo>
                    <a:lnTo>
                      <a:pt x="509" y="54"/>
                    </a:lnTo>
                    <a:lnTo>
                      <a:pt x="510" y="52"/>
                    </a:lnTo>
                    <a:lnTo>
                      <a:pt x="512" y="52"/>
                    </a:lnTo>
                    <a:lnTo>
                      <a:pt x="514" y="52"/>
                    </a:lnTo>
                    <a:lnTo>
                      <a:pt x="514" y="50"/>
                    </a:lnTo>
                    <a:lnTo>
                      <a:pt x="514" y="48"/>
                    </a:lnTo>
                    <a:lnTo>
                      <a:pt x="516" y="48"/>
                    </a:lnTo>
                    <a:lnTo>
                      <a:pt x="516" y="46"/>
                    </a:lnTo>
                    <a:lnTo>
                      <a:pt x="516" y="44"/>
                    </a:lnTo>
                    <a:lnTo>
                      <a:pt x="518" y="44"/>
                    </a:lnTo>
                    <a:lnTo>
                      <a:pt x="518" y="42"/>
                    </a:lnTo>
                    <a:lnTo>
                      <a:pt x="518" y="40"/>
                    </a:lnTo>
                    <a:lnTo>
                      <a:pt x="518" y="38"/>
                    </a:lnTo>
                    <a:lnTo>
                      <a:pt x="520" y="37"/>
                    </a:lnTo>
                    <a:lnTo>
                      <a:pt x="522" y="35"/>
                    </a:lnTo>
                    <a:lnTo>
                      <a:pt x="524" y="33"/>
                    </a:lnTo>
                    <a:lnTo>
                      <a:pt x="526" y="33"/>
                    </a:lnTo>
                    <a:lnTo>
                      <a:pt x="528" y="33"/>
                    </a:lnTo>
                    <a:lnTo>
                      <a:pt x="530" y="33"/>
                    </a:lnTo>
                    <a:lnTo>
                      <a:pt x="532" y="33"/>
                    </a:lnTo>
                    <a:lnTo>
                      <a:pt x="533" y="35"/>
                    </a:lnTo>
                    <a:lnTo>
                      <a:pt x="535" y="35"/>
                    </a:lnTo>
                    <a:lnTo>
                      <a:pt x="537" y="35"/>
                    </a:lnTo>
                    <a:lnTo>
                      <a:pt x="539" y="37"/>
                    </a:lnTo>
                    <a:lnTo>
                      <a:pt x="541" y="37"/>
                    </a:lnTo>
                    <a:lnTo>
                      <a:pt x="543" y="37"/>
                    </a:lnTo>
                    <a:lnTo>
                      <a:pt x="543" y="38"/>
                    </a:lnTo>
                    <a:lnTo>
                      <a:pt x="545" y="38"/>
                    </a:lnTo>
                    <a:lnTo>
                      <a:pt x="547" y="38"/>
                    </a:lnTo>
                    <a:lnTo>
                      <a:pt x="549" y="38"/>
                    </a:lnTo>
                    <a:lnTo>
                      <a:pt x="551" y="38"/>
                    </a:lnTo>
                    <a:lnTo>
                      <a:pt x="553" y="37"/>
                    </a:lnTo>
                    <a:lnTo>
                      <a:pt x="555" y="37"/>
                    </a:lnTo>
                    <a:lnTo>
                      <a:pt x="557" y="37"/>
                    </a:lnTo>
                    <a:lnTo>
                      <a:pt x="557" y="35"/>
                    </a:lnTo>
                    <a:lnTo>
                      <a:pt x="558" y="37"/>
                    </a:lnTo>
                    <a:lnTo>
                      <a:pt x="560" y="37"/>
                    </a:lnTo>
                    <a:lnTo>
                      <a:pt x="562" y="38"/>
                    </a:lnTo>
                    <a:lnTo>
                      <a:pt x="564" y="38"/>
                    </a:lnTo>
                    <a:lnTo>
                      <a:pt x="564" y="40"/>
                    </a:lnTo>
                    <a:lnTo>
                      <a:pt x="566" y="40"/>
                    </a:lnTo>
                    <a:lnTo>
                      <a:pt x="568" y="42"/>
                    </a:lnTo>
                    <a:lnTo>
                      <a:pt x="570" y="42"/>
                    </a:lnTo>
                    <a:lnTo>
                      <a:pt x="570" y="44"/>
                    </a:lnTo>
                    <a:lnTo>
                      <a:pt x="572" y="46"/>
                    </a:lnTo>
                    <a:lnTo>
                      <a:pt x="574" y="46"/>
                    </a:lnTo>
                    <a:lnTo>
                      <a:pt x="574" y="44"/>
                    </a:lnTo>
                    <a:lnTo>
                      <a:pt x="576" y="44"/>
                    </a:lnTo>
                    <a:lnTo>
                      <a:pt x="576" y="42"/>
                    </a:lnTo>
                    <a:lnTo>
                      <a:pt x="578" y="42"/>
                    </a:lnTo>
                    <a:lnTo>
                      <a:pt x="578" y="44"/>
                    </a:lnTo>
                    <a:lnTo>
                      <a:pt x="580" y="44"/>
                    </a:lnTo>
                    <a:lnTo>
                      <a:pt x="581" y="44"/>
                    </a:lnTo>
                    <a:lnTo>
                      <a:pt x="583" y="44"/>
                    </a:lnTo>
                    <a:lnTo>
                      <a:pt x="585" y="42"/>
                    </a:lnTo>
                    <a:lnTo>
                      <a:pt x="587" y="42"/>
                    </a:lnTo>
                    <a:lnTo>
                      <a:pt x="589" y="42"/>
                    </a:lnTo>
                    <a:lnTo>
                      <a:pt x="591" y="42"/>
                    </a:lnTo>
                    <a:lnTo>
                      <a:pt x="595" y="42"/>
                    </a:lnTo>
                    <a:lnTo>
                      <a:pt x="597" y="42"/>
                    </a:lnTo>
                    <a:lnTo>
                      <a:pt x="599" y="40"/>
                    </a:lnTo>
                    <a:lnTo>
                      <a:pt x="599" y="42"/>
                    </a:lnTo>
                    <a:lnTo>
                      <a:pt x="603" y="42"/>
                    </a:lnTo>
                    <a:lnTo>
                      <a:pt x="605" y="42"/>
                    </a:lnTo>
                    <a:lnTo>
                      <a:pt x="605" y="44"/>
                    </a:lnTo>
                    <a:lnTo>
                      <a:pt x="606" y="46"/>
                    </a:lnTo>
                    <a:lnTo>
                      <a:pt x="608" y="46"/>
                    </a:lnTo>
                    <a:lnTo>
                      <a:pt x="608" y="48"/>
                    </a:lnTo>
                    <a:lnTo>
                      <a:pt x="610" y="48"/>
                    </a:lnTo>
                    <a:lnTo>
                      <a:pt x="612" y="48"/>
                    </a:lnTo>
                    <a:lnTo>
                      <a:pt x="614" y="46"/>
                    </a:lnTo>
                    <a:lnTo>
                      <a:pt x="616" y="46"/>
                    </a:lnTo>
                    <a:lnTo>
                      <a:pt x="618" y="46"/>
                    </a:lnTo>
                    <a:lnTo>
                      <a:pt x="620" y="44"/>
                    </a:lnTo>
                    <a:lnTo>
                      <a:pt x="622" y="44"/>
                    </a:lnTo>
                    <a:lnTo>
                      <a:pt x="624" y="46"/>
                    </a:lnTo>
                    <a:lnTo>
                      <a:pt x="626" y="46"/>
                    </a:lnTo>
                    <a:lnTo>
                      <a:pt x="628" y="48"/>
                    </a:lnTo>
                    <a:lnTo>
                      <a:pt x="629" y="48"/>
                    </a:lnTo>
                    <a:lnTo>
                      <a:pt x="631" y="48"/>
                    </a:lnTo>
                    <a:lnTo>
                      <a:pt x="633" y="48"/>
                    </a:lnTo>
                    <a:lnTo>
                      <a:pt x="635" y="48"/>
                    </a:lnTo>
                    <a:lnTo>
                      <a:pt x="635" y="50"/>
                    </a:lnTo>
                    <a:lnTo>
                      <a:pt x="637" y="52"/>
                    </a:lnTo>
                    <a:lnTo>
                      <a:pt x="637" y="54"/>
                    </a:lnTo>
                    <a:lnTo>
                      <a:pt x="639" y="54"/>
                    </a:lnTo>
                    <a:lnTo>
                      <a:pt x="641" y="54"/>
                    </a:lnTo>
                    <a:lnTo>
                      <a:pt x="643" y="54"/>
                    </a:lnTo>
                    <a:lnTo>
                      <a:pt x="645" y="54"/>
                    </a:lnTo>
                    <a:lnTo>
                      <a:pt x="647" y="54"/>
                    </a:lnTo>
                    <a:lnTo>
                      <a:pt x="649" y="56"/>
                    </a:lnTo>
                    <a:lnTo>
                      <a:pt x="651" y="56"/>
                    </a:lnTo>
                    <a:lnTo>
                      <a:pt x="651" y="54"/>
                    </a:lnTo>
                    <a:lnTo>
                      <a:pt x="653" y="52"/>
                    </a:lnTo>
                    <a:lnTo>
                      <a:pt x="654" y="52"/>
                    </a:lnTo>
                    <a:lnTo>
                      <a:pt x="656" y="50"/>
                    </a:lnTo>
                    <a:lnTo>
                      <a:pt x="656" y="48"/>
                    </a:lnTo>
                    <a:lnTo>
                      <a:pt x="658" y="48"/>
                    </a:lnTo>
                    <a:lnTo>
                      <a:pt x="660" y="46"/>
                    </a:lnTo>
                    <a:lnTo>
                      <a:pt x="662" y="46"/>
                    </a:lnTo>
                    <a:lnTo>
                      <a:pt x="664" y="46"/>
                    </a:lnTo>
                    <a:lnTo>
                      <a:pt x="664" y="44"/>
                    </a:lnTo>
                    <a:lnTo>
                      <a:pt x="666" y="44"/>
                    </a:lnTo>
                    <a:lnTo>
                      <a:pt x="668" y="44"/>
                    </a:lnTo>
                    <a:lnTo>
                      <a:pt x="668" y="46"/>
                    </a:lnTo>
                    <a:lnTo>
                      <a:pt x="670" y="46"/>
                    </a:lnTo>
                    <a:lnTo>
                      <a:pt x="672" y="48"/>
                    </a:lnTo>
                    <a:lnTo>
                      <a:pt x="674" y="48"/>
                    </a:lnTo>
                    <a:lnTo>
                      <a:pt x="674" y="50"/>
                    </a:lnTo>
                    <a:lnTo>
                      <a:pt x="676" y="50"/>
                    </a:lnTo>
                    <a:lnTo>
                      <a:pt x="677" y="50"/>
                    </a:lnTo>
                    <a:lnTo>
                      <a:pt x="679" y="48"/>
                    </a:lnTo>
                    <a:lnTo>
                      <a:pt x="681" y="48"/>
                    </a:lnTo>
                    <a:lnTo>
                      <a:pt x="681" y="46"/>
                    </a:lnTo>
                    <a:lnTo>
                      <a:pt x="683" y="46"/>
                    </a:lnTo>
                    <a:lnTo>
                      <a:pt x="685" y="46"/>
                    </a:lnTo>
                    <a:lnTo>
                      <a:pt x="687" y="46"/>
                    </a:lnTo>
                    <a:lnTo>
                      <a:pt x="687" y="44"/>
                    </a:lnTo>
                    <a:lnTo>
                      <a:pt x="689" y="44"/>
                    </a:lnTo>
                    <a:lnTo>
                      <a:pt x="691" y="44"/>
                    </a:lnTo>
                    <a:lnTo>
                      <a:pt x="691" y="42"/>
                    </a:lnTo>
                    <a:lnTo>
                      <a:pt x="693" y="42"/>
                    </a:lnTo>
                    <a:lnTo>
                      <a:pt x="695" y="42"/>
                    </a:lnTo>
                    <a:lnTo>
                      <a:pt x="695" y="40"/>
                    </a:lnTo>
                    <a:lnTo>
                      <a:pt x="697" y="40"/>
                    </a:lnTo>
                    <a:lnTo>
                      <a:pt x="699" y="40"/>
                    </a:lnTo>
                    <a:lnTo>
                      <a:pt x="701" y="38"/>
                    </a:lnTo>
                    <a:lnTo>
                      <a:pt x="702" y="38"/>
                    </a:lnTo>
                    <a:lnTo>
                      <a:pt x="704" y="38"/>
                    </a:lnTo>
                    <a:lnTo>
                      <a:pt x="706" y="38"/>
                    </a:lnTo>
                    <a:lnTo>
                      <a:pt x="706" y="40"/>
                    </a:lnTo>
                    <a:lnTo>
                      <a:pt x="708" y="40"/>
                    </a:lnTo>
                    <a:lnTo>
                      <a:pt x="710" y="40"/>
                    </a:lnTo>
                    <a:lnTo>
                      <a:pt x="712" y="40"/>
                    </a:lnTo>
                    <a:lnTo>
                      <a:pt x="712" y="38"/>
                    </a:lnTo>
                    <a:lnTo>
                      <a:pt x="712" y="40"/>
                    </a:lnTo>
                    <a:lnTo>
                      <a:pt x="714" y="40"/>
                    </a:lnTo>
                    <a:lnTo>
                      <a:pt x="716" y="40"/>
                    </a:lnTo>
                    <a:lnTo>
                      <a:pt x="718" y="40"/>
                    </a:lnTo>
                    <a:lnTo>
                      <a:pt x="718" y="42"/>
                    </a:lnTo>
                    <a:lnTo>
                      <a:pt x="720" y="42"/>
                    </a:lnTo>
                    <a:lnTo>
                      <a:pt x="722" y="42"/>
                    </a:lnTo>
                    <a:lnTo>
                      <a:pt x="724" y="42"/>
                    </a:lnTo>
                    <a:lnTo>
                      <a:pt x="725" y="42"/>
                    </a:lnTo>
                    <a:lnTo>
                      <a:pt x="727" y="44"/>
                    </a:lnTo>
                    <a:lnTo>
                      <a:pt x="729" y="44"/>
                    </a:lnTo>
                    <a:lnTo>
                      <a:pt x="731" y="44"/>
                    </a:lnTo>
                    <a:lnTo>
                      <a:pt x="733" y="44"/>
                    </a:lnTo>
                    <a:lnTo>
                      <a:pt x="733" y="42"/>
                    </a:lnTo>
                    <a:lnTo>
                      <a:pt x="735" y="42"/>
                    </a:lnTo>
                    <a:lnTo>
                      <a:pt x="735" y="44"/>
                    </a:lnTo>
                    <a:lnTo>
                      <a:pt x="737" y="44"/>
                    </a:lnTo>
                    <a:lnTo>
                      <a:pt x="739" y="44"/>
                    </a:lnTo>
                    <a:lnTo>
                      <a:pt x="739" y="42"/>
                    </a:lnTo>
                    <a:lnTo>
                      <a:pt x="741" y="42"/>
                    </a:lnTo>
                    <a:lnTo>
                      <a:pt x="743" y="42"/>
                    </a:lnTo>
                    <a:lnTo>
                      <a:pt x="745" y="42"/>
                    </a:lnTo>
                    <a:lnTo>
                      <a:pt x="747" y="44"/>
                    </a:lnTo>
                    <a:lnTo>
                      <a:pt x="747" y="42"/>
                    </a:lnTo>
                    <a:lnTo>
                      <a:pt x="749" y="42"/>
                    </a:lnTo>
                    <a:lnTo>
                      <a:pt x="750" y="42"/>
                    </a:lnTo>
                    <a:lnTo>
                      <a:pt x="752" y="42"/>
                    </a:lnTo>
                    <a:lnTo>
                      <a:pt x="752" y="40"/>
                    </a:lnTo>
                    <a:lnTo>
                      <a:pt x="752" y="38"/>
                    </a:lnTo>
                    <a:lnTo>
                      <a:pt x="754" y="38"/>
                    </a:lnTo>
                    <a:lnTo>
                      <a:pt x="754" y="37"/>
                    </a:lnTo>
                    <a:lnTo>
                      <a:pt x="756" y="37"/>
                    </a:lnTo>
                    <a:lnTo>
                      <a:pt x="756" y="35"/>
                    </a:lnTo>
                    <a:lnTo>
                      <a:pt x="758" y="35"/>
                    </a:lnTo>
                    <a:lnTo>
                      <a:pt x="760" y="35"/>
                    </a:lnTo>
                    <a:lnTo>
                      <a:pt x="760" y="33"/>
                    </a:lnTo>
                    <a:lnTo>
                      <a:pt x="762" y="33"/>
                    </a:lnTo>
                    <a:lnTo>
                      <a:pt x="764" y="33"/>
                    </a:lnTo>
                    <a:lnTo>
                      <a:pt x="766" y="31"/>
                    </a:lnTo>
                    <a:lnTo>
                      <a:pt x="768" y="31"/>
                    </a:lnTo>
                    <a:lnTo>
                      <a:pt x="770" y="31"/>
                    </a:lnTo>
                    <a:lnTo>
                      <a:pt x="772" y="31"/>
                    </a:lnTo>
                    <a:lnTo>
                      <a:pt x="773" y="31"/>
                    </a:lnTo>
                    <a:lnTo>
                      <a:pt x="775" y="31"/>
                    </a:lnTo>
                    <a:lnTo>
                      <a:pt x="777" y="31"/>
                    </a:lnTo>
                    <a:lnTo>
                      <a:pt x="779" y="31"/>
                    </a:lnTo>
                    <a:lnTo>
                      <a:pt x="781" y="29"/>
                    </a:lnTo>
                    <a:lnTo>
                      <a:pt x="783" y="29"/>
                    </a:lnTo>
                    <a:lnTo>
                      <a:pt x="785" y="27"/>
                    </a:lnTo>
                    <a:lnTo>
                      <a:pt x="785" y="25"/>
                    </a:lnTo>
                    <a:lnTo>
                      <a:pt x="787" y="25"/>
                    </a:lnTo>
                    <a:lnTo>
                      <a:pt x="789" y="25"/>
                    </a:lnTo>
                    <a:lnTo>
                      <a:pt x="791" y="25"/>
                    </a:lnTo>
                    <a:lnTo>
                      <a:pt x="793" y="25"/>
                    </a:lnTo>
                    <a:lnTo>
                      <a:pt x="795" y="25"/>
                    </a:lnTo>
                    <a:lnTo>
                      <a:pt x="795" y="27"/>
                    </a:lnTo>
                    <a:lnTo>
                      <a:pt x="797" y="27"/>
                    </a:lnTo>
                    <a:lnTo>
                      <a:pt x="798" y="27"/>
                    </a:lnTo>
                    <a:lnTo>
                      <a:pt x="798" y="29"/>
                    </a:lnTo>
                    <a:lnTo>
                      <a:pt x="800" y="29"/>
                    </a:lnTo>
                    <a:lnTo>
                      <a:pt x="802" y="29"/>
                    </a:lnTo>
                    <a:lnTo>
                      <a:pt x="802" y="31"/>
                    </a:lnTo>
                    <a:lnTo>
                      <a:pt x="804" y="31"/>
                    </a:lnTo>
                    <a:lnTo>
                      <a:pt x="806" y="31"/>
                    </a:lnTo>
                    <a:lnTo>
                      <a:pt x="808" y="31"/>
                    </a:lnTo>
                    <a:lnTo>
                      <a:pt x="810" y="31"/>
                    </a:lnTo>
                    <a:lnTo>
                      <a:pt x="812" y="31"/>
                    </a:lnTo>
                    <a:lnTo>
                      <a:pt x="814" y="31"/>
                    </a:lnTo>
                    <a:lnTo>
                      <a:pt x="816" y="31"/>
                    </a:lnTo>
                    <a:lnTo>
                      <a:pt x="818" y="31"/>
                    </a:lnTo>
                    <a:lnTo>
                      <a:pt x="820" y="31"/>
                    </a:lnTo>
                    <a:lnTo>
                      <a:pt x="820" y="33"/>
                    </a:lnTo>
                    <a:lnTo>
                      <a:pt x="821" y="33"/>
                    </a:lnTo>
                    <a:lnTo>
                      <a:pt x="821" y="35"/>
                    </a:lnTo>
                    <a:lnTo>
                      <a:pt x="823" y="35"/>
                    </a:lnTo>
                    <a:lnTo>
                      <a:pt x="825" y="35"/>
                    </a:lnTo>
                    <a:lnTo>
                      <a:pt x="827" y="35"/>
                    </a:lnTo>
                    <a:lnTo>
                      <a:pt x="829" y="35"/>
                    </a:lnTo>
                    <a:lnTo>
                      <a:pt x="829" y="33"/>
                    </a:lnTo>
                    <a:lnTo>
                      <a:pt x="831" y="33"/>
                    </a:lnTo>
                    <a:lnTo>
                      <a:pt x="833" y="33"/>
                    </a:lnTo>
                    <a:lnTo>
                      <a:pt x="833" y="31"/>
                    </a:lnTo>
                    <a:lnTo>
                      <a:pt x="835" y="31"/>
                    </a:lnTo>
                    <a:lnTo>
                      <a:pt x="837" y="31"/>
                    </a:lnTo>
                    <a:lnTo>
                      <a:pt x="837" y="29"/>
                    </a:lnTo>
                    <a:lnTo>
                      <a:pt x="839" y="29"/>
                    </a:lnTo>
                    <a:lnTo>
                      <a:pt x="841" y="29"/>
                    </a:lnTo>
                    <a:lnTo>
                      <a:pt x="841" y="27"/>
                    </a:lnTo>
                    <a:lnTo>
                      <a:pt x="843" y="27"/>
                    </a:lnTo>
                    <a:lnTo>
                      <a:pt x="845" y="27"/>
                    </a:lnTo>
                    <a:lnTo>
                      <a:pt x="846" y="27"/>
                    </a:lnTo>
                    <a:lnTo>
                      <a:pt x="846" y="25"/>
                    </a:lnTo>
                    <a:lnTo>
                      <a:pt x="848" y="25"/>
                    </a:lnTo>
                    <a:lnTo>
                      <a:pt x="850" y="23"/>
                    </a:lnTo>
                    <a:lnTo>
                      <a:pt x="852" y="21"/>
                    </a:lnTo>
                    <a:lnTo>
                      <a:pt x="852" y="19"/>
                    </a:lnTo>
                    <a:lnTo>
                      <a:pt x="852" y="17"/>
                    </a:lnTo>
                    <a:lnTo>
                      <a:pt x="852" y="15"/>
                    </a:lnTo>
                    <a:lnTo>
                      <a:pt x="854" y="15"/>
                    </a:lnTo>
                    <a:lnTo>
                      <a:pt x="856" y="15"/>
                    </a:lnTo>
                    <a:lnTo>
                      <a:pt x="856" y="14"/>
                    </a:lnTo>
                    <a:lnTo>
                      <a:pt x="858" y="14"/>
                    </a:lnTo>
                    <a:lnTo>
                      <a:pt x="860" y="14"/>
                    </a:lnTo>
                    <a:lnTo>
                      <a:pt x="862" y="14"/>
                    </a:lnTo>
                    <a:lnTo>
                      <a:pt x="862" y="12"/>
                    </a:lnTo>
                    <a:lnTo>
                      <a:pt x="864" y="12"/>
                    </a:lnTo>
                    <a:lnTo>
                      <a:pt x="866" y="12"/>
                    </a:lnTo>
                    <a:lnTo>
                      <a:pt x="866" y="10"/>
                    </a:lnTo>
                    <a:lnTo>
                      <a:pt x="866" y="8"/>
                    </a:lnTo>
                    <a:lnTo>
                      <a:pt x="868" y="8"/>
                    </a:lnTo>
                    <a:lnTo>
                      <a:pt x="868" y="6"/>
                    </a:lnTo>
                    <a:lnTo>
                      <a:pt x="869" y="6"/>
                    </a:lnTo>
                    <a:lnTo>
                      <a:pt x="869" y="4"/>
                    </a:lnTo>
                    <a:lnTo>
                      <a:pt x="871" y="4"/>
                    </a:lnTo>
                    <a:lnTo>
                      <a:pt x="873" y="4"/>
                    </a:lnTo>
                    <a:lnTo>
                      <a:pt x="875" y="4"/>
                    </a:lnTo>
                    <a:lnTo>
                      <a:pt x="875" y="2"/>
                    </a:lnTo>
                    <a:lnTo>
                      <a:pt x="877" y="2"/>
                    </a:lnTo>
                    <a:lnTo>
                      <a:pt x="879" y="2"/>
                    </a:lnTo>
                    <a:lnTo>
                      <a:pt x="879" y="0"/>
                    </a:lnTo>
                    <a:lnTo>
                      <a:pt x="881" y="0"/>
                    </a:lnTo>
                    <a:lnTo>
                      <a:pt x="883" y="0"/>
                    </a:lnTo>
                    <a:lnTo>
                      <a:pt x="883" y="2"/>
                    </a:lnTo>
                    <a:lnTo>
                      <a:pt x="883" y="4"/>
                    </a:lnTo>
                    <a:lnTo>
                      <a:pt x="883" y="6"/>
                    </a:lnTo>
                    <a:lnTo>
                      <a:pt x="885" y="8"/>
                    </a:lnTo>
                    <a:lnTo>
                      <a:pt x="887" y="8"/>
                    </a:lnTo>
                    <a:lnTo>
                      <a:pt x="889" y="8"/>
                    </a:lnTo>
                    <a:lnTo>
                      <a:pt x="891" y="8"/>
                    </a:lnTo>
                    <a:lnTo>
                      <a:pt x="893" y="8"/>
                    </a:lnTo>
                    <a:lnTo>
                      <a:pt x="894" y="8"/>
                    </a:lnTo>
                    <a:lnTo>
                      <a:pt x="896" y="8"/>
                    </a:lnTo>
                    <a:lnTo>
                      <a:pt x="896" y="10"/>
                    </a:lnTo>
                    <a:lnTo>
                      <a:pt x="898" y="10"/>
                    </a:lnTo>
                    <a:lnTo>
                      <a:pt x="900" y="8"/>
                    </a:lnTo>
                    <a:lnTo>
                      <a:pt x="902" y="8"/>
                    </a:lnTo>
                    <a:lnTo>
                      <a:pt x="904" y="8"/>
                    </a:lnTo>
                    <a:lnTo>
                      <a:pt x="906" y="8"/>
                    </a:lnTo>
                    <a:lnTo>
                      <a:pt x="908" y="6"/>
                    </a:lnTo>
                    <a:lnTo>
                      <a:pt x="912" y="6"/>
                    </a:lnTo>
                    <a:lnTo>
                      <a:pt x="914" y="6"/>
                    </a:lnTo>
                    <a:lnTo>
                      <a:pt x="916" y="6"/>
                    </a:lnTo>
                    <a:lnTo>
                      <a:pt x="917" y="6"/>
                    </a:lnTo>
                    <a:lnTo>
                      <a:pt x="917" y="8"/>
                    </a:lnTo>
                    <a:lnTo>
                      <a:pt x="919" y="8"/>
                    </a:lnTo>
                    <a:lnTo>
                      <a:pt x="921" y="8"/>
                    </a:lnTo>
                    <a:lnTo>
                      <a:pt x="923" y="8"/>
                    </a:lnTo>
                    <a:lnTo>
                      <a:pt x="925" y="8"/>
                    </a:lnTo>
                    <a:lnTo>
                      <a:pt x="925" y="10"/>
                    </a:lnTo>
                    <a:lnTo>
                      <a:pt x="927" y="10"/>
                    </a:lnTo>
                    <a:lnTo>
                      <a:pt x="927" y="12"/>
                    </a:lnTo>
                    <a:lnTo>
                      <a:pt x="929" y="12"/>
                    </a:lnTo>
                    <a:lnTo>
                      <a:pt x="929" y="10"/>
                    </a:lnTo>
                    <a:lnTo>
                      <a:pt x="931" y="10"/>
                    </a:lnTo>
                    <a:lnTo>
                      <a:pt x="933" y="10"/>
                    </a:lnTo>
                    <a:lnTo>
                      <a:pt x="933" y="12"/>
                    </a:lnTo>
                    <a:lnTo>
                      <a:pt x="935" y="12"/>
                    </a:lnTo>
                    <a:lnTo>
                      <a:pt x="937" y="12"/>
                    </a:lnTo>
                    <a:lnTo>
                      <a:pt x="939" y="12"/>
                    </a:lnTo>
                    <a:lnTo>
                      <a:pt x="942" y="10"/>
                    </a:lnTo>
                    <a:lnTo>
                      <a:pt x="944" y="10"/>
                    </a:lnTo>
                    <a:lnTo>
                      <a:pt x="944" y="12"/>
                    </a:lnTo>
                    <a:lnTo>
                      <a:pt x="944" y="14"/>
                    </a:lnTo>
                    <a:lnTo>
                      <a:pt x="946" y="14"/>
                    </a:lnTo>
                    <a:lnTo>
                      <a:pt x="946" y="15"/>
                    </a:lnTo>
                    <a:lnTo>
                      <a:pt x="946" y="17"/>
                    </a:lnTo>
                    <a:lnTo>
                      <a:pt x="948" y="17"/>
                    </a:lnTo>
                    <a:lnTo>
                      <a:pt x="948" y="19"/>
                    </a:lnTo>
                    <a:lnTo>
                      <a:pt x="950" y="19"/>
                    </a:lnTo>
                    <a:lnTo>
                      <a:pt x="950" y="21"/>
                    </a:lnTo>
                    <a:lnTo>
                      <a:pt x="952" y="21"/>
                    </a:lnTo>
                    <a:lnTo>
                      <a:pt x="954" y="23"/>
                    </a:lnTo>
                    <a:lnTo>
                      <a:pt x="956" y="23"/>
                    </a:lnTo>
                    <a:lnTo>
                      <a:pt x="956" y="25"/>
                    </a:lnTo>
                    <a:lnTo>
                      <a:pt x="958" y="25"/>
                    </a:lnTo>
                    <a:lnTo>
                      <a:pt x="958" y="27"/>
                    </a:lnTo>
                    <a:lnTo>
                      <a:pt x="960" y="27"/>
                    </a:lnTo>
                    <a:lnTo>
                      <a:pt x="962" y="27"/>
                    </a:lnTo>
                    <a:lnTo>
                      <a:pt x="962" y="29"/>
                    </a:lnTo>
                    <a:lnTo>
                      <a:pt x="964" y="29"/>
                    </a:lnTo>
                    <a:lnTo>
                      <a:pt x="964" y="31"/>
                    </a:lnTo>
                    <a:lnTo>
                      <a:pt x="964" y="33"/>
                    </a:lnTo>
                    <a:lnTo>
                      <a:pt x="965" y="33"/>
                    </a:lnTo>
                    <a:lnTo>
                      <a:pt x="967" y="33"/>
                    </a:lnTo>
                    <a:lnTo>
                      <a:pt x="967" y="35"/>
                    </a:lnTo>
                    <a:lnTo>
                      <a:pt x="965" y="37"/>
                    </a:lnTo>
                    <a:lnTo>
                      <a:pt x="964" y="37"/>
                    </a:lnTo>
                    <a:lnTo>
                      <a:pt x="964" y="38"/>
                    </a:lnTo>
                    <a:lnTo>
                      <a:pt x="962" y="40"/>
                    </a:lnTo>
                    <a:lnTo>
                      <a:pt x="960" y="40"/>
                    </a:lnTo>
                    <a:lnTo>
                      <a:pt x="960" y="42"/>
                    </a:lnTo>
                    <a:lnTo>
                      <a:pt x="960" y="44"/>
                    </a:lnTo>
                    <a:lnTo>
                      <a:pt x="958" y="44"/>
                    </a:lnTo>
                    <a:lnTo>
                      <a:pt x="958" y="46"/>
                    </a:lnTo>
                    <a:lnTo>
                      <a:pt x="958" y="48"/>
                    </a:lnTo>
                    <a:lnTo>
                      <a:pt x="958" y="50"/>
                    </a:lnTo>
                    <a:lnTo>
                      <a:pt x="960" y="50"/>
                    </a:lnTo>
                    <a:lnTo>
                      <a:pt x="960" y="52"/>
                    </a:lnTo>
                    <a:lnTo>
                      <a:pt x="962" y="54"/>
                    </a:lnTo>
                    <a:lnTo>
                      <a:pt x="962" y="56"/>
                    </a:lnTo>
                    <a:lnTo>
                      <a:pt x="964" y="58"/>
                    </a:lnTo>
                    <a:lnTo>
                      <a:pt x="964" y="60"/>
                    </a:lnTo>
                    <a:lnTo>
                      <a:pt x="965" y="60"/>
                    </a:lnTo>
                    <a:lnTo>
                      <a:pt x="965" y="62"/>
                    </a:lnTo>
                    <a:lnTo>
                      <a:pt x="967" y="63"/>
                    </a:lnTo>
                    <a:lnTo>
                      <a:pt x="967" y="65"/>
                    </a:lnTo>
                    <a:lnTo>
                      <a:pt x="967" y="67"/>
                    </a:lnTo>
                    <a:lnTo>
                      <a:pt x="969" y="69"/>
                    </a:lnTo>
                    <a:lnTo>
                      <a:pt x="971" y="71"/>
                    </a:lnTo>
                    <a:lnTo>
                      <a:pt x="973" y="71"/>
                    </a:lnTo>
                    <a:lnTo>
                      <a:pt x="973" y="73"/>
                    </a:lnTo>
                    <a:lnTo>
                      <a:pt x="975" y="73"/>
                    </a:lnTo>
                    <a:lnTo>
                      <a:pt x="975" y="75"/>
                    </a:lnTo>
                    <a:lnTo>
                      <a:pt x="977" y="75"/>
                    </a:lnTo>
                    <a:lnTo>
                      <a:pt x="977" y="77"/>
                    </a:lnTo>
                    <a:lnTo>
                      <a:pt x="977" y="79"/>
                    </a:lnTo>
                    <a:lnTo>
                      <a:pt x="979" y="79"/>
                    </a:lnTo>
                    <a:lnTo>
                      <a:pt x="979" y="81"/>
                    </a:lnTo>
                    <a:lnTo>
                      <a:pt x="981" y="81"/>
                    </a:lnTo>
                    <a:lnTo>
                      <a:pt x="981" y="83"/>
                    </a:lnTo>
                    <a:lnTo>
                      <a:pt x="983" y="83"/>
                    </a:lnTo>
                    <a:lnTo>
                      <a:pt x="983" y="85"/>
                    </a:lnTo>
                    <a:lnTo>
                      <a:pt x="983" y="86"/>
                    </a:lnTo>
                    <a:lnTo>
                      <a:pt x="981" y="86"/>
                    </a:lnTo>
                    <a:lnTo>
                      <a:pt x="981" y="88"/>
                    </a:lnTo>
                    <a:lnTo>
                      <a:pt x="979" y="88"/>
                    </a:lnTo>
                    <a:lnTo>
                      <a:pt x="979" y="90"/>
                    </a:lnTo>
                    <a:lnTo>
                      <a:pt x="977" y="90"/>
                    </a:lnTo>
                    <a:lnTo>
                      <a:pt x="977" y="92"/>
                    </a:lnTo>
                    <a:lnTo>
                      <a:pt x="977" y="94"/>
                    </a:lnTo>
                    <a:lnTo>
                      <a:pt x="975" y="94"/>
                    </a:lnTo>
                    <a:lnTo>
                      <a:pt x="973" y="94"/>
                    </a:lnTo>
                    <a:lnTo>
                      <a:pt x="973" y="96"/>
                    </a:lnTo>
                    <a:lnTo>
                      <a:pt x="971" y="96"/>
                    </a:lnTo>
                    <a:lnTo>
                      <a:pt x="969" y="96"/>
                    </a:lnTo>
                    <a:lnTo>
                      <a:pt x="969" y="98"/>
                    </a:lnTo>
                    <a:lnTo>
                      <a:pt x="967" y="98"/>
                    </a:lnTo>
                    <a:lnTo>
                      <a:pt x="965" y="98"/>
                    </a:lnTo>
                    <a:lnTo>
                      <a:pt x="965" y="100"/>
                    </a:lnTo>
                    <a:lnTo>
                      <a:pt x="964" y="100"/>
                    </a:lnTo>
                    <a:lnTo>
                      <a:pt x="964" y="102"/>
                    </a:lnTo>
                    <a:lnTo>
                      <a:pt x="962" y="102"/>
                    </a:lnTo>
                    <a:lnTo>
                      <a:pt x="962" y="104"/>
                    </a:lnTo>
                    <a:lnTo>
                      <a:pt x="962" y="106"/>
                    </a:lnTo>
                    <a:lnTo>
                      <a:pt x="962" y="108"/>
                    </a:lnTo>
                    <a:lnTo>
                      <a:pt x="960" y="108"/>
                    </a:lnTo>
                    <a:lnTo>
                      <a:pt x="958" y="110"/>
                    </a:lnTo>
                    <a:lnTo>
                      <a:pt x="956" y="110"/>
                    </a:lnTo>
                    <a:lnTo>
                      <a:pt x="954" y="110"/>
                    </a:lnTo>
                    <a:lnTo>
                      <a:pt x="954" y="111"/>
                    </a:lnTo>
                    <a:lnTo>
                      <a:pt x="952" y="111"/>
                    </a:lnTo>
                    <a:lnTo>
                      <a:pt x="950" y="111"/>
                    </a:lnTo>
                    <a:lnTo>
                      <a:pt x="950" y="113"/>
                    </a:lnTo>
                    <a:lnTo>
                      <a:pt x="948" y="113"/>
                    </a:lnTo>
                    <a:lnTo>
                      <a:pt x="948" y="115"/>
                    </a:lnTo>
                    <a:lnTo>
                      <a:pt x="946" y="115"/>
                    </a:lnTo>
                    <a:lnTo>
                      <a:pt x="946" y="117"/>
                    </a:lnTo>
                    <a:lnTo>
                      <a:pt x="944" y="117"/>
                    </a:lnTo>
                    <a:lnTo>
                      <a:pt x="944" y="119"/>
                    </a:lnTo>
                    <a:lnTo>
                      <a:pt x="942" y="121"/>
                    </a:lnTo>
                    <a:lnTo>
                      <a:pt x="941" y="123"/>
                    </a:lnTo>
                    <a:lnTo>
                      <a:pt x="939" y="125"/>
                    </a:lnTo>
                    <a:lnTo>
                      <a:pt x="937" y="125"/>
                    </a:lnTo>
                    <a:lnTo>
                      <a:pt x="935" y="127"/>
                    </a:lnTo>
                    <a:lnTo>
                      <a:pt x="933" y="129"/>
                    </a:lnTo>
                    <a:lnTo>
                      <a:pt x="933" y="131"/>
                    </a:lnTo>
                    <a:lnTo>
                      <a:pt x="933" y="133"/>
                    </a:lnTo>
                    <a:lnTo>
                      <a:pt x="931" y="135"/>
                    </a:lnTo>
                    <a:lnTo>
                      <a:pt x="931" y="136"/>
                    </a:lnTo>
                    <a:lnTo>
                      <a:pt x="931" y="138"/>
                    </a:lnTo>
                    <a:lnTo>
                      <a:pt x="931" y="142"/>
                    </a:lnTo>
                    <a:lnTo>
                      <a:pt x="929" y="144"/>
                    </a:lnTo>
                    <a:lnTo>
                      <a:pt x="929" y="146"/>
                    </a:lnTo>
                    <a:lnTo>
                      <a:pt x="927" y="148"/>
                    </a:lnTo>
                    <a:lnTo>
                      <a:pt x="927" y="152"/>
                    </a:lnTo>
                    <a:lnTo>
                      <a:pt x="927" y="154"/>
                    </a:lnTo>
                    <a:lnTo>
                      <a:pt x="925" y="154"/>
                    </a:lnTo>
                    <a:lnTo>
                      <a:pt x="925" y="156"/>
                    </a:lnTo>
                    <a:lnTo>
                      <a:pt x="925" y="158"/>
                    </a:lnTo>
                    <a:lnTo>
                      <a:pt x="923" y="158"/>
                    </a:lnTo>
                    <a:lnTo>
                      <a:pt x="923" y="159"/>
                    </a:lnTo>
                    <a:lnTo>
                      <a:pt x="923" y="161"/>
                    </a:lnTo>
                    <a:lnTo>
                      <a:pt x="923" y="163"/>
                    </a:lnTo>
                    <a:lnTo>
                      <a:pt x="923" y="165"/>
                    </a:lnTo>
                    <a:lnTo>
                      <a:pt x="923" y="167"/>
                    </a:lnTo>
                    <a:lnTo>
                      <a:pt x="923" y="169"/>
                    </a:lnTo>
                    <a:lnTo>
                      <a:pt x="923" y="171"/>
                    </a:lnTo>
                    <a:lnTo>
                      <a:pt x="921" y="173"/>
                    </a:lnTo>
                    <a:lnTo>
                      <a:pt x="921" y="177"/>
                    </a:lnTo>
                    <a:lnTo>
                      <a:pt x="921" y="179"/>
                    </a:lnTo>
                    <a:lnTo>
                      <a:pt x="921" y="181"/>
                    </a:lnTo>
                    <a:lnTo>
                      <a:pt x="921" y="183"/>
                    </a:lnTo>
                    <a:lnTo>
                      <a:pt x="923" y="183"/>
                    </a:lnTo>
                    <a:lnTo>
                      <a:pt x="923" y="184"/>
                    </a:lnTo>
                    <a:lnTo>
                      <a:pt x="923" y="186"/>
                    </a:lnTo>
                    <a:lnTo>
                      <a:pt x="923" y="188"/>
                    </a:lnTo>
                    <a:lnTo>
                      <a:pt x="925" y="190"/>
                    </a:lnTo>
                    <a:lnTo>
                      <a:pt x="925" y="192"/>
                    </a:lnTo>
                    <a:lnTo>
                      <a:pt x="925" y="194"/>
                    </a:lnTo>
                    <a:lnTo>
                      <a:pt x="927" y="196"/>
                    </a:lnTo>
                    <a:lnTo>
                      <a:pt x="927" y="198"/>
                    </a:lnTo>
                    <a:lnTo>
                      <a:pt x="925" y="198"/>
                    </a:lnTo>
                    <a:lnTo>
                      <a:pt x="925" y="200"/>
                    </a:lnTo>
                    <a:lnTo>
                      <a:pt x="927" y="200"/>
                    </a:lnTo>
                    <a:lnTo>
                      <a:pt x="927" y="202"/>
                    </a:lnTo>
                    <a:lnTo>
                      <a:pt x="929" y="202"/>
                    </a:lnTo>
                    <a:lnTo>
                      <a:pt x="929" y="204"/>
                    </a:lnTo>
                    <a:lnTo>
                      <a:pt x="931" y="207"/>
                    </a:lnTo>
                    <a:lnTo>
                      <a:pt x="933" y="209"/>
                    </a:lnTo>
                    <a:lnTo>
                      <a:pt x="931" y="211"/>
                    </a:lnTo>
                    <a:lnTo>
                      <a:pt x="931" y="213"/>
                    </a:lnTo>
                    <a:lnTo>
                      <a:pt x="929" y="215"/>
                    </a:lnTo>
                    <a:lnTo>
                      <a:pt x="929" y="217"/>
                    </a:lnTo>
                    <a:lnTo>
                      <a:pt x="927" y="217"/>
                    </a:lnTo>
                    <a:lnTo>
                      <a:pt x="927" y="219"/>
                    </a:lnTo>
                    <a:lnTo>
                      <a:pt x="927" y="221"/>
                    </a:lnTo>
                    <a:lnTo>
                      <a:pt x="925" y="221"/>
                    </a:lnTo>
                    <a:lnTo>
                      <a:pt x="927" y="221"/>
                    </a:lnTo>
                    <a:lnTo>
                      <a:pt x="927" y="223"/>
                    </a:lnTo>
                    <a:lnTo>
                      <a:pt x="925" y="227"/>
                    </a:lnTo>
                    <a:lnTo>
                      <a:pt x="925" y="229"/>
                    </a:lnTo>
                    <a:lnTo>
                      <a:pt x="923" y="229"/>
                    </a:lnTo>
                    <a:lnTo>
                      <a:pt x="921" y="232"/>
                    </a:lnTo>
                    <a:lnTo>
                      <a:pt x="919" y="232"/>
                    </a:lnTo>
                    <a:lnTo>
                      <a:pt x="917" y="234"/>
                    </a:lnTo>
                    <a:lnTo>
                      <a:pt x="916" y="236"/>
                    </a:lnTo>
                    <a:lnTo>
                      <a:pt x="910" y="240"/>
                    </a:lnTo>
                    <a:lnTo>
                      <a:pt x="908" y="240"/>
                    </a:lnTo>
                    <a:lnTo>
                      <a:pt x="904" y="242"/>
                    </a:lnTo>
                    <a:lnTo>
                      <a:pt x="902" y="244"/>
                    </a:lnTo>
                    <a:lnTo>
                      <a:pt x="900" y="248"/>
                    </a:lnTo>
                    <a:lnTo>
                      <a:pt x="898" y="248"/>
                    </a:lnTo>
                    <a:lnTo>
                      <a:pt x="896" y="250"/>
                    </a:lnTo>
                    <a:lnTo>
                      <a:pt x="896" y="252"/>
                    </a:lnTo>
                    <a:lnTo>
                      <a:pt x="894" y="252"/>
                    </a:lnTo>
                    <a:lnTo>
                      <a:pt x="893" y="252"/>
                    </a:lnTo>
                    <a:lnTo>
                      <a:pt x="889" y="254"/>
                    </a:lnTo>
                    <a:lnTo>
                      <a:pt x="883" y="257"/>
                    </a:lnTo>
                    <a:lnTo>
                      <a:pt x="881" y="257"/>
                    </a:lnTo>
                    <a:lnTo>
                      <a:pt x="879" y="259"/>
                    </a:lnTo>
                    <a:lnTo>
                      <a:pt x="877" y="261"/>
                    </a:lnTo>
                    <a:lnTo>
                      <a:pt x="875" y="263"/>
                    </a:lnTo>
                    <a:lnTo>
                      <a:pt x="873" y="263"/>
                    </a:lnTo>
                    <a:lnTo>
                      <a:pt x="869" y="267"/>
                    </a:lnTo>
                    <a:lnTo>
                      <a:pt x="868" y="269"/>
                    </a:lnTo>
                    <a:lnTo>
                      <a:pt x="866" y="273"/>
                    </a:lnTo>
                    <a:lnTo>
                      <a:pt x="866" y="275"/>
                    </a:lnTo>
                    <a:lnTo>
                      <a:pt x="866" y="279"/>
                    </a:lnTo>
                    <a:lnTo>
                      <a:pt x="868" y="280"/>
                    </a:lnTo>
                    <a:lnTo>
                      <a:pt x="869" y="280"/>
                    </a:lnTo>
                    <a:lnTo>
                      <a:pt x="869" y="282"/>
                    </a:lnTo>
                    <a:lnTo>
                      <a:pt x="871" y="282"/>
                    </a:lnTo>
                    <a:lnTo>
                      <a:pt x="871" y="280"/>
                    </a:lnTo>
                    <a:lnTo>
                      <a:pt x="873" y="282"/>
                    </a:lnTo>
                    <a:lnTo>
                      <a:pt x="875" y="282"/>
                    </a:lnTo>
                    <a:lnTo>
                      <a:pt x="875" y="284"/>
                    </a:lnTo>
                    <a:lnTo>
                      <a:pt x="875" y="286"/>
                    </a:lnTo>
                    <a:lnTo>
                      <a:pt x="877" y="286"/>
                    </a:lnTo>
                    <a:lnTo>
                      <a:pt x="877" y="288"/>
                    </a:lnTo>
                    <a:lnTo>
                      <a:pt x="877" y="290"/>
                    </a:lnTo>
                    <a:lnTo>
                      <a:pt x="877" y="292"/>
                    </a:lnTo>
                    <a:lnTo>
                      <a:pt x="877" y="294"/>
                    </a:lnTo>
                    <a:lnTo>
                      <a:pt x="875" y="294"/>
                    </a:lnTo>
                    <a:lnTo>
                      <a:pt x="877" y="296"/>
                    </a:lnTo>
                    <a:lnTo>
                      <a:pt x="875" y="296"/>
                    </a:lnTo>
                    <a:lnTo>
                      <a:pt x="877" y="300"/>
                    </a:lnTo>
                    <a:lnTo>
                      <a:pt x="877" y="302"/>
                    </a:lnTo>
                    <a:lnTo>
                      <a:pt x="877" y="303"/>
                    </a:lnTo>
                    <a:lnTo>
                      <a:pt x="875" y="305"/>
                    </a:lnTo>
                    <a:lnTo>
                      <a:pt x="875" y="303"/>
                    </a:lnTo>
                    <a:lnTo>
                      <a:pt x="873" y="303"/>
                    </a:lnTo>
                    <a:lnTo>
                      <a:pt x="873" y="302"/>
                    </a:lnTo>
                    <a:lnTo>
                      <a:pt x="873" y="303"/>
                    </a:lnTo>
                    <a:lnTo>
                      <a:pt x="871" y="303"/>
                    </a:lnTo>
                    <a:lnTo>
                      <a:pt x="869" y="305"/>
                    </a:lnTo>
                    <a:lnTo>
                      <a:pt x="869" y="307"/>
                    </a:lnTo>
                    <a:lnTo>
                      <a:pt x="869" y="309"/>
                    </a:lnTo>
                    <a:lnTo>
                      <a:pt x="869" y="311"/>
                    </a:lnTo>
                    <a:lnTo>
                      <a:pt x="869" y="313"/>
                    </a:lnTo>
                    <a:lnTo>
                      <a:pt x="871" y="315"/>
                    </a:lnTo>
                    <a:lnTo>
                      <a:pt x="871" y="317"/>
                    </a:lnTo>
                    <a:lnTo>
                      <a:pt x="871" y="319"/>
                    </a:lnTo>
                    <a:lnTo>
                      <a:pt x="869" y="321"/>
                    </a:lnTo>
                    <a:lnTo>
                      <a:pt x="869" y="323"/>
                    </a:lnTo>
                    <a:lnTo>
                      <a:pt x="869" y="325"/>
                    </a:lnTo>
                    <a:lnTo>
                      <a:pt x="869" y="328"/>
                    </a:lnTo>
                    <a:lnTo>
                      <a:pt x="871" y="328"/>
                    </a:lnTo>
                    <a:lnTo>
                      <a:pt x="871" y="330"/>
                    </a:lnTo>
                    <a:lnTo>
                      <a:pt x="871" y="332"/>
                    </a:lnTo>
                    <a:lnTo>
                      <a:pt x="873" y="332"/>
                    </a:lnTo>
                    <a:lnTo>
                      <a:pt x="873" y="334"/>
                    </a:lnTo>
                    <a:lnTo>
                      <a:pt x="871" y="334"/>
                    </a:lnTo>
                    <a:lnTo>
                      <a:pt x="871" y="336"/>
                    </a:lnTo>
                    <a:lnTo>
                      <a:pt x="869" y="336"/>
                    </a:lnTo>
                    <a:lnTo>
                      <a:pt x="869" y="338"/>
                    </a:lnTo>
                    <a:lnTo>
                      <a:pt x="871" y="338"/>
                    </a:lnTo>
                    <a:lnTo>
                      <a:pt x="873" y="338"/>
                    </a:lnTo>
                    <a:lnTo>
                      <a:pt x="873" y="340"/>
                    </a:lnTo>
                    <a:lnTo>
                      <a:pt x="875" y="340"/>
                    </a:lnTo>
                    <a:lnTo>
                      <a:pt x="877" y="340"/>
                    </a:lnTo>
                    <a:lnTo>
                      <a:pt x="877" y="342"/>
                    </a:lnTo>
                    <a:lnTo>
                      <a:pt x="877" y="344"/>
                    </a:lnTo>
                    <a:lnTo>
                      <a:pt x="877" y="346"/>
                    </a:lnTo>
                    <a:lnTo>
                      <a:pt x="875" y="348"/>
                    </a:lnTo>
                    <a:lnTo>
                      <a:pt x="875" y="350"/>
                    </a:lnTo>
                    <a:lnTo>
                      <a:pt x="873" y="350"/>
                    </a:lnTo>
                    <a:lnTo>
                      <a:pt x="873" y="351"/>
                    </a:lnTo>
                    <a:lnTo>
                      <a:pt x="873" y="353"/>
                    </a:lnTo>
                    <a:lnTo>
                      <a:pt x="873" y="357"/>
                    </a:lnTo>
                    <a:lnTo>
                      <a:pt x="873" y="361"/>
                    </a:lnTo>
                    <a:lnTo>
                      <a:pt x="873" y="363"/>
                    </a:lnTo>
                    <a:lnTo>
                      <a:pt x="873" y="365"/>
                    </a:lnTo>
                    <a:lnTo>
                      <a:pt x="871" y="365"/>
                    </a:lnTo>
                    <a:lnTo>
                      <a:pt x="871" y="367"/>
                    </a:lnTo>
                    <a:lnTo>
                      <a:pt x="871" y="369"/>
                    </a:lnTo>
                    <a:lnTo>
                      <a:pt x="869" y="369"/>
                    </a:lnTo>
                    <a:lnTo>
                      <a:pt x="869" y="371"/>
                    </a:lnTo>
                    <a:lnTo>
                      <a:pt x="869" y="373"/>
                    </a:lnTo>
                    <a:lnTo>
                      <a:pt x="869" y="375"/>
                    </a:lnTo>
                    <a:lnTo>
                      <a:pt x="869" y="376"/>
                    </a:lnTo>
                    <a:lnTo>
                      <a:pt x="869" y="378"/>
                    </a:lnTo>
                    <a:lnTo>
                      <a:pt x="869" y="380"/>
                    </a:lnTo>
                    <a:lnTo>
                      <a:pt x="869" y="382"/>
                    </a:lnTo>
                    <a:lnTo>
                      <a:pt x="869" y="384"/>
                    </a:lnTo>
                    <a:lnTo>
                      <a:pt x="869" y="386"/>
                    </a:lnTo>
                    <a:lnTo>
                      <a:pt x="869" y="388"/>
                    </a:lnTo>
                    <a:lnTo>
                      <a:pt x="871" y="390"/>
                    </a:lnTo>
                    <a:lnTo>
                      <a:pt x="871" y="392"/>
                    </a:lnTo>
                    <a:lnTo>
                      <a:pt x="873" y="392"/>
                    </a:lnTo>
                    <a:lnTo>
                      <a:pt x="873" y="394"/>
                    </a:lnTo>
                    <a:lnTo>
                      <a:pt x="873" y="396"/>
                    </a:lnTo>
                    <a:lnTo>
                      <a:pt x="873" y="398"/>
                    </a:lnTo>
                    <a:lnTo>
                      <a:pt x="873" y="399"/>
                    </a:lnTo>
                    <a:lnTo>
                      <a:pt x="873" y="401"/>
                    </a:lnTo>
                    <a:lnTo>
                      <a:pt x="873" y="403"/>
                    </a:lnTo>
                    <a:lnTo>
                      <a:pt x="873" y="405"/>
                    </a:lnTo>
                    <a:lnTo>
                      <a:pt x="873" y="407"/>
                    </a:lnTo>
                    <a:lnTo>
                      <a:pt x="873" y="409"/>
                    </a:lnTo>
                    <a:lnTo>
                      <a:pt x="873" y="411"/>
                    </a:lnTo>
                    <a:lnTo>
                      <a:pt x="873" y="413"/>
                    </a:lnTo>
                    <a:lnTo>
                      <a:pt x="873" y="415"/>
                    </a:lnTo>
                    <a:lnTo>
                      <a:pt x="873" y="424"/>
                    </a:lnTo>
                    <a:lnTo>
                      <a:pt x="875" y="432"/>
                    </a:lnTo>
                    <a:lnTo>
                      <a:pt x="875" y="434"/>
                    </a:lnTo>
                    <a:lnTo>
                      <a:pt x="875" y="436"/>
                    </a:lnTo>
                    <a:lnTo>
                      <a:pt x="875" y="438"/>
                    </a:lnTo>
                    <a:lnTo>
                      <a:pt x="873" y="438"/>
                    </a:lnTo>
                    <a:lnTo>
                      <a:pt x="873" y="440"/>
                    </a:lnTo>
                    <a:lnTo>
                      <a:pt x="871" y="442"/>
                    </a:lnTo>
                    <a:lnTo>
                      <a:pt x="869" y="444"/>
                    </a:lnTo>
                    <a:lnTo>
                      <a:pt x="869" y="446"/>
                    </a:lnTo>
                    <a:lnTo>
                      <a:pt x="869" y="448"/>
                    </a:lnTo>
                    <a:lnTo>
                      <a:pt x="869" y="449"/>
                    </a:lnTo>
                    <a:lnTo>
                      <a:pt x="869" y="451"/>
                    </a:lnTo>
                    <a:lnTo>
                      <a:pt x="868" y="451"/>
                    </a:lnTo>
                    <a:lnTo>
                      <a:pt x="868" y="453"/>
                    </a:lnTo>
                    <a:lnTo>
                      <a:pt x="869" y="459"/>
                    </a:lnTo>
                    <a:lnTo>
                      <a:pt x="869" y="461"/>
                    </a:lnTo>
                    <a:lnTo>
                      <a:pt x="868" y="463"/>
                    </a:lnTo>
                    <a:lnTo>
                      <a:pt x="869" y="465"/>
                    </a:lnTo>
                    <a:lnTo>
                      <a:pt x="869" y="469"/>
                    </a:lnTo>
                    <a:lnTo>
                      <a:pt x="869" y="472"/>
                    </a:lnTo>
                    <a:lnTo>
                      <a:pt x="869" y="474"/>
                    </a:lnTo>
                    <a:lnTo>
                      <a:pt x="869" y="476"/>
                    </a:lnTo>
                    <a:lnTo>
                      <a:pt x="868" y="476"/>
                    </a:lnTo>
                    <a:lnTo>
                      <a:pt x="868" y="478"/>
                    </a:lnTo>
                    <a:lnTo>
                      <a:pt x="866" y="478"/>
                    </a:lnTo>
                    <a:lnTo>
                      <a:pt x="866" y="480"/>
                    </a:lnTo>
                    <a:lnTo>
                      <a:pt x="866" y="482"/>
                    </a:lnTo>
                    <a:lnTo>
                      <a:pt x="866" y="484"/>
                    </a:lnTo>
                    <a:lnTo>
                      <a:pt x="866" y="486"/>
                    </a:lnTo>
                    <a:lnTo>
                      <a:pt x="868" y="486"/>
                    </a:lnTo>
                    <a:lnTo>
                      <a:pt x="868" y="488"/>
                    </a:lnTo>
                    <a:lnTo>
                      <a:pt x="869" y="488"/>
                    </a:lnTo>
                    <a:lnTo>
                      <a:pt x="871" y="490"/>
                    </a:lnTo>
                    <a:lnTo>
                      <a:pt x="873" y="490"/>
                    </a:lnTo>
                    <a:lnTo>
                      <a:pt x="875" y="492"/>
                    </a:lnTo>
                    <a:lnTo>
                      <a:pt x="879" y="494"/>
                    </a:lnTo>
                    <a:lnTo>
                      <a:pt x="881" y="496"/>
                    </a:lnTo>
                    <a:lnTo>
                      <a:pt x="881" y="497"/>
                    </a:lnTo>
                    <a:lnTo>
                      <a:pt x="883" y="497"/>
                    </a:lnTo>
                    <a:lnTo>
                      <a:pt x="883" y="499"/>
                    </a:lnTo>
                    <a:lnTo>
                      <a:pt x="883" y="501"/>
                    </a:lnTo>
                    <a:lnTo>
                      <a:pt x="883" y="503"/>
                    </a:lnTo>
                    <a:lnTo>
                      <a:pt x="883" y="505"/>
                    </a:lnTo>
                    <a:lnTo>
                      <a:pt x="881" y="505"/>
                    </a:lnTo>
                    <a:lnTo>
                      <a:pt x="881" y="507"/>
                    </a:lnTo>
                    <a:lnTo>
                      <a:pt x="883" y="507"/>
                    </a:lnTo>
                    <a:lnTo>
                      <a:pt x="883" y="509"/>
                    </a:lnTo>
                    <a:lnTo>
                      <a:pt x="885" y="509"/>
                    </a:lnTo>
                    <a:lnTo>
                      <a:pt x="885" y="511"/>
                    </a:lnTo>
                    <a:lnTo>
                      <a:pt x="887" y="511"/>
                    </a:lnTo>
                    <a:lnTo>
                      <a:pt x="889" y="511"/>
                    </a:lnTo>
                    <a:lnTo>
                      <a:pt x="889" y="513"/>
                    </a:lnTo>
                    <a:lnTo>
                      <a:pt x="889" y="515"/>
                    </a:lnTo>
                    <a:lnTo>
                      <a:pt x="887" y="515"/>
                    </a:lnTo>
                    <a:lnTo>
                      <a:pt x="885" y="517"/>
                    </a:lnTo>
                    <a:lnTo>
                      <a:pt x="885" y="519"/>
                    </a:lnTo>
                    <a:lnTo>
                      <a:pt x="885" y="520"/>
                    </a:lnTo>
                    <a:lnTo>
                      <a:pt x="887" y="520"/>
                    </a:lnTo>
                    <a:lnTo>
                      <a:pt x="887" y="522"/>
                    </a:lnTo>
                    <a:lnTo>
                      <a:pt x="889" y="524"/>
                    </a:lnTo>
                    <a:lnTo>
                      <a:pt x="891" y="526"/>
                    </a:lnTo>
                    <a:lnTo>
                      <a:pt x="891" y="528"/>
                    </a:lnTo>
                    <a:lnTo>
                      <a:pt x="891" y="530"/>
                    </a:lnTo>
                    <a:lnTo>
                      <a:pt x="891" y="532"/>
                    </a:lnTo>
                    <a:lnTo>
                      <a:pt x="891" y="534"/>
                    </a:lnTo>
                    <a:lnTo>
                      <a:pt x="889" y="534"/>
                    </a:lnTo>
                    <a:lnTo>
                      <a:pt x="887" y="534"/>
                    </a:lnTo>
                    <a:lnTo>
                      <a:pt x="887" y="532"/>
                    </a:lnTo>
                    <a:lnTo>
                      <a:pt x="885" y="532"/>
                    </a:lnTo>
                    <a:lnTo>
                      <a:pt x="883" y="532"/>
                    </a:lnTo>
                    <a:lnTo>
                      <a:pt x="883" y="534"/>
                    </a:lnTo>
                    <a:lnTo>
                      <a:pt x="881" y="534"/>
                    </a:lnTo>
                    <a:lnTo>
                      <a:pt x="881" y="536"/>
                    </a:lnTo>
                    <a:lnTo>
                      <a:pt x="881" y="538"/>
                    </a:lnTo>
                    <a:lnTo>
                      <a:pt x="881" y="540"/>
                    </a:lnTo>
                    <a:lnTo>
                      <a:pt x="881" y="542"/>
                    </a:lnTo>
                    <a:lnTo>
                      <a:pt x="881" y="544"/>
                    </a:lnTo>
                    <a:lnTo>
                      <a:pt x="883" y="545"/>
                    </a:lnTo>
                    <a:lnTo>
                      <a:pt x="883" y="547"/>
                    </a:lnTo>
                    <a:lnTo>
                      <a:pt x="883" y="549"/>
                    </a:lnTo>
                    <a:lnTo>
                      <a:pt x="885" y="549"/>
                    </a:lnTo>
                    <a:lnTo>
                      <a:pt x="885" y="551"/>
                    </a:lnTo>
                    <a:lnTo>
                      <a:pt x="883" y="551"/>
                    </a:lnTo>
                    <a:lnTo>
                      <a:pt x="883" y="553"/>
                    </a:lnTo>
                    <a:lnTo>
                      <a:pt x="881" y="555"/>
                    </a:lnTo>
                    <a:lnTo>
                      <a:pt x="881" y="557"/>
                    </a:lnTo>
                    <a:lnTo>
                      <a:pt x="881" y="559"/>
                    </a:lnTo>
                    <a:lnTo>
                      <a:pt x="881" y="561"/>
                    </a:lnTo>
                    <a:lnTo>
                      <a:pt x="881" y="563"/>
                    </a:lnTo>
                    <a:lnTo>
                      <a:pt x="883" y="563"/>
                    </a:lnTo>
                    <a:lnTo>
                      <a:pt x="883" y="565"/>
                    </a:lnTo>
                    <a:lnTo>
                      <a:pt x="885" y="565"/>
                    </a:lnTo>
                    <a:lnTo>
                      <a:pt x="885" y="567"/>
                    </a:lnTo>
                    <a:lnTo>
                      <a:pt x="885" y="568"/>
                    </a:lnTo>
                    <a:lnTo>
                      <a:pt x="887" y="570"/>
                    </a:lnTo>
                    <a:lnTo>
                      <a:pt x="887" y="574"/>
                    </a:lnTo>
                    <a:lnTo>
                      <a:pt x="889" y="576"/>
                    </a:lnTo>
                    <a:lnTo>
                      <a:pt x="889" y="578"/>
                    </a:lnTo>
                    <a:lnTo>
                      <a:pt x="889" y="580"/>
                    </a:lnTo>
                    <a:lnTo>
                      <a:pt x="891" y="580"/>
                    </a:lnTo>
                    <a:lnTo>
                      <a:pt x="893" y="582"/>
                    </a:lnTo>
                    <a:lnTo>
                      <a:pt x="896" y="584"/>
                    </a:lnTo>
                    <a:lnTo>
                      <a:pt x="896" y="586"/>
                    </a:lnTo>
                    <a:lnTo>
                      <a:pt x="898" y="586"/>
                    </a:lnTo>
                    <a:lnTo>
                      <a:pt x="898" y="588"/>
                    </a:lnTo>
                    <a:lnTo>
                      <a:pt x="900" y="592"/>
                    </a:lnTo>
                    <a:lnTo>
                      <a:pt x="900" y="593"/>
                    </a:lnTo>
                    <a:lnTo>
                      <a:pt x="902" y="593"/>
                    </a:lnTo>
                    <a:lnTo>
                      <a:pt x="902" y="595"/>
                    </a:lnTo>
                    <a:lnTo>
                      <a:pt x="902" y="597"/>
                    </a:lnTo>
                    <a:lnTo>
                      <a:pt x="902" y="599"/>
                    </a:lnTo>
                    <a:lnTo>
                      <a:pt x="904" y="599"/>
                    </a:lnTo>
                    <a:lnTo>
                      <a:pt x="904" y="605"/>
                    </a:lnTo>
                    <a:lnTo>
                      <a:pt x="904" y="607"/>
                    </a:lnTo>
                    <a:lnTo>
                      <a:pt x="904" y="609"/>
                    </a:lnTo>
                    <a:lnTo>
                      <a:pt x="906" y="609"/>
                    </a:lnTo>
                    <a:lnTo>
                      <a:pt x="906" y="611"/>
                    </a:lnTo>
                    <a:lnTo>
                      <a:pt x="906" y="613"/>
                    </a:lnTo>
                    <a:lnTo>
                      <a:pt x="906" y="615"/>
                    </a:lnTo>
                    <a:lnTo>
                      <a:pt x="904" y="615"/>
                    </a:lnTo>
                    <a:lnTo>
                      <a:pt x="902" y="615"/>
                    </a:lnTo>
                    <a:lnTo>
                      <a:pt x="900" y="615"/>
                    </a:lnTo>
                    <a:lnTo>
                      <a:pt x="900" y="616"/>
                    </a:lnTo>
                    <a:lnTo>
                      <a:pt x="898" y="616"/>
                    </a:lnTo>
                    <a:lnTo>
                      <a:pt x="896" y="618"/>
                    </a:lnTo>
                    <a:lnTo>
                      <a:pt x="894" y="618"/>
                    </a:lnTo>
                    <a:lnTo>
                      <a:pt x="891" y="622"/>
                    </a:lnTo>
                    <a:lnTo>
                      <a:pt x="889" y="622"/>
                    </a:lnTo>
                    <a:lnTo>
                      <a:pt x="889" y="624"/>
                    </a:lnTo>
                    <a:lnTo>
                      <a:pt x="887" y="624"/>
                    </a:lnTo>
                    <a:lnTo>
                      <a:pt x="885" y="626"/>
                    </a:lnTo>
                    <a:lnTo>
                      <a:pt x="883" y="626"/>
                    </a:lnTo>
                    <a:lnTo>
                      <a:pt x="881" y="628"/>
                    </a:lnTo>
                    <a:lnTo>
                      <a:pt x="879" y="628"/>
                    </a:lnTo>
                    <a:lnTo>
                      <a:pt x="879" y="630"/>
                    </a:lnTo>
                    <a:lnTo>
                      <a:pt x="877" y="630"/>
                    </a:lnTo>
                    <a:lnTo>
                      <a:pt x="877" y="632"/>
                    </a:lnTo>
                    <a:lnTo>
                      <a:pt x="875" y="632"/>
                    </a:lnTo>
                    <a:lnTo>
                      <a:pt x="873" y="634"/>
                    </a:lnTo>
                    <a:lnTo>
                      <a:pt x="868" y="641"/>
                    </a:lnTo>
                    <a:lnTo>
                      <a:pt x="866" y="643"/>
                    </a:lnTo>
                    <a:lnTo>
                      <a:pt x="864" y="645"/>
                    </a:lnTo>
                    <a:lnTo>
                      <a:pt x="862" y="645"/>
                    </a:lnTo>
                    <a:lnTo>
                      <a:pt x="862" y="647"/>
                    </a:lnTo>
                    <a:lnTo>
                      <a:pt x="860" y="647"/>
                    </a:lnTo>
                    <a:lnTo>
                      <a:pt x="856" y="647"/>
                    </a:lnTo>
                    <a:lnTo>
                      <a:pt x="854" y="649"/>
                    </a:lnTo>
                    <a:lnTo>
                      <a:pt x="852" y="649"/>
                    </a:lnTo>
                    <a:lnTo>
                      <a:pt x="850" y="647"/>
                    </a:lnTo>
                    <a:lnTo>
                      <a:pt x="850" y="645"/>
                    </a:lnTo>
                    <a:lnTo>
                      <a:pt x="850" y="643"/>
                    </a:lnTo>
                    <a:lnTo>
                      <a:pt x="850" y="641"/>
                    </a:lnTo>
                    <a:lnTo>
                      <a:pt x="848" y="640"/>
                    </a:lnTo>
                    <a:lnTo>
                      <a:pt x="848" y="638"/>
                    </a:lnTo>
                    <a:lnTo>
                      <a:pt x="848" y="636"/>
                    </a:lnTo>
                    <a:lnTo>
                      <a:pt x="846" y="634"/>
                    </a:lnTo>
                    <a:lnTo>
                      <a:pt x="845" y="634"/>
                    </a:lnTo>
                    <a:lnTo>
                      <a:pt x="843" y="634"/>
                    </a:lnTo>
                    <a:lnTo>
                      <a:pt x="841" y="634"/>
                    </a:lnTo>
                    <a:lnTo>
                      <a:pt x="839" y="634"/>
                    </a:lnTo>
                    <a:lnTo>
                      <a:pt x="837" y="634"/>
                    </a:lnTo>
                    <a:lnTo>
                      <a:pt x="835" y="634"/>
                    </a:lnTo>
                    <a:lnTo>
                      <a:pt x="833" y="634"/>
                    </a:lnTo>
                    <a:lnTo>
                      <a:pt x="833" y="632"/>
                    </a:lnTo>
                    <a:lnTo>
                      <a:pt x="833" y="630"/>
                    </a:lnTo>
                    <a:lnTo>
                      <a:pt x="831" y="630"/>
                    </a:lnTo>
                    <a:lnTo>
                      <a:pt x="829" y="630"/>
                    </a:lnTo>
                    <a:lnTo>
                      <a:pt x="827" y="630"/>
                    </a:lnTo>
                    <a:lnTo>
                      <a:pt x="827" y="632"/>
                    </a:lnTo>
                    <a:lnTo>
                      <a:pt x="825" y="632"/>
                    </a:lnTo>
                    <a:lnTo>
                      <a:pt x="823" y="632"/>
                    </a:lnTo>
                    <a:lnTo>
                      <a:pt x="821" y="632"/>
                    </a:lnTo>
                    <a:lnTo>
                      <a:pt x="821" y="630"/>
                    </a:lnTo>
                    <a:lnTo>
                      <a:pt x="821" y="628"/>
                    </a:lnTo>
                    <a:lnTo>
                      <a:pt x="821" y="626"/>
                    </a:lnTo>
                    <a:lnTo>
                      <a:pt x="821" y="624"/>
                    </a:lnTo>
                    <a:lnTo>
                      <a:pt x="821" y="622"/>
                    </a:lnTo>
                    <a:lnTo>
                      <a:pt x="820" y="622"/>
                    </a:lnTo>
                    <a:lnTo>
                      <a:pt x="818" y="622"/>
                    </a:lnTo>
                    <a:lnTo>
                      <a:pt x="816" y="622"/>
                    </a:lnTo>
                    <a:lnTo>
                      <a:pt x="816" y="624"/>
                    </a:lnTo>
                    <a:lnTo>
                      <a:pt x="816" y="626"/>
                    </a:lnTo>
                    <a:lnTo>
                      <a:pt x="814" y="628"/>
                    </a:lnTo>
                    <a:lnTo>
                      <a:pt x="812" y="636"/>
                    </a:lnTo>
                    <a:lnTo>
                      <a:pt x="810" y="640"/>
                    </a:lnTo>
                    <a:lnTo>
                      <a:pt x="810" y="641"/>
                    </a:lnTo>
                    <a:lnTo>
                      <a:pt x="808" y="641"/>
                    </a:lnTo>
                    <a:lnTo>
                      <a:pt x="806" y="641"/>
                    </a:lnTo>
                    <a:lnTo>
                      <a:pt x="806" y="640"/>
                    </a:lnTo>
                    <a:lnTo>
                      <a:pt x="808" y="638"/>
                    </a:lnTo>
                    <a:lnTo>
                      <a:pt x="810" y="636"/>
                    </a:lnTo>
                    <a:lnTo>
                      <a:pt x="810" y="634"/>
                    </a:lnTo>
                    <a:lnTo>
                      <a:pt x="810" y="632"/>
                    </a:lnTo>
                    <a:lnTo>
                      <a:pt x="810" y="630"/>
                    </a:lnTo>
                    <a:lnTo>
                      <a:pt x="808" y="630"/>
                    </a:lnTo>
                    <a:lnTo>
                      <a:pt x="806" y="630"/>
                    </a:lnTo>
                    <a:lnTo>
                      <a:pt x="804" y="630"/>
                    </a:lnTo>
                    <a:lnTo>
                      <a:pt x="802" y="630"/>
                    </a:lnTo>
                    <a:lnTo>
                      <a:pt x="802" y="632"/>
                    </a:lnTo>
                    <a:lnTo>
                      <a:pt x="802" y="634"/>
                    </a:lnTo>
                    <a:lnTo>
                      <a:pt x="802" y="636"/>
                    </a:lnTo>
                    <a:lnTo>
                      <a:pt x="802" y="638"/>
                    </a:lnTo>
                    <a:lnTo>
                      <a:pt x="800" y="638"/>
                    </a:lnTo>
                    <a:lnTo>
                      <a:pt x="800" y="640"/>
                    </a:lnTo>
                    <a:lnTo>
                      <a:pt x="798" y="640"/>
                    </a:lnTo>
                    <a:lnTo>
                      <a:pt x="798" y="641"/>
                    </a:lnTo>
                    <a:lnTo>
                      <a:pt x="797" y="641"/>
                    </a:lnTo>
                    <a:lnTo>
                      <a:pt x="795" y="641"/>
                    </a:lnTo>
                    <a:lnTo>
                      <a:pt x="795" y="640"/>
                    </a:lnTo>
                    <a:lnTo>
                      <a:pt x="793" y="640"/>
                    </a:lnTo>
                    <a:lnTo>
                      <a:pt x="793" y="638"/>
                    </a:lnTo>
                    <a:lnTo>
                      <a:pt x="793" y="636"/>
                    </a:lnTo>
                    <a:lnTo>
                      <a:pt x="795" y="636"/>
                    </a:lnTo>
                    <a:lnTo>
                      <a:pt x="795" y="634"/>
                    </a:lnTo>
                    <a:lnTo>
                      <a:pt x="797" y="632"/>
                    </a:lnTo>
                    <a:lnTo>
                      <a:pt x="797" y="630"/>
                    </a:lnTo>
                    <a:lnTo>
                      <a:pt x="797" y="628"/>
                    </a:lnTo>
                    <a:lnTo>
                      <a:pt x="797" y="626"/>
                    </a:lnTo>
                    <a:lnTo>
                      <a:pt x="795" y="626"/>
                    </a:lnTo>
                    <a:lnTo>
                      <a:pt x="793" y="624"/>
                    </a:lnTo>
                    <a:lnTo>
                      <a:pt x="791" y="624"/>
                    </a:lnTo>
                    <a:lnTo>
                      <a:pt x="791" y="626"/>
                    </a:lnTo>
                    <a:lnTo>
                      <a:pt x="789" y="626"/>
                    </a:lnTo>
                    <a:lnTo>
                      <a:pt x="787" y="626"/>
                    </a:lnTo>
                    <a:lnTo>
                      <a:pt x="787" y="628"/>
                    </a:lnTo>
                    <a:lnTo>
                      <a:pt x="785" y="628"/>
                    </a:lnTo>
                    <a:lnTo>
                      <a:pt x="783" y="628"/>
                    </a:lnTo>
                    <a:lnTo>
                      <a:pt x="783" y="630"/>
                    </a:lnTo>
                    <a:lnTo>
                      <a:pt x="781" y="630"/>
                    </a:lnTo>
                    <a:lnTo>
                      <a:pt x="779" y="630"/>
                    </a:lnTo>
                    <a:lnTo>
                      <a:pt x="779" y="628"/>
                    </a:lnTo>
                    <a:lnTo>
                      <a:pt x="777" y="628"/>
                    </a:lnTo>
                    <a:lnTo>
                      <a:pt x="775" y="626"/>
                    </a:lnTo>
                    <a:lnTo>
                      <a:pt x="773" y="626"/>
                    </a:lnTo>
                    <a:lnTo>
                      <a:pt x="773" y="628"/>
                    </a:lnTo>
                    <a:lnTo>
                      <a:pt x="775" y="630"/>
                    </a:lnTo>
                    <a:lnTo>
                      <a:pt x="775" y="634"/>
                    </a:lnTo>
                    <a:lnTo>
                      <a:pt x="775" y="636"/>
                    </a:lnTo>
                    <a:lnTo>
                      <a:pt x="775" y="638"/>
                    </a:lnTo>
                    <a:lnTo>
                      <a:pt x="773" y="638"/>
                    </a:lnTo>
                    <a:lnTo>
                      <a:pt x="772" y="636"/>
                    </a:lnTo>
                    <a:lnTo>
                      <a:pt x="770" y="636"/>
                    </a:lnTo>
                    <a:lnTo>
                      <a:pt x="768" y="634"/>
                    </a:lnTo>
                    <a:lnTo>
                      <a:pt x="768" y="632"/>
                    </a:lnTo>
                    <a:lnTo>
                      <a:pt x="766" y="632"/>
                    </a:lnTo>
                    <a:lnTo>
                      <a:pt x="764" y="632"/>
                    </a:lnTo>
                    <a:lnTo>
                      <a:pt x="762" y="632"/>
                    </a:lnTo>
                    <a:lnTo>
                      <a:pt x="760" y="632"/>
                    </a:lnTo>
                    <a:lnTo>
                      <a:pt x="758" y="632"/>
                    </a:lnTo>
                    <a:lnTo>
                      <a:pt x="756" y="632"/>
                    </a:lnTo>
                    <a:lnTo>
                      <a:pt x="754" y="632"/>
                    </a:lnTo>
                    <a:lnTo>
                      <a:pt x="752" y="632"/>
                    </a:lnTo>
                    <a:lnTo>
                      <a:pt x="750" y="632"/>
                    </a:lnTo>
                    <a:lnTo>
                      <a:pt x="749" y="632"/>
                    </a:lnTo>
                    <a:lnTo>
                      <a:pt x="747" y="632"/>
                    </a:lnTo>
                    <a:lnTo>
                      <a:pt x="745" y="632"/>
                    </a:lnTo>
                    <a:lnTo>
                      <a:pt x="743" y="630"/>
                    </a:lnTo>
                    <a:lnTo>
                      <a:pt x="741" y="630"/>
                    </a:lnTo>
                    <a:lnTo>
                      <a:pt x="739" y="628"/>
                    </a:lnTo>
                    <a:lnTo>
                      <a:pt x="737" y="628"/>
                    </a:lnTo>
                    <a:lnTo>
                      <a:pt x="735" y="628"/>
                    </a:lnTo>
                    <a:lnTo>
                      <a:pt x="735" y="630"/>
                    </a:lnTo>
                    <a:lnTo>
                      <a:pt x="735" y="632"/>
                    </a:lnTo>
                    <a:lnTo>
                      <a:pt x="735" y="634"/>
                    </a:lnTo>
                    <a:lnTo>
                      <a:pt x="735" y="636"/>
                    </a:lnTo>
                    <a:lnTo>
                      <a:pt x="733" y="636"/>
                    </a:lnTo>
                    <a:lnTo>
                      <a:pt x="733" y="638"/>
                    </a:lnTo>
                    <a:lnTo>
                      <a:pt x="733" y="640"/>
                    </a:lnTo>
                    <a:lnTo>
                      <a:pt x="735" y="640"/>
                    </a:lnTo>
                    <a:lnTo>
                      <a:pt x="735" y="641"/>
                    </a:lnTo>
                    <a:lnTo>
                      <a:pt x="737" y="641"/>
                    </a:lnTo>
                    <a:lnTo>
                      <a:pt x="737" y="643"/>
                    </a:lnTo>
                    <a:lnTo>
                      <a:pt x="737" y="645"/>
                    </a:lnTo>
                    <a:lnTo>
                      <a:pt x="735" y="645"/>
                    </a:lnTo>
                    <a:lnTo>
                      <a:pt x="735" y="647"/>
                    </a:lnTo>
                    <a:lnTo>
                      <a:pt x="733" y="647"/>
                    </a:lnTo>
                    <a:lnTo>
                      <a:pt x="731" y="647"/>
                    </a:lnTo>
                    <a:lnTo>
                      <a:pt x="729" y="647"/>
                    </a:lnTo>
                    <a:lnTo>
                      <a:pt x="729" y="649"/>
                    </a:lnTo>
                    <a:lnTo>
                      <a:pt x="727" y="649"/>
                    </a:lnTo>
                    <a:lnTo>
                      <a:pt x="725" y="649"/>
                    </a:lnTo>
                    <a:lnTo>
                      <a:pt x="724" y="649"/>
                    </a:lnTo>
                    <a:lnTo>
                      <a:pt x="724" y="647"/>
                    </a:lnTo>
                    <a:lnTo>
                      <a:pt x="722" y="647"/>
                    </a:lnTo>
                    <a:lnTo>
                      <a:pt x="722" y="645"/>
                    </a:lnTo>
                    <a:lnTo>
                      <a:pt x="720" y="645"/>
                    </a:lnTo>
                    <a:lnTo>
                      <a:pt x="718" y="645"/>
                    </a:lnTo>
                    <a:lnTo>
                      <a:pt x="716" y="645"/>
                    </a:lnTo>
                    <a:lnTo>
                      <a:pt x="714" y="645"/>
                    </a:lnTo>
                    <a:lnTo>
                      <a:pt x="714" y="647"/>
                    </a:lnTo>
                    <a:lnTo>
                      <a:pt x="712" y="647"/>
                    </a:lnTo>
                    <a:lnTo>
                      <a:pt x="712" y="649"/>
                    </a:lnTo>
                    <a:lnTo>
                      <a:pt x="712" y="651"/>
                    </a:lnTo>
                    <a:lnTo>
                      <a:pt x="712" y="653"/>
                    </a:lnTo>
                    <a:lnTo>
                      <a:pt x="714" y="653"/>
                    </a:lnTo>
                    <a:lnTo>
                      <a:pt x="714" y="655"/>
                    </a:lnTo>
                    <a:lnTo>
                      <a:pt x="716" y="655"/>
                    </a:lnTo>
                    <a:lnTo>
                      <a:pt x="718" y="655"/>
                    </a:lnTo>
                    <a:lnTo>
                      <a:pt x="718" y="657"/>
                    </a:lnTo>
                    <a:lnTo>
                      <a:pt x="720" y="657"/>
                    </a:lnTo>
                    <a:lnTo>
                      <a:pt x="722" y="657"/>
                    </a:lnTo>
                    <a:lnTo>
                      <a:pt x="722" y="659"/>
                    </a:lnTo>
                    <a:lnTo>
                      <a:pt x="724" y="659"/>
                    </a:lnTo>
                    <a:lnTo>
                      <a:pt x="724" y="661"/>
                    </a:lnTo>
                    <a:lnTo>
                      <a:pt x="724" y="663"/>
                    </a:lnTo>
                    <a:lnTo>
                      <a:pt x="724" y="664"/>
                    </a:lnTo>
                    <a:lnTo>
                      <a:pt x="724" y="666"/>
                    </a:lnTo>
                    <a:lnTo>
                      <a:pt x="722" y="666"/>
                    </a:lnTo>
                    <a:lnTo>
                      <a:pt x="720" y="666"/>
                    </a:lnTo>
                    <a:lnTo>
                      <a:pt x="718" y="666"/>
                    </a:lnTo>
                    <a:lnTo>
                      <a:pt x="718" y="664"/>
                    </a:lnTo>
                    <a:lnTo>
                      <a:pt x="716" y="663"/>
                    </a:lnTo>
                    <a:lnTo>
                      <a:pt x="716" y="661"/>
                    </a:lnTo>
                    <a:lnTo>
                      <a:pt x="714" y="661"/>
                    </a:lnTo>
                    <a:lnTo>
                      <a:pt x="714" y="659"/>
                    </a:lnTo>
                    <a:lnTo>
                      <a:pt x="714" y="657"/>
                    </a:lnTo>
                    <a:lnTo>
                      <a:pt x="712" y="657"/>
                    </a:lnTo>
                    <a:lnTo>
                      <a:pt x="710" y="657"/>
                    </a:lnTo>
                    <a:lnTo>
                      <a:pt x="708" y="657"/>
                    </a:lnTo>
                    <a:lnTo>
                      <a:pt x="708" y="659"/>
                    </a:lnTo>
                    <a:lnTo>
                      <a:pt x="708" y="661"/>
                    </a:lnTo>
                    <a:lnTo>
                      <a:pt x="708" y="663"/>
                    </a:lnTo>
                    <a:lnTo>
                      <a:pt x="710" y="663"/>
                    </a:lnTo>
                    <a:lnTo>
                      <a:pt x="710" y="664"/>
                    </a:lnTo>
                    <a:lnTo>
                      <a:pt x="710" y="666"/>
                    </a:lnTo>
                    <a:lnTo>
                      <a:pt x="710" y="668"/>
                    </a:lnTo>
                    <a:lnTo>
                      <a:pt x="710" y="670"/>
                    </a:lnTo>
                    <a:lnTo>
                      <a:pt x="708" y="670"/>
                    </a:lnTo>
                    <a:lnTo>
                      <a:pt x="706" y="668"/>
                    </a:lnTo>
                    <a:lnTo>
                      <a:pt x="706" y="666"/>
                    </a:lnTo>
                    <a:lnTo>
                      <a:pt x="704" y="666"/>
                    </a:lnTo>
                    <a:lnTo>
                      <a:pt x="704" y="664"/>
                    </a:lnTo>
                    <a:lnTo>
                      <a:pt x="702" y="664"/>
                    </a:lnTo>
                    <a:lnTo>
                      <a:pt x="701" y="664"/>
                    </a:lnTo>
                    <a:lnTo>
                      <a:pt x="701" y="666"/>
                    </a:lnTo>
                    <a:lnTo>
                      <a:pt x="699" y="666"/>
                    </a:lnTo>
                    <a:lnTo>
                      <a:pt x="697" y="668"/>
                    </a:lnTo>
                    <a:lnTo>
                      <a:pt x="695" y="668"/>
                    </a:lnTo>
                    <a:lnTo>
                      <a:pt x="695" y="670"/>
                    </a:lnTo>
                    <a:lnTo>
                      <a:pt x="693" y="670"/>
                    </a:lnTo>
                    <a:lnTo>
                      <a:pt x="693" y="672"/>
                    </a:lnTo>
                    <a:lnTo>
                      <a:pt x="691" y="672"/>
                    </a:lnTo>
                    <a:lnTo>
                      <a:pt x="691" y="674"/>
                    </a:lnTo>
                    <a:lnTo>
                      <a:pt x="689" y="674"/>
                    </a:lnTo>
                    <a:lnTo>
                      <a:pt x="689" y="676"/>
                    </a:lnTo>
                    <a:lnTo>
                      <a:pt x="691" y="676"/>
                    </a:lnTo>
                    <a:lnTo>
                      <a:pt x="691" y="678"/>
                    </a:lnTo>
                    <a:lnTo>
                      <a:pt x="693" y="678"/>
                    </a:lnTo>
                    <a:lnTo>
                      <a:pt x="693" y="680"/>
                    </a:lnTo>
                    <a:lnTo>
                      <a:pt x="693" y="682"/>
                    </a:lnTo>
                    <a:lnTo>
                      <a:pt x="695" y="682"/>
                    </a:lnTo>
                    <a:lnTo>
                      <a:pt x="695" y="684"/>
                    </a:lnTo>
                    <a:lnTo>
                      <a:pt x="693" y="684"/>
                    </a:lnTo>
                    <a:lnTo>
                      <a:pt x="693" y="686"/>
                    </a:lnTo>
                    <a:lnTo>
                      <a:pt x="691" y="686"/>
                    </a:lnTo>
                    <a:lnTo>
                      <a:pt x="689" y="686"/>
                    </a:lnTo>
                    <a:lnTo>
                      <a:pt x="689" y="684"/>
                    </a:lnTo>
                    <a:lnTo>
                      <a:pt x="687" y="684"/>
                    </a:lnTo>
                    <a:lnTo>
                      <a:pt x="687" y="682"/>
                    </a:lnTo>
                    <a:lnTo>
                      <a:pt x="685" y="682"/>
                    </a:lnTo>
                    <a:lnTo>
                      <a:pt x="683" y="678"/>
                    </a:lnTo>
                    <a:lnTo>
                      <a:pt x="681" y="676"/>
                    </a:lnTo>
                    <a:lnTo>
                      <a:pt x="679" y="674"/>
                    </a:lnTo>
                    <a:lnTo>
                      <a:pt x="677" y="674"/>
                    </a:lnTo>
                    <a:lnTo>
                      <a:pt x="676" y="674"/>
                    </a:lnTo>
                    <a:lnTo>
                      <a:pt x="674" y="676"/>
                    </a:lnTo>
                    <a:lnTo>
                      <a:pt x="674" y="678"/>
                    </a:lnTo>
                    <a:lnTo>
                      <a:pt x="674" y="680"/>
                    </a:lnTo>
                    <a:lnTo>
                      <a:pt x="676" y="680"/>
                    </a:lnTo>
                    <a:lnTo>
                      <a:pt x="679" y="684"/>
                    </a:lnTo>
                    <a:lnTo>
                      <a:pt x="681" y="686"/>
                    </a:lnTo>
                    <a:lnTo>
                      <a:pt x="681" y="688"/>
                    </a:lnTo>
                    <a:lnTo>
                      <a:pt x="681" y="689"/>
                    </a:lnTo>
                    <a:lnTo>
                      <a:pt x="679" y="689"/>
                    </a:lnTo>
                    <a:lnTo>
                      <a:pt x="679" y="688"/>
                    </a:lnTo>
                    <a:lnTo>
                      <a:pt x="677" y="688"/>
                    </a:lnTo>
                    <a:lnTo>
                      <a:pt x="677" y="686"/>
                    </a:lnTo>
                    <a:lnTo>
                      <a:pt x="677" y="684"/>
                    </a:lnTo>
                    <a:lnTo>
                      <a:pt x="676" y="684"/>
                    </a:lnTo>
                    <a:lnTo>
                      <a:pt x="676" y="682"/>
                    </a:lnTo>
                    <a:lnTo>
                      <a:pt x="674" y="682"/>
                    </a:lnTo>
                    <a:lnTo>
                      <a:pt x="672" y="682"/>
                    </a:lnTo>
                    <a:lnTo>
                      <a:pt x="672" y="684"/>
                    </a:lnTo>
                    <a:lnTo>
                      <a:pt x="672" y="686"/>
                    </a:lnTo>
                    <a:lnTo>
                      <a:pt x="670" y="686"/>
                    </a:lnTo>
                    <a:lnTo>
                      <a:pt x="668" y="684"/>
                    </a:lnTo>
                    <a:lnTo>
                      <a:pt x="666" y="684"/>
                    </a:lnTo>
                    <a:lnTo>
                      <a:pt x="664" y="684"/>
                    </a:lnTo>
                    <a:lnTo>
                      <a:pt x="664" y="686"/>
                    </a:lnTo>
                    <a:lnTo>
                      <a:pt x="662" y="686"/>
                    </a:lnTo>
                    <a:lnTo>
                      <a:pt x="662" y="688"/>
                    </a:lnTo>
                    <a:lnTo>
                      <a:pt x="660" y="688"/>
                    </a:lnTo>
                    <a:lnTo>
                      <a:pt x="658" y="688"/>
                    </a:lnTo>
                    <a:lnTo>
                      <a:pt x="658" y="686"/>
                    </a:lnTo>
                    <a:lnTo>
                      <a:pt x="656" y="686"/>
                    </a:lnTo>
                    <a:lnTo>
                      <a:pt x="656" y="684"/>
                    </a:lnTo>
                    <a:lnTo>
                      <a:pt x="654" y="682"/>
                    </a:lnTo>
                    <a:lnTo>
                      <a:pt x="654" y="680"/>
                    </a:lnTo>
                    <a:lnTo>
                      <a:pt x="653" y="678"/>
                    </a:lnTo>
                    <a:lnTo>
                      <a:pt x="651" y="678"/>
                    </a:lnTo>
                    <a:lnTo>
                      <a:pt x="649" y="676"/>
                    </a:lnTo>
                    <a:lnTo>
                      <a:pt x="647" y="676"/>
                    </a:lnTo>
                    <a:lnTo>
                      <a:pt x="647" y="678"/>
                    </a:lnTo>
                    <a:lnTo>
                      <a:pt x="645" y="678"/>
                    </a:lnTo>
                    <a:lnTo>
                      <a:pt x="645" y="680"/>
                    </a:lnTo>
                    <a:lnTo>
                      <a:pt x="645" y="682"/>
                    </a:lnTo>
                    <a:lnTo>
                      <a:pt x="647" y="682"/>
                    </a:lnTo>
                    <a:lnTo>
                      <a:pt x="647" y="684"/>
                    </a:lnTo>
                    <a:lnTo>
                      <a:pt x="649" y="684"/>
                    </a:lnTo>
                    <a:lnTo>
                      <a:pt x="651" y="684"/>
                    </a:lnTo>
                    <a:lnTo>
                      <a:pt x="653" y="684"/>
                    </a:lnTo>
                    <a:lnTo>
                      <a:pt x="654" y="686"/>
                    </a:lnTo>
                    <a:lnTo>
                      <a:pt x="654" y="688"/>
                    </a:lnTo>
                    <a:lnTo>
                      <a:pt x="656" y="688"/>
                    </a:lnTo>
                    <a:lnTo>
                      <a:pt x="656" y="689"/>
                    </a:lnTo>
                    <a:lnTo>
                      <a:pt x="654" y="689"/>
                    </a:lnTo>
                    <a:lnTo>
                      <a:pt x="654" y="691"/>
                    </a:lnTo>
                    <a:lnTo>
                      <a:pt x="653" y="689"/>
                    </a:lnTo>
                    <a:lnTo>
                      <a:pt x="653" y="688"/>
                    </a:lnTo>
                    <a:lnTo>
                      <a:pt x="651" y="688"/>
                    </a:lnTo>
                    <a:lnTo>
                      <a:pt x="651" y="686"/>
                    </a:lnTo>
                    <a:lnTo>
                      <a:pt x="649" y="686"/>
                    </a:lnTo>
                    <a:lnTo>
                      <a:pt x="647" y="686"/>
                    </a:lnTo>
                    <a:lnTo>
                      <a:pt x="645" y="686"/>
                    </a:lnTo>
                    <a:lnTo>
                      <a:pt x="645" y="688"/>
                    </a:lnTo>
                    <a:lnTo>
                      <a:pt x="643" y="688"/>
                    </a:lnTo>
                    <a:lnTo>
                      <a:pt x="641" y="688"/>
                    </a:lnTo>
                    <a:lnTo>
                      <a:pt x="641" y="689"/>
                    </a:lnTo>
                    <a:lnTo>
                      <a:pt x="639" y="689"/>
                    </a:lnTo>
                    <a:lnTo>
                      <a:pt x="635" y="689"/>
                    </a:lnTo>
                    <a:lnTo>
                      <a:pt x="635" y="688"/>
                    </a:lnTo>
                    <a:lnTo>
                      <a:pt x="633" y="688"/>
                    </a:lnTo>
                    <a:lnTo>
                      <a:pt x="631" y="688"/>
                    </a:lnTo>
                    <a:lnTo>
                      <a:pt x="631" y="686"/>
                    </a:lnTo>
                    <a:lnTo>
                      <a:pt x="629" y="686"/>
                    </a:lnTo>
                    <a:lnTo>
                      <a:pt x="629" y="684"/>
                    </a:lnTo>
                    <a:lnTo>
                      <a:pt x="628" y="684"/>
                    </a:lnTo>
                    <a:lnTo>
                      <a:pt x="626" y="684"/>
                    </a:lnTo>
                    <a:lnTo>
                      <a:pt x="624" y="686"/>
                    </a:lnTo>
                    <a:lnTo>
                      <a:pt x="622" y="686"/>
                    </a:lnTo>
                    <a:lnTo>
                      <a:pt x="622" y="688"/>
                    </a:lnTo>
                    <a:lnTo>
                      <a:pt x="622" y="689"/>
                    </a:lnTo>
                    <a:lnTo>
                      <a:pt x="622" y="691"/>
                    </a:lnTo>
                    <a:lnTo>
                      <a:pt x="622" y="693"/>
                    </a:lnTo>
                    <a:lnTo>
                      <a:pt x="622" y="695"/>
                    </a:lnTo>
                    <a:lnTo>
                      <a:pt x="622" y="697"/>
                    </a:lnTo>
                    <a:lnTo>
                      <a:pt x="620" y="697"/>
                    </a:lnTo>
                    <a:lnTo>
                      <a:pt x="620" y="699"/>
                    </a:lnTo>
                    <a:lnTo>
                      <a:pt x="618" y="699"/>
                    </a:lnTo>
                    <a:lnTo>
                      <a:pt x="616" y="701"/>
                    </a:lnTo>
                    <a:lnTo>
                      <a:pt x="614" y="701"/>
                    </a:lnTo>
                    <a:lnTo>
                      <a:pt x="612" y="703"/>
                    </a:lnTo>
                    <a:lnTo>
                      <a:pt x="610" y="701"/>
                    </a:lnTo>
                    <a:lnTo>
                      <a:pt x="608" y="701"/>
                    </a:lnTo>
                    <a:lnTo>
                      <a:pt x="608" y="699"/>
                    </a:lnTo>
                    <a:lnTo>
                      <a:pt x="606" y="697"/>
                    </a:lnTo>
                    <a:lnTo>
                      <a:pt x="605" y="695"/>
                    </a:lnTo>
                    <a:lnTo>
                      <a:pt x="603" y="695"/>
                    </a:lnTo>
                    <a:lnTo>
                      <a:pt x="601" y="695"/>
                    </a:lnTo>
                    <a:lnTo>
                      <a:pt x="601" y="697"/>
                    </a:lnTo>
                    <a:lnTo>
                      <a:pt x="599" y="697"/>
                    </a:lnTo>
                    <a:lnTo>
                      <a:pt x="599" y="699"/>
                    </a:lnTo>
                    <a:lnTo>
                      <a:pt x="599" y="701"/>
                    </a:lnTo>
                    <a:lnTo>
                      <a:pt x="601" y="703"/>
                    </a:lnTo>
                    <a:lnTo>
                      <a:pt x="603" y="705"/>
                    </a:lnTo>
                    <a:lnTo>
                      <a:pt x="603" y="707"/>
                    </a:lnTo>
                    <a:lnTo>
                      <a:pt x="605" y="709"/>
                    </a:lnTo>
                    <a:lnTo>
                      <a:pt x="605" y="711"/>
                    </a:lnTo>
                    <a:lnTo>
                      <a:pt x="606" y="711"/>
                    </a:lnTo>
                    <a:lnTo>
                      <a:pt x="606" y="712"/>
                    </a:lnTo>
                    <a:lnTo>
                      <a:pt x="606" y="714"/>
                    </a:lnTo>
                    <a:lnTo>
                      <a:pt x="605" y="714"/>
                    </a:lnTo>
                    <a:lnTo>
                      <a:pt x="603" y="714"/>
                    </a:lnTo>
                    <a:lnTo>
                      <a:pt x="603" y="712"/>
                    </a:lnTo>
                    <a:lnTo>
                      <a:pt x="603" y="711"/>
                    </a:lnTo>
                    <a:lnTo>
                      <a:pt x="601" y="709"/>
                    </a:lnTo>
                    <a:lnTo>
                      <a:pt x="601" y="707"/>
                    </a:lnTo>
                    <a:lnTo>
                      <a:pt x="599" y="707"/>
                    </a:lnTo>
                    <a:lnTo>
                      <a:pt x="599" y="705"/>
                    </a:lnTo>
                    <a:lnTo>
                      <a:pt x="597" y="705"/>
                    </a:lnTo>
                    <a:lnTo>
                      <a:pt x="595" y="705"/>
                    </a:lnTo>
                    <a:lnTo>
                      <a:pt x="593" y="705"/>
                    </a:lnTo>
                    <a:lnTo>
                      <a:pt x="593" y="707"/>
                    </a:lnTo>
                    <a:lnTo>
                      <a:pt x="591" y="707"/>
                    </a:lnTo>
                    <a:lnTo>
                      <a:pt x="589" y="709"/>
                    </a:lnTo>
                    <a:lnTo>
                      <a:pt x="589" y="711"/>
                    </a:lnTo>
                    <a:lnTo>
                      <a:pt x="587" y="711"/>
                    </a:lnTo>
                    <a:lnTo>
                      <a:pt x="585" y="711"/>
                    </a:lnTo>
                    <a:lnTo>
                      <a:pt x="585" y="712"/>
                    </a:lnTo>
                    <a:lnTo>
                      <a:pt x="583" y="712"/>
                    </a:lnTo>
                    <a:lnTo>
                      <a:pt x="581" y="712"/>
                    </a:lnTo>
                    <a:lnTo>
                      <a:pt x="581" y="711"/>
                    </a:lnTo>
                    <a:lnTo>
                      <a:pt x="580" y="711"/>
                    </a:lnTo>
                    <a:lnTo>
                      <a:pt x="580" y="709"/>
                    </a:lnTo>
                    <a:lnTo>
                      <a:pt x="580" y="707"/>
                    </a:lnTo>
                    <a:lnTo>
                      <a:pt x="580" y="705"/>
                    </a:lnTo>
                    <a:lnTo>
                      <a:pt x="580" y="703"/>
                    </a:lnTo>
                    <a:lnTo>
                      <a:pt x="580" y="701"/>
                    </a:lnTo>
                    <a:lnTo>
                      <a:pt x="580" y="699"/>
                    </a:lnTo>
                    <a:lnTo>
                      <a:pt x="580" y="697"/>
                    </a:lnTo>
                    <a:lnTo>
                      <a:pt x="578" y="697"/>
                    </a:lnTo>
                    <a:lnTo>
                      <a:pt x="578" y="695"/>
                    </a:lnTo>
                    <a:lnTo>
                      <a:pt x="576" y="695"/>
                    </a:lnTo>
                    <a:lnTo>
                      <a:pt x="576" y="697"/>
                    </a:lnTo>
                    <a:lnTo>
                      <a:pt x="574" y="697"/>
                    </a:lnTo>
                    <a:lnTo>
                      <a:pt x="574" y="699"/>
                    </a:lnTo>
                    <a:lnTo>
                      <a:pt x="576" y="701"/>
                    </a:lnTo>
                    <a:lnTo>
                      <a:pt x="576" y="703"/>
                    </a:lnTo>
                    <a:lnTo>
                      <a:pt x="578" y="705"/>
                    </a:lnTo>
                    <a:lnTo>
                      <a:pt x="578" y="707"/>
                    </a:lnTo>
                    <a:lnTo>
                      <a:pt x="578" y="709"/>
                    </a:lnTo>
                    <a:lnTo>
                      <a:pt x="578" y="711"/>
                    </a:lnTo>
                    <a:lnTo>
                      <a:pt x="576" y="711"/>
                    </a:lnTo>
                    <a:lnTo>
                      <a:pt x="576" y="712"/>
                    </a:lnTo>
                    <a:lnTo>
                      <a:pt x="574" y="712"/>
                    </a:lnTo>
                    <a:lnTo>
                      <a:pt x="572" y="712"/>
                    </a:lnTo>
                    <a:lnTo>
                      <a:pt x="570" y="712"/>
                    </a:lnTo>
                    <a:lnTo>
                      <a:pt x="570" y="711"/>
                    </a:lnTo>
                    <a:lnTo>
                      <a:pt x="568" y="711"/>
                    </a:lnTo>
                    <a:lnTo>
                      <a:pt x="568" y="709"/>
                    </a:lnTo>
                    <a:lnTo>
                      <a:pt x="566" y="709"/>
                    </a:lnTo>
                    <a:lnTo>
                      <a:pt x="564" y="709"/>
                    </a:lnTo>
                    <a:lnTo>
                      <a:pt x="562" y="709"/>
                    </a:lnTo>
                    <a:lnTo>
                      <a:pt x="560" y="709"/>
                    </a:lnTo>
                    <a:lnTo>
                      <a:pt x="560" y="711"/>
                    </a:lnTo>
                    <a:lnTo>
                      <a:pt x="558" y="711"/>
                    </a:lnTo>
                    <a:lnTo>
                      <a:pt x="557" y="712"/>
                    </a:lnTo>
                    <a:lnTo>
                      <a:pt x="557" y="714"/>
                    </a:lnTo>
                    <a:lnTo>
                      <a:pt x="555" y="714"/>
                    </a:lnTo>
                    <a:lnTo>
                      <a:pt x="555" y="716"/>
                    </a:lnTo>
                    <a:lnTo>
                      <a:pt x="553" y="716"/>
                    </a:lnTo>
                    <a:lnTo>
                      <a:pt x="551" y="716"/>
                    </a:lnTo>
                    <a:lnTo>
                      <a:pt x="551" y="718"/>
                    </a:lnTo>
                    <a:lnTo>
                      <a:pt x="551" y="720"/>
                    </a:lnTo>
                    <a:lnTo>
                      <a:pt x="549" y="720"/>
                    </a:lnTo>
                    <a:lnTo>
                      <a:pt x="549" y="722"/>
                    </a:lnTo>
                    <a:lnTo>
                      <a:pt x="547" y="722"/>
                    </a:lnTo>
                    <a:lnTo>
                      <a:pt x="547" y="724"/>
                    </a:lnTo>
                    <a:lnTo>
                      <a:pt x="545" y="724"/>
                    </a:lnTo>
                    <a:lnTo>
                      <a:pt x="543" y="724"/>
                    </a:lnTo>
                    <a:lnTo>
                      <a:pt x="543" y="722"/>
                    </a:lnTo>
                    <a:lnTo>
                      <a:pt x="541" y="720"/>
                    </a:lnTo>
                    <a:lnTo>
                      <a:pt x="539" y="718"/>
                    </a:lnTo>
                    <a:lnTo>
                      <a:pt x="537" y="720"/>
                    </a:lnTo>
                    <a:lnTo>
                      <a:pt x="537" y="722"/>
                    </a:lnTo>
                    <a:lnTo>
                      <a:pt x="537" y="724"/>
                    </a:lnTo>
                    <a:lnTo>
                      <a:pt x="535" y="724"/>
                    </a:lnTo>
                    <a:lnTo>
                      <a:pt x="533" y="724"/>
                    </a:lnTo>
                    <a:lnTo>
                      <a:pt x="532" y="724"/>
                    </a:lnTo>
                    <a:lnTo>
                      <a:pt x="532" y="722"/>
                    </a:lnTo>
                    <a:lnTo>
                      <a:pt x="532" y="720"/>
                    </a:lnTo>
                    <a:lnTo>
                      <a:pt x="532" y="718"/>
                    </a:lnTo>
                    <a:lnTo>
                      <a:pt x="532" y="716"/>
                    </a:lnTo>
                    <a:lnTo>
                      <a:pt x="530" y="716"/>
                    </a:lnTo>
                    <a:lnTo>
                      <a:pt x="530" y="714"/>
                    </a:lnTo>
                    <a:lnTo>
                      <a:pt x="528" y="712"/>
                    </a:lnTo>
                    <a:lnTo>
                      <a:pt x="528" y="714"/>
                    </a:lnTo>
                    <a:lnTo>
                      <a:pt x="526" y="714"/>
                    </a:lnTo>
                    <a:lnTo>
                      <a:pt x="524" y="716"/>
                    </a:lnTo>
                    <a:lnTo>
                      <a:pt x="524" y="718"/>
                    </a:lnTo>
                    <a:lnTo>
                      <a:pt x="522" y="720"/>
                    </a:lnTo>
                    <a:lnTo>
                      <a:pt x="520" y="722"/>
                    </a:lnTo>
                    <a:lnTo>
                      <a:pt x="518" y="722"/>
                    </a:lnTo>
                    <a:lnTo>
                      <a:pt x="518" y="724"/>
                    </a:lnTo>
                    <a:lnTo>
                      <a:pt x="516" y="724"/>
                    </a:lnTo>
                    <a:lnTo>
                      <a:pt x="514" y="726"/>
                    </a:lnTo>
                    <a:lnTo>
                      <a:pt x="512" y="726"/>
                    </a:lnTo>
                    <a:lnTo>
                      <a:pt x="510" y="726"/>
                    </a:lnTo>
                    <a:lnTo>
                      <a:pt x="509" y="726"/>
                    </a:lnTo>
                    <a:lnTo>
                      <a:pt x="509" y="724"/>
                    </a:lnTo>
                    <a:lnTo>
                      <a:pt x="510" y="724"/>
                    </a:lnTo>
                    <a:lnTo>
                      <a:pt x="510" y="722"/>
                    </a:lnTo>
                    <a:lnTo>
                      <a:pt x="512" y="722"/>
                    </a:lnTo>
                    <a:lnTo>
                      <a:pt x="512" y="720"/>
                    </a:lnTo>
                    <a:lnTo>
                      <a:pt x="514" y="720"/>
                    </a:lnTo>
                    <a:lnTo>
                      <a:pt x="514" y="718"/>
                    </a:lnTo>
                    <a:lnTo>
                      <a:pt x="514" y="716"/>
                    </a:lnTo>
                    <a:lnTo>
                      <a:pt x="514" y="714"/>
                    </a:lnTo>
                    <a:lnTo>
                      <a:pt x="512" y="714"/>
                    </a:lnTo>
                    <a:lnTo>
                      <a:pt x="510" y="714"/>
                    </a:lnTo>
                    <a:lnTo>
                      <a:pt x="510" y="716"/>
                    </a:lnTo>
                    <a:lnTo>
                      <a:pt x="509" y="716"/>
                    </a:lnTo>
                    <a:lnTo>
                      <a:pt x="507" y="716"/>
                    </a:lnTo>
                    <a:lnTo>
                      <a:pt x="505" y="714"/>
                    </a:lnTo>
                    <a:lnTo>
                      <a:pt x="505" y="712"/>
                    </a:lnTo>
                    <a:lnTo>
                      <a:pt x="507" y="712"/>
                    </a:lnTo>
                    <a:lnTo>
                      <a:pt x="507" y="711"/>
                    </a:lnTo>
                    <a:lnTo>
                      <a:pt x="507" y="709"/>
                    </a:lnTo>
                    <a:lnTo>
                      <a:pt x="507" y="707"/>
                    </a:lnTo>
                    <a:lnTo>
                      <a:pt x="505" y="707"/>
                    </a:lnTo>
                    <a:lnTo>
                      <a:pt x="503" y="707"/>
                    </a:lnTo>
                    <a:lnTo>
                      <a:pt x="503" y="709"/>
                    </a:lnTo>
                    <a:lnTo>
                      <a:pt x="501" y="711"/>
                    </a:lnTo>
                    <a:lnTo>
                      <a:pt x="501" y="712"/>
                    </a:lnTo>
                    <a:lnTo>
                      <a:pt x="501" y="714"/>
                    </a:lnTo>
                    <a:lnTo>
                      <a:pt x="499" y="714"/>
                    </a:lnTo>
                    <a:lnTo>
                      <a:pt x="497" y="714"/>
                    </a:lnTo>
                    <a:lnTo>
                      <a:pt x="495" y="714"/>
                    </a:lnTo>
                    <a:lnTo>
                      <a:pt x="495" y="712"/>
                    </a:lnTo>
                    <a:lnTo>
                      <a:pt x="495" y="711"/>
                    </a:lnTo>
                    <a:lnTo>
                      <a:pt x="495" y="709"/>
                    </a:lnTo>
                    <a:lnTo>
                      <a:pt x="495" y="707"/>
                    </a:lnTo>
                    <a:lnTo>
                      <a:pt x="493" y="705"/>
                    </a:lnTo>
                    <a:lnTo>
                      <a:pt x="493" y="703"/>
                    </a:lnTo>
                    <a:lnTo>
                      <a:pt x="491" y="701"/>
                    </a:lnTo>
                    <a:lnTo>
                      <a:pt x="489" y="701"/>
                    </a:lnTo>
                    <a:lnTo>
                      <a:pt x="487" y="701"/>
                    </a:lnTo>
                    <a:lnTo>
                      <a:pt x="485" y="701"/>
                    </a:lnTo>
                    <a:lnTo>
                      <a:pt x="484" y="701"/>
                    </a:lnTo>
                    <a:lnTo>
                      <a:pt x="482" y="701"/>
                    </a:lnTo>
                    <a:lnTo>
                      <a:pt x="482" y="703"/>
                    </a:lnTo>
                    <a:lnTo>
                      <a:pt x="482" y="705"/>
                    </a:lnTo>
                    <a:lnTo>
                      <a:pt x="484" y="705"/>
                    </a:lnTo>
                    <a:lnTo>
                      <a:pt x="484" y="707"/>
                    </a:lnTo>
                    <a:lnTo>
                      <a:pt x="485" y="707"/>
                    </a:lnTo>
                    <a:lnTo>
                      <a:pt x="485" y="709"/>
                    </a:lnTo>
                    <a:lnTo>
                      <a:pt x="487" y="709"/>
                    </a:lnTo>
                    <a:lnTo>
                      <a:pt x="487" y="711"/>
                    </a:lnTo>
                    <a:lnTo>
                      <a:pt x="487" y="712"/>
                    </a:lnTo>
                    <a:lnTo>
                      <a:pt x="487" y="714"/>
                    </a:lnTo>
                    <a:lnTo>
                      <a:pt x="487" y="716"/>
                    </a:lnTo>
                    <a:lnTo>
                      <a:pt x="485" y="718"/>
                    </a:lnTo>
                    <a:lnTo>
                      <a:pt x="485" y="720"/>
                    </a:lnTo>
                    <a:lnTo>
                      <a:pt x="484" y="720"/>
                    </a:lnTo>
                    <a:lnTo>
                      <a:pt x="484" y="722"/>
                    </a:lnTo>
                    <a:lnTo>
                      <a:pt x="482" y="722"/>
                    </a:lnTo>
                    <a:lnTo>
                      <a:pt x="480" y="722"/>
                    </a:lnTo>
                    <a:lnTo>
                      <a:pt x="478" y="722"/>
                    </a:lnTo>
                    <a:lnTo>
                      <a:pt x="478" y="720"/>
                    </a:lnTo>
                    <a:lnTo>
                      <a:pt x="478" y="718"/>
                    </a:lnTo>
                    <a:lnTo>
                      <a:pt x="478" y="716"/>
                    </a:lnTo>
                    <a:lnTo>
                      <a:pt x="478" y="714"/>
                    </a:lnTo>
                    <a:lnTo>
                      <a:pt x="480" y="714"/>
                    </a:lnTo>
                    <a:lnTo>
                      <a:pt x="480" y="712"/>
                    </a:lnTo>
                    <a:lnTo>
                      <a:pt x="482" y="712"/>
                    </a:lnTo>
                    <a:lnTo>
                      <a:pt x="482" y="711"/>
                    </a:lnTo>
                    <a:lnTo>
                      <a:pt x="482" y="709"/>
                    </a:lnTo>
                    <a:lnTo>
                      <a:pt x="482" y="707"/>
                    </a:lnTo>
                    <a:lnTo>
                      <a:pt x="482" y="705"/>
                    </a:lnTo>
                    <a:lnTo>
                      <a:pt x="480" y="705"/>
                    </a:lnTo>
                    <a:lnTo>
                      <a:pt x="480" y="703"/>
                    </a:lnTo>
                    <a:lnTo>
                      <a:pt x="478" y="703"/>
                    </a:lnTo>
                    <a:lnTo>
                      <a:pt x="476" y="703"/>
                    </a:lnTo>
                    <a:lnTo>
                      <a:pt x="476" y="705"/>
                    </a:lnTo>
                    <a:lnTo>
                      <a:pt x="476" y="707"/>
                    </a:lnTo>
                    <a:lnTo>
                      <a:pt x="476" y="709"/>
                    </a:lnTo>
                    <a:lnTo>
                      <a:pt x="474" y="709"/>
                    </a:lnTo>
                    <a:lnTo>
                      <a:pt x="472" y="709"/>
                    </a:lnTo>
                    <a:lnTo>
                      <a:pt x="472" y="711"/>
                    </a:lnTo>
                    <a:lnTo>
                      <a:pt x="470" y="711"/>
                    </a:lnTo>
                    <a:lnTo>
                      <a:pt x="470" y="712"/>
                    </a:lnTo>
                    <a:lnTo>
                      <a:pt x="468" y="712"/>
                    </a:lnTo>
                    <a:lnTo>
                      <a:pt x="466" y="712"/>
                    </a:lnTo>
                    <a:lnTo>
                      <a:pt x="466" y="714"/>
                    </a:lnTo>
                    <a:lnTo>
                      <a:pt x="464" y="714"/>
                    </a:lnTo>
                    <a:lnTo>
                      <a:pt x="462" y="714"/>
                    </a:lnTo>
                    <a:lnTo>
                      <a:pt x="462" y="716"/>
                    </a:lnTo>
                    <a:lnTo>
                      <a:pt x="461" y="716"/>
                    </a:lnTo>
                    <a:lnTo>
                      <a:pt x="461" y="718"/>
                    </a:lnTo>
                    <a:lnTo>
                      <a:pt x="459" y="716"/>
                    </a:lnTo>
                    <a:lnTo>
                      <a:pt x="459" y="714"/>
                    </a:lnTo>
                    <a:lnTo>
                      <a:pt x="459" y="712"/>
                    </a:lnTo>
                    <a:lnTo>
                      <a:pt x="457" y="712"/>
                    </a:lnTo>
                    <a:lnTo>
                      <a:pt x="455" y="712"/>
                    </a:lnTo>
                    <a:lnTo>
                      <a:pt x="453" y="712"/>
                    </a:lnTo>
                    <a:lnTo>
                      <a:pt x="453" y="714"/>
                    </a:lnTo>
                    <a:lnTo>
                      <a:pt x="453" y="716"/>
                    </a:lnTo>
                    <a:lnTo>
                      <a:pt x="453" y="718"/>
                    </a:lnTo>
                    <a:lnTo>
                      <a:pt x="451" y="718"/>
                    </a:lnTo>
                    <a:lnTo>
                      <a:pt x="449" y="718"/>
                    </a:lnTo>
                    <a:lnTo>
                      <a:pt x="447" y="718"/>
                    </a:lnTo>
                    <a:lnTo>
                      <a:pt x="445" y="716"/>
                    </a:lnTo>
                    <a:lnTo>
                      <a:pt x="445" y="714"/>
                    </a:lnTo>
                    <a:lnTo>
                      <a:pt x="445" y="712"/>
                    </a:lnTo>
                    <a:lnTo>
                      <a:pt x="443" y="712"/>
                    </a:lnTo>
                    <a:lnTo>
                      <a:pt x="443" y="711"/>
                    </a:lnTo>
                    <a:lnTo>
                      <a:pt x="443" y="709"/>
                    </a:lnTo>
                    <a:lnTo>
                      <a:pt x="441" y="709"/>
                    </a:lnTo>
                    <a:lnTo>
                      <a:pt x="441" y="707"/>
                    </a:lnTo>
                    <a:lnTo>
                      <a:pt x="439" y="707"/>
                    </a:lnTo>
                    <a:lnTo>
                      <a:pt x="439" y="705"/>
                    </a:lnTo>
                    <a:lnTo>
                      <a:pt x="437" y="705"/>
                    </a:lnTo>
                    <a:lnTo>
                      <a:pt x="436" y="705"/>
                    </a:lnTo>
                    <a:lnTo>
                      <a:pt x="436" y="707"/>
                    </a:lnTo>
                    <a:lnTo>
                      <a:pt x="434" y="707"/>
                    </a:lnTo>
                    <a:lnTo>
                      <a:pt x="432" y="707"/>
                    </a:lnTo>
                    <a:lnTo>
                      <a:pt x="432" y="709"/>
                    </a:lnTo>
                    <a:lnTo>
                      <a:pt x="432" y="711"/>
                    </a:lnTo>
                    <a:lnTo>
                      <a:pt x="430" y="711"/>
                    </a:lnTo>
                    <a:lnTo>
                      <a:pt x="430" y="712"/>
                    </a:lnTo>
                    <a:lnTo>
                      <a:pt x="430" y="714"/>
                    </a:lnTo>
                    <a:lnTo>
                      <a:pt x="428" y="714"/>
                    </a:lnTo>
                    <a:lnTo>
                      <a:pt x="428" y="716"/>
                    </a:lnTo>
                    <a:lnTo>
                      <a:pt x="430" y="716"/>
                    </a:lnTo>
                    <a:lnTo>
                      <a:pt x="430" y="718"/>
                    </a:lnTo>
                    <a:lnTo>
                      <a:pt x="430" y="720"/>
                    </a:lnTo>
                    <a:lnTo>
                      <a:pt x="428" y="720"/>
                    </a:lnTo>
                    <a:lnTo>
                      <a:pt x="428" y="722"/>
                    </a:lnTo>
                    <a:lnTo>
                      <a:pt x="426" y="722"/>
                    </a:lnTo>
                    <a:lnTo>
                      <a:pt x="426" y="720"/>
                    </a:lnTo>
                    <a:lnTo>
                      <a:pt x="426" y="718"/>
                    </a:lnTo>
                    <a:lnTo>
                      <a:pt x="426" y="716"/>
                    </a:lnTo>
                    <a:lnTo>
                      <a:pt x="426" y="714"/>
                    </a:lnTo>
                    <a:lnTo>
                      <a:pt x="424" y="714"/>
                    </a:lnTo>
                    <a:lnTo>
                      <a:pt x="422" y="714"/>
                    </a:lnTo>
                    <a:lnTo>
                      <a:pt x="420" y="714"/>
                    </a:lnTo>
                    <a:lnTo>
                      <a:pt x="418" y="714"/>
                    </a:lnTo>
                    <a:lnTo>
                      <a:pt x="416" y="714"/>
                    </a:lnTo>
                    <a:lnTo>
                      <a:pt x="414" y="714"/>
                    </a:lnTo>
                    <a:lnTo>
                      <a:pt x="413" y="714"/>
                    </a:lnTo>
                    <a:lnTo>
                      <a:pt x="411" y="714"/>
                    </a:lnTo>
                    <a:lnTo>
                      <a:pt x="409" y="714"/>
                    </a:lnTo>
                    <a:lnTo>
                      <a:pt x="407" y="712"/>
                    </a:lnTo>
                    <a:lnTo>
                      <a:pt x="405" y="712"/>
                    </a:lnTo>
                    <a:lnTo>
                      <a:pt x="403" y="712"/>
                    </a:lnTo>
                    <a:lnTo>
                      <a:pt x="401" y="712"/>
                    </a:lnTo>
                    <a:lnTo>
                      <a:pt x="401" y="714"/>
                    </a:lnTo>
                    <a:lnTo>
                      <a:pt x="399" y="714"/>
                    </a:lnTo>
                    <a:lnTo>
                      <a:pt x="399" y="716"/>
                    </a:lnTo>
                    <a:lnTo>
                      <a:pt x="401" y="716"/>
                    </a:lnTo>
                    <a:lnTo>
                      <a:pt x="401" y="714"/>
                    </a:lnTo>
                    <a:lnTo>
                      <a:pt x="403" y="714"/>
                    </a:lnTo>
                    <a:lnTo>
                      <a:pt x="405" y="714"/>
                    </a:lnTo>
                    <a:lnTo>
                      <a:pt x="407" y="714"/>
                    </a:lnTo>
                    <a:lnTo>
                      <a:pt x="407" y="716"/>
                    </a:lnTo>
                    <a:lnTo>
                      <a:pt x="407" y="718"/>
                    </a:lnTo>
                    <a:lnTo>
                      <a:pt x="405" y="718"/>
                    </a:lnTo>
                    <a:lnTo>
                      <a:pt x="403" y="720"/>
                    </a:lnTo>
                    <a:lnTo>
                      <a:pt x="403" y="722"/>
                    </a:lnTo>
                    <a:lnTo>
                      <a:pt x="403" y="724"/>
                    </a:lnTo>
                    <a:lnTo>
                      <a:pt x="405" y="726"/>
                    </a:lnTo>
                    <a:lnTo>
                      <a:pt x="405" y="728"/>
                    </a:lnTo>
                    <a:lnTo>
                      <a:pt x="405" y="730"/>
                    </a:lnTo>
                    <a:lnTo>
                      <a:pt x="405" y="734"/>
                    </a:lnTo>
                    <a:lnTo>
                      <a:pt x="403" y="736"/>
                    </a:lnTo>
                    <a:lnTo>
                      <a:pt x="403" y="739"/>
                    </a:lnTo>
                    <a:lnTo>
                      <a:pt x="403" y="741"/>
                    </a:lnTo>
                    <a:lnTo>
                      <a:pt x="401" y="741"/>
                    </a:lnTo>
                    <a:lnTo>
                      <a:pt x="401" y="743"/>
                    </a:lnTo>
                    <a:lnTo>
                      <a:pt x="399" y="743"/>
                    </a:lnTo>
                    <a:lnTo>
                      <a:pt x="399" y="741"/>
                    </a:lnTo>
                    <a:lnTo>
                      <a:pt x="399" y="739"/>
                    </a:lnTo>
                    <a:lnTo>
                      <a:pt x="397" y="737"/>
                    </a:lnTo>
                    <a:lnTo>
                      <a:pt x="397" y="736"/>
                    </a:lnTo>
                    <a:lnTo>
                      <a:pt x="395" y="736"/>
                    </a:lnTo>
                    <a:lnTo>
                      <a:pt x="393" y="737"/>
                    </a:lnTo>
                    <a:lnTo>
                      <a:pt x="393" y="739"/>
                    </a:lnTo>
                    <a:lnTo>
                      <a:pt x="393" y="741"/>
                    </a:lnTo>
                    <a:lnTo>
                      <a:pt x="391" y="743"/>
                    </a:lnTo>
                    <a:lnTo>
                      <a:pt x="390" y="743"/>
                    </a:lnTo>
                    <a:lnTo>
                      <a:pt x="388" y="743"/>
                    </a:lnTo>
                    <a:lnTo>
                      <a:pt x="388" y="741"/>
                    </a:lnTo>
                    <a:lnTo>
                      <a:pt x="386" y="741"/>
                    </a:lnTo>
                    <a:lnTo>
                      <a:pt x="386" y="739"/>
                    </a:lnTo>
                    <a:lnTo>
                      <a:pt x="384" y="739"/>
                    </a:lnTo>
                    <a:lnTo>
                      <a:pt x="382" y="737"/>
                    </a:lnTo>
                    <a:lnTo>
                      <a:pt x="382" y="739"/>
                    </a:lnTo>
                    <a:lnTo>
                      <a:pt x="380" y="739"/>
                    </a:lnTo>
                    <a:lnTo>
                      <a:pt x="380" y="741"/>
                    </a:lnTo>
                    <a:lnTo>
                      <a:pt x="378" y="743"/>
                    </a:lnTo>
                    <a:lnTo>
                      <a:pt x="378" y="745"/>
                    </a:lnTo>
                    <a:lnTo>
                      <a:pt x="376" y="747"/>
                    </a:lnTo>
                    <a:lnTo>
                      <a:pt x="376" y="749"/>
                    </a:lnTo>
                    <a:lnTo>
                      <a:pt x="374" y="751"/>
                    </a:lnTo>
                    <a:lnTo>
                      <a:pt x="372" y="751"/>
                    </a:lnTo>
                    <a:lnTo>
                      <a:pt x="372" y="747"/>
                    </a:lnTo>
                    <a:lnTo>
                      <a:pt x="372" y="745"/>
                    </a:lnTo>
                    <a:lnTo>
                      <a:pt x="370" y="743"/>
                    </a:lnTo>
                    <a:lnTo>
                      <a:pt x="370" y="741"/>
                    </a:lnTo>
                    <a:lnTo>
                      <a:pt x="368" y="741"/>
                    </a:lnTo>
                    <a:lnTo>
                      <a:pt x="366" y="739"/>
                    </a:lnTo>
                    <a:lnTo>
                      <a:pt x="365" y="737"/>
                    </a:lnTo>
                    <a:lnTo>
                      <a:pt x="363" y="737"/>
                    </a:lnTo>
                    <a:lnTo>
                      <a:pt x="361" y="737"/>
                    </a:lnTo>
                    <a:lnTo>
                      <a:pt x="361" y="739"/>
                    </a:lnTo>
                    <a:lnTo>
                      <a:pt x="359" y="739"/>
                    </a:lnTo>
                    <a:lnTo>
                      <a:pt x="361" y="741"/>
                    </a:lnTo>
                    <a:lnTo>
                      <a:pt x="363" y="743"/>
                    </a:lnTo>
                    <a:lnTo>
                      <a:pt x="366" y="743"/>
                    </a:lnTo>
                    <a:lnTo>
                      <a:pt x="368" y="745"/>
                    </a:lnTo>
                    <a:lnTo>
                      <a:pt x="368" y="747"/>
                    </a:lnTo>
                    <a:lnTo>
                      <a:pt x="368" y="749"/>
                    </a:lnTo>
                    <a:lnTo>
                      <a:pt x="366" y="751"/>
                    </a:lnTo>
                    <a:lnTo>
                      <a:pt x="365" y="751"/>
                    </a:lnTo>
                    <a:lnTo>
                      <a:pt x="363" y="751"/>
                    </a:lnTo>
                    <a:lnTo>
                      <a:pt x="363" y="749"/>
                    </a:lnTo>
                    <a:lnTo>
                      <a:pt x="361" y="747"/>
                    </a:lnTo>
                    <a:lnTo>
                      <a:pt x="359" y="747"/>
                    </a:lnTo>
                    <a:lnTo>
                      <a:pt x="357" y="745"/>
                    </a:lnTo>
                    <a:lnTo>
                      <a:pt x="355" y="745"/>
                    </a:lnTo>
                    <a:lnTo>
                      <a:pt x="353" y="745"/>
                    </a:lnTo>
                    <a:lnTo>
                      <a:pt x="351" y="745"/>
                    </a:lnTo>
                    <a:lnTo>
                      <a:pt x="349" y="745"/>
                    </a:lnTo>
                    <a:lnTo>
                      <a:pt x="349" y="747"/>
                    </a:lnTo>
                    <a:lnTo>
                      <a:pt x="347" y="749"/>
                    </a:lnTo>
                    <a:lnTo>
                      <a:pt x="347" y="751"/>
                    </a:lnTo>
                    <a:lnTo>
                      <a:pt x="349" y="753"/>
                    </a:lnTo>
                    <a:lnTo>
                      <a:pt x="349" y="757"/>
                    </a:lnTo>
                    <a:lnTo>
                      <a:pt x="347" y="759"/>
                    </a:lnTo>
                    <a:lnTo>
                      <a:pt x="345" y="760"/>
                    </a:lnTo>
                    <a:lnTo>
                      <a:pt x="343" y="760"/>
                    </a:lnTo>
                    <a:lnTo>
                      <a:pt x="342" y="760"/>
                    </a:lnTo>
                    <a:lnTo>
                      <a:pt x="342" y="759"/>
                    </a:lnTo>
                    <a:lnTo>
                      <a:pt x="342" y="757"/>
                    </a:lnTo>
                    <a:lnTo>
                      <a:pt x="342" y="755"/>
                    </a:lnTo>
                    <a:lnTo>
                      <a:pt x="342" y="751"/>
                    </a:lnTo>
                    <a:lnTo>
                      <a:pt x="342" y="749"/>
                    </a:lnTo>
                    <a:lnTo>
                      <a:pt x="340" y="747"/>
                    </a:lnTo>
                    <a:lnTo>
                      <a:pt x="338" y="747"/>
                    </a:lnTo>
                    <a:lnTo>
                      <a:pt x="336" y="747"/>
                    </a:lnTo>
                    <a:lnTo>
                      <a:pt x="334" y="747"/>
                    </a:lnTo>
                    <a:lnTo>
                      <a:pt x="334" y="749"/>
                    </a:lnTo>
                    <a:lnTo>
                      <a:pt x="332" y="751"/>
                    </a:lnTo>
                    <a:lnTo>
                      <a:pt x="334" y="755"/>
                    </a:lnTo>
                    <a:lnTo>
                      <a:pt x="334" y="757"/>
                    </a:lnTo>
                    <a:lnTo>
                      <a:pt x="336" y="760"/>
                    </a:lnTo>
                    <a:lnTo>
                      <a:pt x="338" y="762"/>
                    </a:lnTo>
                    <a:lnTo>
                      <a:pt x="340" y="764"/>
                    </a:lnTo>
                    <a:lnTo>
                      <a:pt x="342" y="766"/>
                    </a:lnTo>
                    <a:lnTo>
                      <a:pt x="342" y="768"/>
                    </a:lnTo>
                    <a:lnTo>
                      <a:pt x="340" y="768"/>
                    </a:lnTo>
                    <a:lnTo>
                      <a:pt x="338" y="768"/>
                    </a:lnTo>
                    <a:lnTo>
                      <a:pt x="336" y="766"/>
                    </a:lnTo>
                    <a:lnTo>
                      <a:pt x="334" y="766"/>
                    </a:lnTo>
                    <a:lnTo>
                      <a:pt x="330" y="764"/>
                    </a:lnTo>
                    <a:lnTo>
                      <a:pt x="330" y="762"/>
                    </a:lnTo>
                    <a:lnTo>
                      <a:pt x="330" y="760"/>
                    </a:lnTo>
                    <a:lnTo>
                      <a:pt x="328" y="759"/>
                    </a:lnTo>
                    <a:lnTo>
                      <a:pt x="328" y="757"/>
                    </a:lnTo>
                    <a:lnTo>
                      <a:pt x="326" y="753"/>
                    </a:lnTo>
                    <a:lnTo>
                      <a:pt x="324" y="751"/>
                    </a:lnTo>
                    <a:lnTo>
                      <a:pt x="322" y="751"/>
                    </a:lnTo>
                    <a:lnTo>
                      <a:pt x="320" y="751"/>
                    </a:lnTo>
                    <a:lnTo>
                      <a:pt x="320" y="753"/>
                    </a:lnTo>
                    <a:lnTo>
                      <a:pt x="318" y="755"/>
                    </a:lnTo>
                    <a:lnTo>
                      <a:pt x="318" y="757"/>
                    </a:lnTo>
                    <a:lnTo>
                      <a:pt x="320" y="759"/>
                    </a:lnTo>
                    <a:lnTo>
                      <a:pt x="322" y="759"/>
                    </a:lnTo>
                    <a:lnTo>
                      <a:pt x="322" y="760"/>
                    </a:lnTo>
                    <a:lnTo>
                      <a:pt x="324" y="760"/>
                    </a:lnTo>
                    <a:lnTo>
                      <a:pt x="324" y="762"/>
                    </a:lnTo>
                    <a:lnTo>
                      <a:pt x="326" y="764"/>
                    </a:lnTo>
                    <a:lnTo>
                      <a:pt x="326" y="766"/>
                    </a:lnTo>
                    <a:lnTo>
                      <a:pt x="328" y="766"/>
                    </a:lnTo>
                    <a:lnTo>
                      <a:pt x="328" y="768"/>
                    </a:lnTo>
                    <a:lnTo>
                      <a:pt x="326" y="770"/>
                    </a:lnTo>
                    <a:lnTo>
                      <a:pt x="326" y="772"/>
                    </a:lnTo>
                    <a:lnTo>
                      <a:pt x="326" y="774"/>
                    </a:lnTo>
                    <a:lnTo>
                      <a:pt x="326" y="776"/>
                    </a:lnTo>
                    <a:lnTo>
                      <a:pt x="326" y="780"/>
                    </a:lnTo>
                    <a:lnTo>
                      <a:pt x="324" y="782"/>
                    </a:lnTo>
                    <a:lnTo>
                      <a:pt x="322" y="782"/>
                    </a:lnTo>
                    <a:lnTo>
                      <a:pt x="318" y="782"/>
                    </a:lnTo>
                    <a:lnTo>
                      <a:pt x="317" y="782"/>
                    </a:lnTo>
                    <a:lnTo>
                      <a:pt x="317" y="780"/>
                    </a:lnTo>
                    <a:lnTo>
                      <a:pt x="317" y="778"/>
                    </a:lnTo>
                    <a:lnTo>
                      <a:pt x="315" y="778"/>
                    </a:lnTo>
                    <a:lnTo>
                      <a:pt x="313" y="776"/>
                    </a:lnTo>
                    <a:lnTo>
                      <a:pt x="311" y="776"/>
                    </a:lnTo>
                    <a:lnTo>
                      <a:pt x="309" y="774"/>
                    </a:lnTo>
                    <a:lnTo>
                      <a:pt x="307" y="774"/>
                    </a:lnTo>
                    <a:lnTo>
                      <a:pt x="305" y="772"/>
                    </a:lnTo>
                    <a:lnTo>
                      <a:pt x="303" y="774"/>
                    </a:lnTo>
                    <a:lnTo>
                      <a:pt x="301" y="774"/>
                    </a:lnTo>
                    <a:lnTo>
                      <a:pt x="301" y="776"/>
                    </a:lnTo>
                    <a:lnTo>
                      <a:pt x="301" y="778"/>
                    </a:lnTo>
                    <a:lnTo>
                      <a:pt x="303" y="780"/>
                    </a:lnTo>
                    <a:lnTo>
                      <a:pt x="303" y="782"/>
                    </a:lnTo>
                    <a:lnTo>
                      <a:pt x="305" y="782"/>
                    </a:lnTo>
                    <a:lnTo>
                      <a:pt x="307" y="784"/>
                    </a:lnTo>
                    <a:lnTo>
                      <a:pt x="307" y="785"/>
                    </a:lnTo>
                    <a:lnTo>
                      <a:pt x="307" y="787"/>
                    </a:lnTo>
                    <a:lnTo>
                      <a:pt x="307" y="789"/>
                    </a:lnTo>
                    <a:lnTo>
                      <a:pt x="307" y="791"/>
                    </a:lnTo>
                    <a:lnTo>
                      <a:pt x="305" y="791"/>
                    </a:lnTo>
                    <a:lnTo>
                      <a:pt x="301" y="791"/>
                    </a:lnTo>
                    <a:lnTo>
                      <a:pt x="297" y="793"/>
                    </a:lnTo>
                    <a:lnTo>
                      <a:pt x="294" y="795"/>
                    </a:lnTo>
                    <a:lnTo>
                      <a:pt x="294" y="797"/>
                    </a:lnTo>
                    <a:lnTo>
                      <a:pt x="292" y="797"/>
                    </a:lnTo>
                    <a:lnTo>
                      <a:pt x="290" y="797"/>
                    </a:lnTo>
                    <a:lnTo>
                      <a:pt x="288" y="795"/>
                    </a:lnTo>
                    <a:lnTo>
                      <a:pt x="286" y="793"/>
                    </a:lnTo>
                    <a:lnTo>
                      <a:pt x="288" y="791"/>
                    </a:lnTo>
                    <a:lnTo>
                      <a:pt x="288" y="789"/>
                    </a:lnTo>
                    <a:lnTo>
                      <a:pt x="288" y="787"/>
                    </a:lnTo>
                    <a:lnTo>
                      <a:pt x="288" y="785"/>
                    </a:lnTo>
                    <a:lnTo>
                      <a:pt x="286" y="785"/>
                    </a:lnTo>
                    <a:lnTo>
                      <a:pt x="284" y="784"/>
                    </a:lnTo>
                    <a:lnTo>
                      <a:pt x="282" y="784"/>
                    </a:lnTo>
                    <a:lnTo>
                      <a:pt x="280" y="785"/>
                    </a:lnTo>
                    <a:lnTo>
                      <a:pt x="280" y="787"/>
                    </a:lnTo>
                    <a:lnTo>
                      <a:pt x="278" y="789"/>
                    </a:lnTo>
                    <a:lnTo>
                      <a:pt x="276" y="789"/>
                    </a:lnTo>
                    <a:lnTo>
                      <a:pt x="274" y="791"/>
                    </a:lnTo>
                    <a:lnTo>
                      <a:pt x="270" y="791"/>
                    </a:lnTo>
                    <a:lnTo>
                      <a:pt x="269" y="793"/>
                    </a:lnTo>
                    <a:lnTo>
                      <a:pt x="265" y="793"/>
                    </a:lnTo>
                    <a:lnTo>
                      <a:pt x="263" y="793"/>
                    </a:lnTo>
                    <a:lnTo>
                      <a:pt x="261" y="793"/>
                    </a:lnTo>
                    <a:lnTo>
                      <a:pt x="261" y="791"/>
                    </a:lnTo>
                    <a:lnTo>
                      <a:pt x="261" y="789"/>
                    </a:lnTo>
                    <a:lnTo>
                      <a:pt x="261" y="787"/>
                    </a:lnTo>
                    <a:lnTo>
                      <a:pt x="259" y="787"/>
                    </a:lnTo>
                    <a:lnTo>
                      <a:pt x="257" y="789"/>
                    </a:lnTo>
                    <a:lnTo>
                      <a:pt x="257" y="791"/>
                    </a:lnTo>
                    <a:lnTo>
                      <a:pt x="257" y="793"/>
                    </a:lnTo>
                    <a:lnTo>
                      <a:pt x="257" y="795"/>
                    </a:lnTo>
                    <a:lnTo>
                      <a:pt x="257" y="797"/>
                    </a:lnTo>
                    <a:lnTo>
                      <a:pt x="255" y="799"/>
                    </a:lnTo>
                    <a:lnTo>
                      <a:pt x="251" y="801"/>
                    </a:lnTo>
                    <a:lnTo>
                      <a:pt x="249" y="801"/>
                    </a:lnTo>
                    <a:lnTo>
                      <a:pt x="246" y="801"/>
                    </a:lnTo>
                    <a:lnTo>
                      <a:pt x="246" y="803"/>
                    </a:lnTo>
                    <a:lnTo>
                      <a:pt x="246" y="805"/>
                    </a:lnTo>
                    <a:lnTo>
                      <a:pt x="247" y="805"/>
                    </a:lnTo>
                    <a:lnTo>
                      <a:pt x="247" y="807"/>
                    </a:lnTo>
                    <a:lnTo>
                      <a:pt x="249" y="807"/>
                    </a:lnTo>
                    <a:lnTo>
                      <a:pt x="249" y="809"/>
                    </a:lnTo>
                    <a:lnTo>
                      <a:pt x="251" y="810"/>
                    </a:lnTo>
                    <a:lnTo>
                      <a:pt x="253" y="810"/>
                    </a:lnTo>
                    <a:lnTo>
                      <a:pt x="253" y="812"/>
                    </a:lnTo>
                    <a:lnTo>
                      <a:pt x="255" y="812"/>
                    </a:lnTo>
                    <a:lnTo>
                      <a:pt x="257" y="812"/>
                    </a:lnTo>
                    <a:lnTo>
                      <a:pt x="257" y="814"/>
                    </a:lnTo>
                    <a:lnTo>
                      <a:pt x="259" y="814"/>
                    </a:lnTo>
                    <a:lnTo>
                      <a:pt x="261" y="816"/>
                    </a:lnTo>
                    <a:lnTo>
                      <a:pt x="263" y="818"/>
                    </a:lnTo>
                    <a:lnTo>
                      <a:pt x="263" y="820"/>
                    </a:lnTo>
                    <a:lnTo>
                      <a:pt x="261" y="822"/>
                    </a:lnTo>
                    <a:lnTo>
                      <a:pt x="259" y="822"/>
                    </a:lnTo>
                    <a:lnTo>
                      <a:pt x="259" y="820"/>
                    </a:lnTo>
                    <a:lnTo>
                      <a:pt x="257" y="818"/>
                    </a:lnTo>
                    <a:lnTo>
                      <a:pt x="255" y="818"/>
                    </a:lnTo>
                    <a:lnTo>
                      <a:pt x="253" y="818"/>
                    </a:lnTo>
                    <a:lnTo>
                      <a:pt x="251" y="818"/>
                    </a:lnTo>
                    <a:lnTo>
                      <a:pt x="251" y="820"/>
                    </a:lnTo>
                    <a:lnTo>
                      <a:pt x="249" y="820"/>
                    </a:lnTo>
                    <a:lnTo>
                      <a:pt x="249" y="822"/>
                    </a:lnTo>
                    <a:lnTo>
                      <a:pt x="249" y="826"/>
                    </a:lnTo>
                    <a:lnTo>
                      <a:pt x="251" y="828"/>
                    </a:lnTo>
                    <a:lnTo>
                      <a:pt x="253" y="830"/>
                    </a:lnTo>
                    <a:lnTo>
                      <a:pt x="255" y="830"/>
                    </a:lnTo>
                    <a:lnTo>
                      <a:pt x="257" y="832"/>
                    </a:lnTo>
                    <a:lnTo>
                      <a:pt x="257" y="833"/>
                    </a:lnTo>
                    <a:lnTo>
                      <a:pt x="257" y="835"/>
                    </a:lnTo>
                    <a:lnTo>
                      <a:pt x="257" y="837"/>
                    </a:lnTo>
                    <a:lnTo>
                      <a:pt x="257" y="839"/>
                    </a:lnTo>
                    <a:lnTo>
                      <a:pt x="257" y="841"/>
                    </a:lnTo>
                    <a:lnTo>
                      <a:pt x="257" y="843"/>
                    </a:lnTo>
                    <a:lnTo>
                      <a:pt x="255" y="845"/>
                    </a:lnTo>
                    <a:lnTo>
                      <a:pt x="253" y="845"/>
                    </a:lnTo>
                    <a:lnTo>
                      <a:pt x="251" y="845"/>
                    </a:lnTo>
                    <a:lnTo>
                      <a:pt x="251" y="843"/>
                    </a:lnTo>
                    <a:lnTo>
                      <a:pt x="251" y="841"/>
                    </a:lnTo>
                    <a:lnTo>
                      <a:pt x="251" y="839"/>
                    </a:lnTo>
                    <a:lnTo>
                      <a:pt x="251" y="837"/>
                    </a:lnTo>
                    <a:lnTo>
                      <a:pt x="249" y="835"/>
                    </a:lnTo>
                    <a:lnTo>
                      <a:pt x="249" y="833"/>
                    </a:lnTo>
                    <a:lnTo>
                      <a:pt x="247" y="833"/>
                    </a:lnTo>
                    <a:lnTo>
                      <a:pt x="246" y="833"/>
                    </a:lnTo>
                    <a:lnTo>
                      <a:pt x="244" y="833"/>
                    </a:lnTo>
                    <a:lnTo>
                      <a:pt x="244" y="835"/>
                    </a:lnTo>
                    <a:lnTo>
                      <a:pt x="244" y="837"/>
                    </a:lnTo>
                    <a:lnTo>
                      <a:pt x="244" y="839"/>
                    </a:lnTo>
                    <a:lnTo>
                      <a:pt x="246" y="839"/>
                    </a:lnTo>
                    <a:lnTo>
                      <a:pt x="246" y="841"/>
                    </a:lnTo>
                    <a:lnTo>
                      <a:pt x="247" y="841"/>
                    </a:lnTo>
                    <a:lnTo>
                      <a:pt x="247" y="843"/>
                    </a:lnTo>
                    <a:lnTo>
                      <a:pt x="249" y="843"/>
                    </a:lnTo>
                    <a:lnTo>
                      <a:pt x="249" y="845"/>
                    </a:lnTo>
                    <a:lnTo>
                      <a:pt x="247" y="847"/>
                    </a:lnTo>
                    <a:lnTo>
                      <a:pt x="247" y="849"/>
                    </a:lnTo>
                    <a:lnTo>
                      <a:pt x="246" y="849"/>
                    </a:lnTo>
                    <a:lnTo>
                      <a:pt x="244" y="849"/>
                    </a:lnTo>
                    <a:lnTo>
                      <a:pt x="244" y="851"/>
                    </a:lnTo>
                    <a:lnTo>
                      <a:pt x="242" y="851"/>
                    </a:lnTo>
                    <a:lnTo>
                      <a:pt x="240" y="851"/>
                    </a:lnTo>
                    <a:lnTo>
                      <a:pt x="240" y="849"/>
                    </a:lnTo>
                    <a:lnTo>
                      <a:pt x="238" y="849"/>
                    </a:lnTo>
                    <a:lnTo>
                      <a:pt x="238" y="847"/>
                    </a:lnTo>
                    <a:lnTo>
                      <a:pt x="238" y="845"/>
                    </a:lnTo>
                    <a:lnTo>
                      <a:pt x="238" y="843"/>
                    </a:lnTo>
                    <a:lnTo>
                      <a:pt x="236" y="841"/>
                    </a:lnTo>
                    <a:lnTo>
                      <a:pt x="234" y="841"/>
                    </a:lnTo>
                    <a:lnTo>
                      <a:pt x="232" y="841"/>
                    </a:lnTo>
                    <a:lnTo>
                      <a:pt x="232" y="843"/>
                    </a:lnTo>
                    <a:lnTo>
                      <a:pt x="232" y="845"/>
                    </a:lnTo>
                    <a:lnTo>
                      <a:pt x="234" y="845"/>
                    </a:lnTo>
                    <a:lnTo>
                      <a:pt x="236" y="847"/>
                    </a:lnTo>
                    <a:lnTo>
                      <a:pt x="236" y="849"/>
                    </a:lnTo>
                    <a:lnTo>
                      <a:pt x="236" y="851"/>
                    </a:lnTo>
                    <a:lnTo>
                      <a:pt x="234" y="851"/>
                    </a:lnTo>
                    <a:lnTo>
                      <a:pt x="232" y="851"/>
                    </a:lnTo>
                    <a:lnTo>
                      <a:pt x="232" y="849"/>
                    </a:lnTo>
                    <a:lnTo>
                      <a:pt x="230" y="849"/>
                    </a:lnTo>
                    <a:lnTo>
                      <a:pt x="230" y="847"/>
                    </a:lnTo>
                    <a:lnTo>
                      <a:pt x="228" y="847"/>
                    </a:lnTo>
                    <a:lnTo>
                      <a:pt x="226" y="849"/>
                    </a:lnTo>
                    <a:lnTo>
                      <a:pt x="224" y="849"/>
                    </a:lnTo>
                    <a:lnTo>
                      <a:pt x="224" y="851"/>
                    </a:lnTo>
                    <a:lnTo>
                      <a:pt x="224" y="853"/>
                    </a:lnTo>
                    <a:lnTo>
                      <a:pt x="224" y="855"/>
                    </a:lnTo>
                    <a:lnTo>
                      <a:pt x="224" y="857"/>
                    </a:lnTo>
                    <a:lnTo>
                      <a:pt x="222" y="858"/>
                    </a:lnTo>
                    <a:lnTo>
                      <a:pt x="221" y="858"/>
                    </a:lnTo>
                    <a:lnTo>
                      <a:pt x="221" y="860"/>
                    </a:lnTo>
                    <a:lnTo>
                      <a:pt x="219" y="860"/>
                    </a:lnTo>
                    <a:lnTo>
                      <a:pt x="217" y="860"/>
                    </a:lnTo>
                    <a:lnTo>
                      <a:pt x="217" y="862"/>
                    </a:lnTo>
                    <a:lnTo>
                      <a:pt x="215" y="862"/>
                    </a:lnTo>
                    <a:lnTo>
                      <a:pt x="215" y="864"/>
                    </a:lnTo>
                    <a:lnTo>
                      <a:pt x="215" y="866"/>
                    </a:lnTo>
                    <a:lnTo>
                      <a:pt x="217" y="866"/>
                    </a:lnTo>
                    <a:lnTo>
                      <a:pt x="217" y="868"/>
                    </a:lnTo>
                    <a:lnTo>
                      <a:pt x="217" y="870"/>
                    </a:lnTo>
                    <a:lnTo>
                      <a:pt x="217" y="872"/>
                    </a:lnTo>
                    <a:lnTo>
                      <a:pt x="215" y="872"/>
                    </a:lnTo>
                    <a:lnTo>
                      <a:pt x="213" y="872"/>
                    </a:lnTo>
                    <a:lnTo>
                      <a:pt x="211" y="872"/>
                    </a:lnTo>
                    <a:lnTo>
                      <a:pt x="209" y="872"/>
                    </a:lnTo>
                    <a:lnTo>
                      <a:pt x="207" y="872"/>
                    </a:lnTo>
                    <a:lnTo>
                      <a:pt x="205" y="874"/>
                    </a:lnTo>
                    <a:lnTo>
                      <a:pt x="205" y="876"/>
                    </a:lnTo>
                    <a:lnTo>
                      <a:pt x="207" y="876"/>
                    </a:lnTo>
                    <a:lnTo>
                      <a:pt x="207" y="878"/>
                    </a:lnTo>
                    <a:lnTo>
                      <a:pt x="209" y="878"/>
                    </a:lnTo>
                    <a:lnTo>
                      <a:pt x="211" y="878"/>
                    </a:lnTo>
                    <a:lnTo>
                      <a:pt x="213" y="878"/>
                    </a:lnTo>
                    <a:lnTo>
                      <a:pt x="215" y="878"/>
                    </a:lnTo>
                    <a:lnTo>
                      <a:pt x="217" y="878"/>
                    </a:lnTo>
                    <a:lnTo>
                      <a:pt x="219" y="878"/>
                    </a:lnTo>
                    <a:lnTo>
                      <a:pt x="219" y="880"/>
                    </a:lnTo>
                    <a:lnTo>
                      <a:pt x="221" y="880"/>
                    </a:lnTo>
                    <a:lnTo>
                      <a:pt x="221" y="881"/>
                    </a:lnTo>
                    <a:lnTo>
                      <a:pt x="222" y="883"/>
                    </a:lnTo>
                    <a:lnTo>
                      <a:pt x="222" y="885"/>
                    </a:lnTo>
                    <a:lnTo>
                      <a:pt x="222" y="887"/>
                    </a:lnTo>
                    <a:lnTo>
                      <a:pt x="221" y="887"/>
                    </a:lnTo>
                    <a:lnTo>
                      <a:pt x="219" y="887"/>
                    </a:lnTo>
                    <a:lnTo>
                      <a:pt x="217" y="887"/>
                    </a:lnTo>
                    <a:lnTo>
                      <a:pt x="215" y="887"/>
                    </a:lnTo>
                    <a:lnTo>
                      <a:pt x="213" y="887"/>
                    </a:lnTo>
                    <a:lnTo>
                      <a:pt x="211" y="887"/>
                    </a:lnTo>
                    <a:lnTo>
                      <a:pt x="211" y="889"/>
                    </a:lnTo>
                    <a:lnTo>
                      <a:pt x="211" y="891"/>
                    </a:lnTo>
                    <a:lnTo>
                      <a:pt x="213" y="891"/>
                    </a:lnTo>
                    <a:lnTo>
                      <a:pt x="213" y="893"/>
                    </a:lnTo>
                    <a:lnTo>
                      <a:pt x="215" y="895"/>
                    </a:lnTo>
                    <a:lnTo>
                      <a:pt x="215" y="897"/>
                    </a:lnTo>
                    <a:lnTo>
                      <a:pt x="217" y="901"/>
                    </a:lnTo>
                    <a:lnTo>
                      <a:pt x="217" y="903"/>
                    </a:lnTo>
                    <a:lnTo>
                      <a:pt x="217" y="905"/>
                    </a:lnTo>
                    <a:lnTo>
                      <a:pt x="217" y="908"/>
                    </a:lnTo>
                    <a:lnTo>
                      <a:pt x="217" y="910"/>
                    </a:lnTo>
                    <a:lnTo>
                      <a:pt x="217" y="912"/>
                    </a:lnTo>
                    <a:lnTo>
                      <a:pt x="217" y="914"/>
                    </a:lnTo>
                    <a:lnTo>
                      <a:pt x="215" y="914"/>
                    </a:lnTo>
                    <a:lnTo>
                      <a:pt x="213" y="914"/>
                    </a:lnTo>
                    <a:lnTo>
                      <a:pt x="211" y="914"/>
                    </a:lnTo>
                    <a:lnTo>
                      <a:pt x="211" y="916"/>
                    </a:lnTo>
                    <a:lnTo>
                      <a:pt x="209" y="916"/>
                    </a:lnTo>
                    <a:lnTo>
                      <a:pt x="209" y="918"/>
                    </a:lnTo>
                    <a:lnTo>
                      <a:pt x="207" y="918"/>
                    </a:lnTo>
                    <a:lnTo>
                      <a:pt x="205" y="920"/>
                    </a:lnTo>
                    <a:lnTo>
                      <a:pt x="203" y="920"/>
                    </a:lnTo>
                    <a:lnTo>
                      <a:pt x="201" y="920"/>
                    </a:lnTo>
                    <a:lnTo>
                      <a:pt x="199" y="918"/>
                    </a:lnTo>
                    <a:lnTo>
                      <a:pt x="198" y="918"/>
                    </a:lnTo>
                    <a:lnTo>
                      <a:pt x="198" y="920"/>
                    </a:lnTo>
                    <a:lnTo>
                      <a:pt x="196" y="920"/>
                    </a:lnTo>
                    <a:lnTo>
                      <a:pt x="196" y="922"/>
                    </a:lnTo>
                    <a:lnTo>
                      <a:pt x="196" y="924"/>
                    </a:lnTo>
                    <a:lnTo>
                      <a:pt x="198" y="924"/>
                    </a:lnTo>
                    <a:lnTo>
                      <a:pt x="198" y="926"/>
                    </a:lnTo>
                    <a:lnTo>
                      <a:pt x="198" y="928"/>
                    </a:lnTo>
                    <a:lnTo>
                      <a:pt x="198" y="929"/>
                    </a:lnTo>
                    <a:lnTo>
                      <a:pt x="198" y="931"/>
                    </a:lnTo>
                    <a:lnTo>
                      <a:pt x="198" y="933"/>
                    </a:lnTo>
                    <a:lnTo>
                      <a:pt x="198" y="935"/>
                    </a:lnTo>
                    <a:lnTo>
                      <a:pt x="196" y="935"/>
                    </a:lnTo>
                    <a:lnTo>
                      <a:pt x="196" y="937"/>
                    </a:lnTo>
                    <a:lnTo>
                      <a:pt x="194" y="937"/>
                    </a:lnTo>
                    <a:lnTo>
                      <a:pt x="192" y="937"/>
                    </a:lnTo>
                    <a:lnTo>
                      <a:pt x="190" y="937"/>
                    </a:lnTo>
                    <a:lnTo>
                      <a:pt x="188" y="939"/>
                    </a:lnTo>
                    <a:lnTo>
                      <a:pt x="186" y="939"/>
                    </a:lnTo>
                    <a:lnTo>
                      <a:pt x="186" y="941"/>
                    </a:lnTo>
                    <a:lnTo>
                      <a:pt x="184" y="941"/>
                    </a:lnTo>
                    <a:lnTo>
                      <a:pt x="182" y="943"/>
                    </a:lnTo>
                    <a:lnTo>
                      <a:pt x="180" y="943"/>
                    </a:lnTo>
                    <a:lnTo>
                      <a:pt x="178" y="943"/>
                    </a:lnTo>
                    <a:lnTo>
                      <a:pt x="176" y="943"/>
                    </a:lnTo>
                    <a:lnTo>
                      <a:pt x="174" y="945"/>
                    </a:lnTo>
                    <a:lnTo>
                      <a:pt x="171" y="945"/>
                    </a:lnTo>
                    <a:lnTo>
                      <a:pt x="169" y="945"/>
                    </a:lnTo>
                    <a:lnTo>
                      <a:pt x="167" y="945"/>
                    </a:lnTo>
                    <a:lnTo>
                      <a:pt x="165" y="947"/>
                    </a:lnTo>
                    <a:lnTo>
                      <a:pt x="163" y="947"/>
                    </a:lnTo>
                    <a:lnTo>
                      <a:pt x="161" y="947"/>
                    </a:lnTo>
                    <a:lnTo>
                      <a:pt x="159" y="947"/>
                    </a:lnTo>
                    <a:lnTo>
                      <a:pt x="159" y="949"/>
                    </a:lnTo>
                    <a:lnTo>
                      <a:pt x="159" y="951"/>
                    </a:lnTo>
                    <a:lnTo>
                      <a:pt x="159" y="953"/>
                    </a:lnTo>
                    <a:lnTo>
                      <a:pt x="157" y="954"/>
                    </a:lnTo>
                    <a:lnTo>
                      <a:pt x="155" y="953"/>
                    </a:lnTo>
                    <a:lnTo>
                      <a:pt x="150" y="949"/>
                    </a:lnTo>
                    <a:lnTo>
                      <a:pt x="148" y="947"/>
                    </a:lnTo>
                    <a:lnTo>
                      <a:pt x="146" y="947"/>
                    </a:lnTo>
                    <a:lnTo>
                      <a:pt x="144" y="947"/>
                    </a:lnTo>
                    <a:lnTo>
                      <a:pt x="144" y="945"/>
                    </a:lnTo>
                    <a:lnTo>
                      <a:pt x="142" y="945"/>
                    </a:lnTo>
                    <a:lnTo>
                      <a:pt x="142" y="943"/>
                    </a:lnTo>
                    <a:lnTo>
                      <a:pt x="140" y="943"/>
                    </a:lnTo>
                    <a:lnTo>
                      <a:pt x="140" y="941"/>
                    </a:lnTo>
                    <a:lnTo>
                      <a:pt x="138" y="941"/>
                    </a:lnTo>
                    <a:lnTo>
                      <a:pt x="136" y="939"/>
                    </a:lnTo>
                    <a:lnTo>
                      <a:pt x="134" y="939"/>
                    </a:lnTo>
                    <a:lnTo>
                      <a:pt x="132" y="939"/>
                    </a:lnTo>
                    <a:lnTo>
                      <a:pt x="132" y="941"/>
                    </a:lnTo>
                    <a:lnTo>
                      <a:pt x="130" y="941"/>
                    </a:lnTo>
                    <a:lnTo>
                      <a:pt x="130" y="943"/>
                    </a:lnTo>
                    <a:lnTo>
                      <a:pt x="130" y="945"/>
                    </a:lnTo>
                    <a:lnTo>
                      <a:pt x="130" y="947"/>
                    </a:lnTo>
                    <a:lnTo>
                      <a:pt x="128" y="949"/>
                    </a:lnTo>
                    <a:lnTo>
                      <a:pt x="128" y="951"/>
                    </a:lnTo>
                    <a:lnTo>
                      <a:pt x="126" y="951"/>
                    </a:lnTo>
                    <a:lnTo>
                      <a:pt x="126" y="953"/>
                    </a:lnTo>
                    <a:lnTo>
                      <a:pt x="125" y="953"/>
                    </a:lnTo>
                    <a:lnTo>
                      <a:pt x="125" y="951"/>
                    </a:lnTo>
                    <a:lnTo>
                      <a:pt x="123" y="951"/>
                    </a:lnTo>
                    <a:lnTo>
                      <a:pt x="123" y="949"/>
                    </a:lnTo>
                    <a:lnTo>
                      <a:pt x="123" y="947"/>
                    </a:lnTo>
                    <a:lnTo>
                      <a:pt x="123" y="945"/>
                    </a:lnTo>
                    <a:lnTo>
                      <a:pt x="123" y="943"/>
                    </a:lnTo>
                    <a:lnTo>
                      <a:pt x="123" y="941"/>
                    </a:lnTo>
                    <a:lnTo>
                      <a:pt x="123" y="939"/>
                    </a:lnTo>
                    <a:lnTo>
                      <a:pt x="121" y="937"/>
                    </a:lnTo>
                    <a:lnTo>
                      <a:pt x="119" y="935"/>
                    </a:lnTo>
                    <a:lnTo>
                      <a:pt x="117" y="935"/>
                    </a:lnTo>
                    <a:lnTo>
                      <a:pt x="115" y="935"/>
                    </a:lnTo>
                    <a:lnTo>
                      <a:pt x="113" y="935"/>
                    </a:lnTo>
                    <a:lnTo>
                      <a:pt x="113" y="937"/>
                    </a:lnTo>
                    <a:lnTo>
                      <a:pt x="115" y="939"/>
                    </a:lnTo>
                    <a:lnTo>
                      <a:pt x="117" y="941"/>
                    </a:lnTo>
                    <a:lnTo>
                      <a:pt x="119" y="943"/>
                    </a:lnTo>
                    <a:lnTo>
                      <a:pt x="121" y="945"/>
                    </a:lnTo>
                    <a:lnTo>
                      <a:pt x="121" y="947"/>
                    </a:lnTo>
                    <a:lnTo>
                      <a:pt x="121" y="949"/>
                    </a:lnTo>
                    <a:lnTo>
                      <a:pt x="119" y="951"/>
                    </a:lnTo>
                    <a:lnTo>
                      <a:pt x="117" y="953"/>
                    </a:lnTo>
                    <a:lnTo>
                      <a:pt x="117" y="954"/>
                    </a:lnTo>
                    <a:lnTo>
                      <a:pt x="115" y="954"/>
                    </a:lnTo>
                    <a:lnTo>
                      <a:pt x="115" y="956"/>
                    </a:lnTo>
                    <a:lnTo>
                      <a:pt x="109" y="954"/>
                    </a:lnTo>
                    <a:lnTo>
                      <a:pt x="109" y="956"/>
                    </a:lnTo>
                    <a:lnTo>
                      <a:pt x="107" y="958"/>
                    </a:lnTo>
                    <a:lnTo>
                      <a:pt x="107" y="960"/>
                    </a:lnTo>
                    <a:lnTo>
                      <a:pt x="107" y="962"/>
                    </a:lnTo>
                    <a:lnTo>
                      <a:pt x="105" y="962"/>
                    </a:lnTo>
                    <a:lnTo>
                      <a:pt x="105" y="964"/>
                    </a:lnTo>
                    <a:lnTo>
                      <a:pt x="103" y="966"/>
                    </a:lnTo>
                    <a:lnTo>
                      <a:pt x="102" y="968"/>
                    </a:lnTo>
                    <a:lnTo>
                      <a:pt x="102" y="966"/>
                    </a:lnTo>
                    <a:lnTo>
                      <a:pt x="100" y="966"/>
                    </a:lnTo>
                    <a:lnTo>
                      <a:pt x="100" y="964"/>
                    </a:lnTo>
                    <a:lnTo>
                      <a:pt x="98" y="964"/>
                    </a:lnTo>
                    <a:lnTo>
                      <a:pt x="98" y="962"/>
                    </a:lnTo>
                    <a:lnTo>
                      <a:pt x="100" y="960"/>
                    </a:lnTo>
                    <a:lnTo>
                      <a:pt x="100" y="958"/>
                    </a:lnTo>
                    <a:lnTo>
                      <a:pt x="100" y="956"/>
                    </a:lnTo>
                    <a:lnTo>
                      <a:pt x="100" y="954"/>
                    </a:lnTo>
                    <a:lnTo>
                      <a:pt x="98" y="953"/>
                    </a:lnTo>
                    <a:lnTo>
                      <a:pt x="96" y="953"/>
                    </a:lnTo>
                    <a:lnTo>
                      <a:pt x="94" y="953"/>
                    </a:lnTo>
                    <a:lnTo>
                      <a:pt x="94" y="954"/>
                    </a:lnTo>
                    <a:lnTo>
                      <a:pt x="92" y="956"/>
                    </a:lnTo>
                    <a:lnTo>
                      <a:pt x="90" y="958"/>
                    </a:lnTo>
                    <a:lnTo>
                      <a:pt x="88" y="958"/>
                    </a:lnTo>
                    <a:lnTo>
                      <a:pt x="86" y="958"/>
                    </a:lnTo>
                    <a:lnTo>
                      <a:pt x="84" y="958"/>
                    </a:lnTo>
                    <a:lnTo>
                      <a:pt x="82" y="958"/>
                    </a:lnTo>
                    <a:lnTo>
                      <a:pt x="82" y="960"/>
                    </a:lnTo>
                    <a:lnTo>
                      <a:pt x="80" y="960"/>
                    </a:lnTo>
                    <a:lnTo>
                      <a:pt x="78" y="960"/>
                    </a:lnTo>
                    <a:lnTo>
                      <a:pt x="77" y="960"/>
                    </a:lnTo>
                    <a:lnTo>
                      <a:pt x="77" y="962"/>
                    </a:lnTo>
                    <a:lnTo>
                      <a:pt x="75" y="962"/>
                    </a:lnTo>
                    <a:lnTo>
                      <a:pt x="75" y="960"/>
                    </a:lnTo>
                    <a:lnTo>
                      <a:pt x="73" y="960"/>
                    </a:lnTo>
                    <a:lnTo>
                      <a:pt x="73" y="958"/>
                    </a:lnTo>
                    <a:lnTo>
                      <a:pt x="75" y="958"/>
                    </a:lnTo>
                    <a:lnTo>
                      <a:pt x="77" y="956"/>
                    </a:lnTo>
                    <a:lnTo>
                      <a:pt x="78" y="956"/>
                    </a:lnTo>
                    <a:lnTo>
                      <a:pt x="78" y="954"/>
                    </a:lnTo>
                    <a:lnTo>
                      <a:pt x="78" y="953"/>
                    </a:lnTo>
                    <a:lnTo>
                      <a:pt x="77" y="951"/>
                    </a:lnTo>
                    <a:lnTo>
                      <a:pt x="77" y="949"/>
                    </a:lnTo>
                    <a:lnTo>
                      <a:pt x="75" y="949"/>
                    </a:lnTo>
                    <a:lnTo>
                      <a:pt x="75" y="947"/>
                    </a:lnTo>
                    <a:lnTo>
                      <a:pt x="73" y="947"/>
                    </a:lnTo>
                    <a:lnTo>
                      <a:pt x="71" y="947"/>
                    </a:lnTo>
                    <a:lnTo>
                      <a:pt x="69" y="947"/>
                    </a:lnTo>
                    <a:lnTo>
                      <a:pt x="69" y="949"/>
                    </a:lnTo>
                    <a:lnTo>
                      <a:pt x="67" y="949"/>
                    </a:lnTo>
                    <a:lnTo>
                      <a:pt x="65" y="949"/>
                    </a:lnTo>
                    <a:lnTo>
                      <a:pt x="65" y="951"/>
                    </a:lnTo>
                    <a:lnTo>
                      <a:pt x="63" y="951"/>
                    </a:lnTo>
                    <a:lnTo>
                      <a:pt x="63" y="953"/>
                    </a:lnTo>
                    <a:lnTo>
                      <a:pt x="63" y="954"/>
                    </a:lnTo>
                    <a:lnTo>
                      <a:pt x="61" y="954"/>
                    </a:lnTo>
                    <a:lnTo>
                      <a:pt x="61" y="956"/>
                    </a:lnTo>
                    <a:lnTo>
                      <a:pt x="59" y="956"/>
                    </a:lnTo>
                    <a:lnTo>
                      <a:pt x="57" y="956"/>
                    </a:lnTo>
                    <a:lnTo>
                      <a:pt x="57" y="954"/>
                    </a:lnTo>
                    <a:lnTo>
                      <a:pt x="59" y="953"/>
                    </a:lnTo>
                    <a:lnTo>
                      <a:pt x="59" y="951"/>
                    </a:lnTo>
                    <a:lnTo>
                      <a:pt x="59" y="949"/>
                    </a:lnTo>
                    <a:lnTo>
                      <a:pt x="59" y="947"/>
                    </a:lnTo>
                    <a:lnTo>
                      <a:pt x="61" y="947"/>
                    </a:lnTo>
                    <a:lnTo>
                      <a:pt x="61" y="945"/>
                    </a:lnTo>
                    <a:lnTo>
                      <a:pt x="63" y="945"/>
                    </a:lnTo>
                    <a:lnTo>
                      <a:pt x="63" y="943"/>
                    </a:lnTo>
                    <a:lnTo>
                      <a:pt x="61" y="943"/>
                    </a:lnTo>
                    <a:lnTo>
                      <a:pt x="61" y="941"/>
                    </a:lnTo>
                    <a:lnTo>
                      <a:pt x="59" y="941"/>
                    </a:lnTo>
                    <a:lnTo>
                      <a:pt x="59" y="939"/>
                    </a:lnTo>
                    <a:lnTo>
                      <a:pt x="57" y="939"/>
                    </a:lnTo>
                    <a:lnTo>
                      <a:pt x="57" y="937"/>
                    </a:lnTo>
                    <a:lnTo>
                      <a:pt x="55" y="937"/>
                    </a:lnTo>
                    <a:lnTo>
                      <a:pt x="55" y="939"/>
                    </a:lnTo>
                    <a:lnTo>
                      <a:pt x="54" y="941"/>
                    </a:lnTo>
                    <a:lnTo>
                      <a:pt x="55" y="941"/>
                    </a:lnTo>
                    <a:lnTo>
                      <a:pt x="55" y="943"/>
                    </a:lnTo>
                    <a:lnTo>
                      <a:pt x="57" y="945"/>
                    </a:lnTo>
                    <a:lnTo>
                      <a:pt x="57" y="947"/>
                    </a:lnTo>
                    <a:lnTo>
                      <a:pt x="57" y="949"/>
                    </a:lnTo>
                    <a:lnTo>
                      <a:pt x="57" y="951"/>
                    </a:lnTo>
                    <a:lnTo>
                      <a:pt x="55" y="951"/>
                    </a:lnTo>
                    <a:lnTo>
                      <a:pt x="54" y="953"/>
                    </a:lnTo>
                    <a:lnTo>
                      <a:pt x="52" y="951"/>
                    </a:lnTo>
                    <a:lnTo>
                      <a:pt x="52" y="949"/>
                    </a:lnTo>
                    <a:lnTo>
                      <a:pt x="50" y="949"/>
                    </a:lnTo>
                    <a:lnTo>
                      <a:pt x="50" y="947"/>
                    </a:lnTo>
                    <a:lnTo>
                      <a:pt x="50" y="945"/>
                    </a:lnTo>
                    <a:lnTo>
                      <a:pt x="50" y="943"/>
                    </a:lnTo>
                    <a:lnTo>
                      <a:pt x="48" y="941"/>
                    </a:lnTo>
                    <a:lnTo>
                      <a:pt x="48" y="939"/>
                    </a:lnTo>
                    <a:lnTo>
                      <a:pt x="48" y="937"/>
                    </a:lnTo>
                    <a:lnTo>
                      <a:pt x="46" y="937"/>
                    </a:lnTo>
                    <a:lnTo>
                      <a:pt x="44" y="935"/>
                    </a:lnTo>
                    <a:lnTo>
                      <a:pt x="40" y="935"/>
                    </a:lnTo>
                    <a:lnTo>
                      <a:pt x="38" y="937"/>
                    </a:lnTo>
                    <a:lnTo>
                      <a:pt x="38" y="939"/>
                    </a:lnTo>
                    <a:lnTo>
                      <a:pt x="40" y="941"/>
                    </a:lnTo>
                    <a:lnTo>
                      <a:pt x="40" y="943"/>
                    </a:lnTo>
                    <a:lnTo>
                      <a:pt x="42" y="943"/>
                    </a:lnTo>
                    <a:lnTo>
                      <a:pt x="42" y="945"/>
                    </a:lnTo>
                    <a:lnTo>
                      <a:pt x="42" y="947"/>
                    </a:lnTo>
                    <a:lnTo>
                      <a:pt x="42" y="949"/>
                    </a:lnTo>
                    <a:lnTo>
                      <a:pt x="42" y="951"/>
                    </a:lnTo>
                    <a:lnTo>
                      <a:pt x="42" y="953"/>
                    </a:lnTo>
                    <a:lnTo>
                      <a:pt x="40" y="953"/>
                    </a:lnTo>
                    <a:lnTo>
                      <a:pt x="38" y="954"/>
                    </a:lnTo>
                    <a:lnTo>
                      <a:pt x="36" y="954"/>
                    </a:lnTo>
                    <a:lnTo>
                      <a:pt x="34" y="953"/>
                    </a:lnTo>
                    <a:lnTo>
                      <a:pt x="34" y="951"/>
                    </a:lnTo>
                    <a:lnTo>
                      <a:pt x="32" y="951"/>
                    </a:lnTo>
                    <a:lnTo>
                      <a:pt x="34" y="951"/>
                    </a:lnTo>
                    <a:lnTo>
                      <a:pt x="34" y="949"/>
                    </a:lnTo>
                    <a:lnTo>
                      <a:pt x="36" y="947"/>
                    </a:lnTo>
                    <a:lnTo>
                      <a:pt x="36" y="945"/>
                    </a:lnTo>
                    <a:lnTo>
                      <a:pt x="36" y="943"/>
                    </a:lnTo>
                    <a:lnTo>
                      <a:pt x="36" y="941"/>
                    </a:lnTo>
                    <a:lnTo>
                      <a:pt x="36" y="939"/>
                    </a:lnTo>
                    <a:lnTo>
                      <a:pt x="34" y="939"/>
                    </a:lnTo>
                    <a:lnTo>
                      <a:pt x="32" y="939"/>
                    </a:lnTo>
                    <a:lnTo>
                      <a:pt x="32" y="941"/>
                    </a:lnTo>
                    <a:lnTo>
                      <a:pt x="30" y="941"/>
                    </a:lnTo>
                    <a:lnTo>
                      <a:pt x="30" y="943"/>
                    </a:lnTo>
                    <a:lnTo>
                      <a:pt x="29" y="943"/>
                    </a:lnTo>
                    <a:lnTo>
                      <a:pt x="27" y="943"/>
                    </a:lnTo>
                    <a:lnTo>
                      <a:pt x="25" y="943"/>
                    </a:lnTo>
                    <a:lnTo>
                      <a:pt x="25" y="941"/>
                    </a:lnTo>
                    <a:lnTo>
                      <a:pt x="23" y="939"/>
                    </a:lnTo>
                    <a:lnTo>
                      <a:pt x="23" y="937"/>
                    </a:lnTo>
                    <a:lnTo>
                      <a:pt x="21" y="937"/>
                    </a:lnTo>
                    <a:lnTo>
                      <a:pt x="21" y="935"/>
                    </a:lnTo>
                    <a:lnTo>
                      <a:pt x="19" y="935"/>
                    </a:lnTo>
                    <a:lnTo>
                      <a:pt x="17" y="935"/>
                    </a:lnTo>
                    <a:lnTo>
                      <a:pt x="17" y="937"/>
                    </a:lnTo>
                    <a:lnTo>
                      <a:pt x="15" y="939"/>
                    </a:lnTo>
                    <a:lnTo>
                      <a:pt x="13" y="939"/>
                    </a:lnTo>
                    <a:lnTo>
                      <a:pt x="13" y="941"/>
                    </a:lnTo>
                    <a:lnTo>
                      <a:pt x="13" y="943"/>
                    </a:lnTo>
                    <a:lnTo>
                      <a:pt x="13" y="945"/>
                    </a:lnTo>
                    <a:lnTo>
                      <a:pt x="13" y="947"/>
                    </a:lnTo>
                    <a:lnTo>
                      <a:pt x="13" y="949"/>
                    </a:lnTo>
                    <a:lnTo>
                      <a:pt x="11" y="949"/>
                    </a:lnTo>
                    <a:lnTo>
                      <a:pt x="11" y="947"/>
                    </a:lnTo>
                    <a:lnTo>
                      <a:pt x="9" y="947"/>
                    </a:lnTo>
                    <a:lnTo>
                      <a:pt x="9" y="945"/>
                    </a:lnTo>
                    <a:lnTo>
                      <a:pt x="7" y="945"/>
                    </a:lnTo>
                    <a:lnTo>
                      <a:pt x="7" y="943"/>
                    </a:lnTo>
                    <a:lnTo>
                      <a:pt x="7" y="941"/>
                    </a:lnTo>
                    <a:lnTo>
                      <a:pt x="9" y="941"/>
                    </a:lnTo>
                    <a:lnTo>
                      <a:pt x="11" y="941"/>
                    </a:lnTo>
                    <a:lnTo>
                      <a:pt x="13" y="941"/>
                    </a:lnTo>
                    <a:lnTo>
                      <a:pt x="13" y="939"/>
                    </a:lnTo>
                    <a:lnTo>
                      <a:pt x="13" y="937"/>
                    </a:lnTo>
                    <a:lnTo>
                      <a:pt x="11" y="937"/>
                    </a:lnTo>
                    <a:lnTo>
                      <a:pt x="9" y="937"/>
                    </a:lnTo>
                    <a:lnTo>
                      <a:pt x="7" y="937"/>
                    </a:lnTo>
                    <a:lnTo>
                      <a:pt x="7" y="935"/>
                    </a:lnTo>
                    <a:lnTo>
                      <a:pt x="6" y="935"/>
                    </a:lnTo>
                    <a:lnTo>
                      <a:pt x="6" y="933"/>
                    </a:lnTo>
                    <a:lnTo>
                      <a:pt x="6" y="931"/>
                    </a:lnTo>
                    <a:lnTo>
                      <a:pt x="4" y="929"/>
                    </a:lnTo>
                    <a:lnTo>
                      <a:pt x="2" y="929"/>
                    </a:lnTo>
                    <a:lnTo>
                      <a:pt x="2" y="903"/>
                    </a:lnTo>
                    <a:lnTo>
                      <a:pt x="2" y="883"/>
                    </a:lnTo>
                    <a:lnTo>
                      <a:pt x="2" y="857"/>
                    </a:lnTo>
                    <a:lnTo>
                      <a:pt x="2" y="833"/>
                    </a:lnTo>
                    <a:lnTo>
                      <a:pt x="2" y="809"/>
                    </a:lnTo>
                    <a:lnTo>
                      <a:pt x="2" y="803"/>
                    </a:lnTo>
                    <a:lnTo>
                      <a:pt x="2" y="787"/>
                    </a:lnTo>
                    <a:lnTo>
                      <a:pt x="2" y="724"/>
                    </a:lnTo>
                    <a:lnTo>
                      <a:pt x="2" y="661"/>
                    </a:lnTo>
                    <a:lnTo>
                      <a:pt x="2" y="624"/>
                    </a:lnTo>
                    <a:lnTo>
                      <a:pt x="2" y="622"/>
                    </a:lnTo>
                    <a:lnTo>
                      <a:pt x="2" y="615"/>
                    </a:lnTo>
                    <a:lnTo>
                      <a:pt x="2" y="582"/>
                    </a:lnTo>
                    <a:lnTo>
                      <a:pt x="2" y="567"/>
                    </a:lnTo>
                    <a:lnTo>
                      <a:pt x="2" y="555"/>
                    </a:lnTo>
                    <a:lnTo>
                      <a:pt x="0" y="532"/>
                    </a:lnTo>
                    <a:lnTo>
                      <a:pt x="0" y="519"/>
                    </a:lnTo>
                    <a:lnTo>
                      <a:pt x="0" y="507"/>
                    </a:lnTo>
                    <a:lnTo>
                      <a:pt x="0" y="486"/>
                    </a:lnTo>
                    <a:lnTo>
                      <a:pt x="0" y="471"/>
                    </a:lnTo>
                    <a:lnTo>
                      <a:pt x="0" y="467"/>
                    </a:lnTo>
                    <a:lnTo>
                      <a:pt x="0" y="440"/>
                    </a:lnTo>
                    <a:lnTo>
                      <a:pt x="0" y="43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62" name="Freeform 4877">
                <a:extLst>
                  <a:ext uri="{FF2B5EF4-FFF2-40B4-BE49-F238E27FC236}">
                    <a16:creationId xmlns:a16="http://schemas.microsoft.com/office/drawing/2014/main" id="{9DC7A488-6C2E-5F50-BF0B-DD3929B9E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436" y="2184020"/>
                <a:ext cx="1064538" cy="758870"/>
              </a:xfrm>
              <a:custGeom>
                <a:avLst/>
                <a:gdLst>
                  <a:gd name="T0" fmla="*/ 157 w 1104"/>
                  <a:gd name="T1" fmla="*/ 307 h 787"/>
                  <a:gd name="T2" fmla="*/ 163 w 1104"/>
                  <a:gd name="T3" fmla="*/ 265 h 787"/>
                  <a:gd name="T4" fmla="*/ 190 w 1104"/>
                  <a:gd name="T5" fmla="*/ 228 h 787"/>
                  <a:gd name="T6" fmla="*/ 213 w 1104"/>
                  <a:gd name="T7" fmla="*/ 219 h 787"/>
                  <a:gd name="T8" fmla="*/ 217 w 1104"/>
                  <a:gd name="T9" fmla="*/ 174 h 787"/>
                  <a:gd name="T10" fmla="*/ 261 w 1104"/>
                  <a:gd name="T11" fmla="*/ 159 h 787"/>
                  <a:gd name="T12" fmla="*/ 296 w 1104"/>
                  <a:gd name="T13" fmla="*/ 155 h 787"/>
                  <a:gd name="T14" fmla="*/ 324 w 1104"/>
                  <a:gd name="T15" fmla="*/ 132 h 787"/>
                  <a:gd name="T16" fmla="*/ 357 w 1104"/>
                  <a:gd name="T17" fmla="*/ 130 h 787"/>
                  <a:gd name="T18" fmla="*/ 384 w 1104"/>
                  <a:gd name="T19" fmla="*/ 109 h 787"/>
                  <a:gd name="T20" fmla="*/ 418 w 1104"/>
                  <a:gd name="T21" fmla="*/ 103 h 787"/>
                  <a:gd name="T22" fmla="*/ 441 w 1104"/>
                  <a:gd name="T23" fmla="*/ 96 h 787"/>
                  <a:gd name="T24" fmla="*/ 470 w 1104"/>
                  <a:gd name="T25" fmla="*/ 107 h 787"/>
                  <a:gd name="T26" fmla="*/ 507 w 1104"/>
                  <a:gd name="T27" fmla="*/ 107 h 787"/>
                  <a:gd name="T28" fmla="*/ 536 w 1104"/>
                  <a:gd name="T29" fmla="*/ 98 h 787"/>
                  <a:gd name="T30" fmla="*/ 568 w 1104"/>
                  <a:gd name="T31" fmla="*/ 90 h 787"/>
                  <a:gd name="T32" fmla="*/ 609 w 1104"/>
                  <a:gd name="T33" fmla="*/ 71 h 787"/>
                  <a:gd name="T34" fmla="*/ 635 w 1104"/>
                  <a:gd name="T35" fmla="*/ 71 h 787"/>
                  <a:gd name="T36" fmla="*/ 662 w 1104"/>
                  <a:gd name="T37" fmla="*/ 55 h 787"/>
                  <a:gd name="T38" fmla="*/ 672 w 1104"/>
                  <a:gd name="T39" fmla="*/ 32 h 787"/>
                  <a:gd name="T40" fmla="*/ 718 w 1104"/>
                  <a:gd name="T41" fmla="*/ 19 h 787"/>
                  <a:gd name="T42" fmla="*/ 754 w 1104"/>
                  <a:gd name="T43" fmla="*/ 28 h 787"/>
                  <a:gd name="T44" fmla="*/ 789 w 1104"/>
                  <a:gd name="T45" fmla="*/ 17 h 787"/>
                  <a:gd name="T46" fmla="*/ 854 w 1104"/>
                  <a:gd name="T47" fmla="*/ 3 h 787"/>
                  <a:gd name="T48" fmla="*/ 879 w 1104"/>
                  <a:gd name="T49" fmla="*/ 48 h 787"/>
                  <a:gd name="T50" fmla="*/ 914 w 1104"/>
                  <a:gd name="T51" fmla="*/ 71 h 787"/>
                  <a:gd name="T52" fmla="*/ 945 w 1104"/>
                  <a:gd name="T53" fmla="*/ 132 h 787"/>
                  <a:gd name="T54" fmla="*/ 964 w 1104"/>
                  <a:gd name="T55" fmla="*/ 192 h 787"/>
                  <a:gd name="T56" fmla="*/ 856 w 1104"/>
                  <a:gd name="T57" fmla="*/ 324 h 787"/>
                  <a:gd name="T58" fmla="*/ 912 w 1104"/>
                  <a:gd name="T59" fmla="*/ 372 h 787"/>
                  <a:gd name="T60" fmla="*/ 968 w 1104"/>
                  <a:gd name="T61" fmla="*/ 412 h 787"/>
                  <a:gd name="T62" fmla="*/ 1000 w 1104"/>
                  <a:gd name="T63" fmla="*/ 472 h 787"/>
                  <a:gd name="T64" fmla="*/ 1031 w 1104"/>
                  <a:gd name="T65" fmla="*/ 537 h 787"/>
                  <a:gd name="T66" fmla="*/ 1069 w 1104"/>
                  <a:gd name="T67" fmla="*/ 656 h 787"/>
                  <a:gd name="T68" fmla="*/ 1092 w 1104"/>
                  <a:gd name="T69" fmla="*/ 770 h 787"/>
                  <a:gd name="T70" fmla="*/ 1035 w 1104"/>
                  <a:gd name="T71" fmla="*/ 691 h 787"/>
                  <a:gd name="T72" fmla="*/ 1012 w 1104"/>
                  <a:gd name="T73" fmla="*/ 620 h 787"/>
                  <a:gd name="T74" fmla="*/ 969 w 1104"/>
                  <a:gd name="T75" fmla="*/ 572 h 787"/>
                  <a:gd name="T76" fmla="*/ 975 w 1104"/>
                  <a:gd name="T77" fmla="*/ 491 h 787"/>
                  <a:gd name="T78" fmla="*/ 925 w 1104"/>
                  <a:gd name="T79" fmla="*/ 508 h 787"/>
                  <a:gd name="T80" fmla="*/ 870 w 1104"/>
                  <a:gd name="T81" fmla="*/ 547 h 787"/>
                  <a:gd name="T82" fmla="*/ 822 w 1104"/>
                  <a:gd name="T83" fmla="*/ 589 h 787"/>
                  <a:gd name="T84" fmla="*/ 762 w 1104"/>
                  <a:gd name="T85" fmla="*/ 570 h 787"/>
                  <a:gd name="T86" fmla="*/ 728 w 1104"/>
                  <a:gd name="T87" fmla="*/ 566 h 787"/>
                  <a:gd name="T88" fmla="*/ 724 w 1104"/>
                  <a:gd name="T89" fmla="*/ 601 h 787"/>
                  <a:gd name="T90" fmla="*/ 401 w 1104"/>
                  <a:gd name="T91" fmla="*/ 620 h 787"/>
                  <a:gd name="T92" fmla="*/ 372 w 1104"/>
                  <a:gd name="T93" fmla="*/ 610 h 787"/>
                  <a:gd name="T94" fmla="*/ 347 w 1104"/>
                  <a:gd name="T95" fmla="*/ 622 h 787"/>
                  <a:gd name="T96" fmla="*/ 311 w 1104"/>
                  <a:gd name="T97" fmla="*/ 628 h 787"/>
                  <a:gd name="T98" fmla="*/ 280 w 1104"/>
                  <a:gd name="T99" fmla="*/ 622 h 787"/>
                  <a:gd name="T100" fmla="*/ 250 w 1104"/>
                  <a:gd name="T101" fmla="*/ 616 h 787"/>
                  <a:gd name="T102" fmla="*/ 219 w 1104"/>
                  <a:gd name="T103" fmla="*/ 595 h 787"/>
                  <a:gd name="T104" fmla="*/ 211 w 1104"/>
                  <a:gd name="T105" fmla="*/ 555 h 787"/>
                  <a:gd name="T106" fmla="*/ 226 w 1104"/>
                  <a:gd name="T107" fmla="*/ 516 h 787"/>
                  <a:gd name="T108" fmla="*/ 248 w 1104"/>
                  <a:gd name="T109" fmla="*/ 497 h 787"/>
                  <a:gd name="T110" fmla="*/ 221 w 1104"/>
                  <a:gd name="T111" fmla="*/ 482 h 787"/>
                  <a:gd name="T112" fmla="*/ 194 w 1104"/>
                  <a:gd name="T113" fmla="*/ 485 h 787"/>
                  <a:gd name="T114" fmla="*/ 169 w 1104"/>
                  <a:gd name="T115" fmla="*/ 491 h 787"/>
                  <a:gd name="T116" fmla="*/ 125 w 1104"/>
                  <a:gd name="T117" fmla="*/ 484 h 787"/>
                  <a:gd name="T118" fmla="*/ 98 w 1104"/>
                  <a:gd name="T119" fmla="*/ 474 h 787"/>
                  <a:gd name="T120" fmla="*/ 69 w 1104"/>
                  <a:gd name="T121" fmla="*/ 445 h 787"/>
                  <a:gd name="T122" fmla="*/ 50 w 1104"/>
                  <a:gd name="T123" fmla="*/ 418 h 787"/>
                  <a:gd name="T124" fmla="*/ 17 w 1104"/>
                  <a:gd name="T125" fmla="*/ 399 h 78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104" h="787">
                    <a:moveTo>
                      <a:pt x="0" y="389"/>
                    </a:moveTo>
                    <a:lnTo>
                      <a:pt x="104" y="345"/>
                    </a:lnTo>
                    <a:lnTo>
                      <a:pt x="113" y="341"/>
                    </a:lnTo>
                    <a:lnTo>
                      <a:pt x="115" y="340"/>
                    </a:lnTo>
                    <a:lnTo>
                      <a:pt x="115" y="338"/>
                    </a:lnTo>
                    <a:lnTo>
                      <a:pt x="115" y="336"/>
                    </a:lnTo>
                    <a:lnTo>
                      <a:pt x="115" y="334"/>
                    </a:lnTo>
                    <a:lnTo>
                      <a:pt x="117" y="334"/>
                    </a:lnTo>
                    <a:lnTo>
                      <a:pt x="119" y="334"/>
                    </a:lnTo>
                    <a:lnTo>
                      <a:pt x="121" y="334"/>
                    </a:lnTo>
                    <a:lnTo>
                      <a:pt x="123" y="332"/>
                    </a:lnTo>
                    <a:lnTo>
                      <a:pt x="125" y="332"/>
                    </a:lnTo>
                    <a:lnTo>
                      <a:pt x="127" y="332"/>
                    </a:lnTo>
                    <a:lnTo>
                      <a:pt x="130" y="332"/>
                    </a:lnTo>
                    <a:lnTo>
                      <a:pt x="132" y="330"/>
                    </a:lnTo>
                    <a:lnTo>
                      <a:pt x="134" y="330"/>
                    </a:lnTo>
                    <a:lnTo>
                      <a:pt x="136" y="330"/>
                    </a:lnTo>
                    <a:lnTo>
                      <a:pt x="138" y="330"/>
                    </a:lnTo>
                    <a:lnTo>
                      <a:pt x="140" y="328"/>
                    </a:lnTo>
                    <a:lnTo>
                      <a:pt x="142" y="328"/>
                    </a:lnTo>
                    <a:lnTo>
                      <a:pt x="142" y="326"/>
                    </a:lnTo>
                    <a:lnTo>
                      <a:pt x="144" y="326"/>
                    </a:lnTo>
                    <a:lnTo>
                      <a:pt x="146" y="324"/>
                    </a:lnTo>
                    <a:lnTo>
                      <a:pt x="148" y="324"/>
                    </a:lnTo>
                    <a:lnTo>
                      <a:pt x="150" y="324"/>
                    </a:lnTo>
                    <a:lnTo>
                      <a:pt x="152" y="324"/>
                    </a:lnTo>
                    <a:lnTo>
                      <a:pt x="152" y="322"/>
                    </a:lnTo>
                    <a:lnTo>
                      <a:pt x="154" y="322"/>
                    </a:lnTo>
                    <a:lnTo>
                      <a:pt x="154" y="320"/>
                    </a:lnTo>
                    <a:lnTo>
                      <a:pt x="154" y="318"/>
                    </a:lnTo>
                    <a:lnTo>
                      <a:pt x="154" y="316"/>
                    </a:lnTo>
                    <a:lnTo>
                      <a:pt x="154" y="315"/>
                    </a:lnTo>
                    <a:lnTo>
                      <a:pt x="154" y="313"/>
                    </a:lnTo>
                    <a:lnTo>
                      <a:pt x="154" y="311"/>
                    </a:lnTo>
                    <a:lnTo>
                      <a:pt x="152" y="311"/>
                    </a:lnTo>
                    <a:lnTo>
                      <a:pt x="152" y="309"/>
                    </a:lnTo>
                    <a:lnTo>
                      <a:pt x="152" y="307"/>
                    </a:lnTo>
                    <a:lnTo>
                      <a:pt x="154" y="307"/>
                    </a:lnTo>
                    <a:lnTo>
                      <a:pt x="154" y="305"/>
                    </a:lnTo>
                    <a:lnTo>
                      <a:pt x="155" y="305"/>
                    </a:lnTo>
                    <a:lnTo>
                      <a:pt x="157" y="307"/>
                    </a:lnTo>
                    <a:lnTo>
                      <a:pt x="159" y="307"/>
                    </a:lnTo>
                    <a:lnTo>
                      <a:pt x="161" y="307"/>
                    </a:lnTo>
                    <a:lnTo>
                      <a:pt x="163" y="305"/>
                    </a:lnTo>
                    <a:lnTo>
                      <a:pt x="165" y="305"/>
                    </a:lnTo>
                    <a:lnTo>
                      <a:pt x="165" y="303"/>
                    </a:lnTo>
                    <a:lnTo>
                      <a:pt x="167" y="303"/>
                    </a:lnTo>
                    <a:lnTo>
                      <a:pt x="167" y="301"/>
                    </a:lnTo>
                    <a:lnTo>
                      <a:pt x="169" y="301"/>
                    </a:lnTo>
                    <a:lnTo>
                      <a:pt x="171" y="301"/>
                    </a:lnTo>
                    <a:lnTo>
                      <a:pt x="173" y="301"/>
                    </a:lnTo>
                    <a:lnTo>
                      <a:pt x="173" y="299"/>
                    </a:lnTo>
                    <a:lnTo>
                      <a:pt x="173" y="297"/>
                    </a:lnTo>
                    <a:lnTo>
                      <a:pt x="173" y="295"/>
                    </a:lnTo>
                    <a:lnTo>
                      <a:pt x="173" y="292"/>
                    </a:lnTo>
                    <a:lnTo>
                      <a:pt x="173" y="290"/>
                    </a:lnTo>
                    <a:lnTo>
                      <a:pt x="173" y="288"/>
                    </a:lnTo>
                    <a:lnTo>
                      <a:pt x="171" y="284"/>
                    </a:lnTo>
                    <a:lnTo>
                      <a:pt x="171" y="282"/>
                    </a:lnTo>
                    <a:lnTo>
                      <a:pt x="169" y="280"/>
                    </a:lnTo>
                    <a:lnTo>
                      <a:pt x="169" y="278"/>
                    </a:lnTo>
                    <a:lnTo>
                      <a:pt x="167" y="278"/>
                    </a:lnTo>
                    <a:lnTo>
                      <a:pt x="167" y="276"/>
                    </a:lnTo>
                    <a:lnTo>
                      <a:pt x="167" y="274"/>
                    </a:lnTo>
                    <a:lnTo>
                      <a:pt x="169" y="274"/>
                    </a:lnTo>
                    <a:lnTo>
                      <a:pt x="171" y="274"/>
                    </a:lnTo>
                    <a:lnTo>
                      <a:pt x="173" y="274"/>
                    </a:lnTo>
                    <a:lnTo>
                      <a:pt x="175" y="274"/>
                    </a:lnTo>
                    <a:lnTo>
                      <a:pt x="177" y="274"/>
                    </a:lnTo>
                    <a:lnTo>
                      <a:pt x="178" y="274"/>
                    </a:lnTo>
                    <a:lnTo>
                      <a:pt x="178" y="272"/>
                    </a:lnTo>
                    <a:lnTo>
                      <a:pt x="178" y="270"/>
                    </a:lnTo>
                    <a:lnTo>
                      <a:pt x="177" y="268"/>
                    </a:lnTo>
                    <a:lnTo>
                      <a:pt x="177" y="267"/>
                    </a:lnTo>
                    <a:lnTo>
                      <a:pt x="175" y="267"/>
                    </a:lnTo>
                    <a:lnTo>
                      <a:pt x="175" y="265"/>
                    </a:lnTo>
                    <a:lnTo>
                      <a:pt x="173" y="265"/>
                    </a:lnTo>
                    <a:lnTo>
                      <a:pt x="171" y="265"/>
                    </a:lnTo>
                    <a:lnTo>
                      <a:pt x="169" y="265"/>
                    </a:lnTo>
                    <a:lnTo>
                      <a:pt x="167" y="265"/>
                    </a:lnTo>
                    <a:lnTo>
                      <a:pt x="165" y="265"/>
                    </a:lnTo>
                    <a:lnTo>
                      <a:pt x="163" y="265"/>
                    </a:lnTo>
                    <a:lnTo>
                      <a:pt x="163" y="263"/>
                    </a:lnTo>
                    <a:lnTo>
                      <a:pt x="161" y="263"/>
                    </a:lnTo>
                    <a:lnTo>
                      <a:pt x="161" y="261"/>
                    </a:lnTo>
                    <a:lnTo>
                      <a:pt x="163" y="259"/>
                    </a:lnTo>
                    <a:lnTo>
                      <a:pt x="165" y="259"/>
                    </a:lnTo>
                    <a:lnTo>
                      <a:pt x="167" y="259"/>
                    </a:lnTo>
                    <a:lnTo>
                      <a:pt x="169" y="259"/>
                    </a:lnTo>
                    <a:lnTo>
                      <a:pt x="171" y="259"/>
                    </a:lnTo>
                    <a:lnTo>
                      <a:pt x="173" y="259"/>
                    </a:lnTo>
                    <a:lnTo>
                      <a:pt x="173" y="257"/>
                    </a:lnTo>
                    <a:lnTo>
                      <a:pt x="173" y="255"/>
                    </a:lnTo>
                    <a:lnTo>
                      <a:pt x="173" y="253"/>
                    </a:lnTo>
                    <a:lnTo>
                      <a:pt x="171" y="253"/>
                    </a:lnTo>
                    <a:lnTo>
                      <a:pt x="171" y="251"/>
                    </a:lnTo>
                    <a:lnTo>
                      <a:pt x="171" y="249"/>
                    </a:lnTo>
                    <a:lnTo>
                      <a:pt x="173" y="249"/>
                    </a:lnTo>
                    <a:lnTo>
                      <a:pt x="173" y="247"/>
                    </a:lnTo>
                    <a:lnTo>
                      <a:pt x="175" y="247"/>
                    </a:lnTo>
                    <a:lnTo>
                      <a:pt x="177" y="247"/>
                    </a:lnTo>
                    <a:lnTo>
                      <a:pt x="177" y="245"/>
                    </a:lnTo>
                    <a:lnTo>
                      <a:pt x="178" y="245"/>
                    </a:lnTo>
                    <a:lnTo>
                      <a:pt x="180" y="244"/>
                    </a:lnTo>
                    <a:lnTo>
                      <a:pt x="180" y="242"/>
                    </a:lnTo>
                    <a:lnTo>
                      <a:pt x="180" y="240"/>
                    </a:lnTo>
                    <a:lnTo>
                      <a:pt x="180" y="238"/>
                    </a:lnTo>
                    <a:lnTo>
                      <a:pt x="180" y="236"/>
                    </a:lnTo>
                    <a:lnTo>
                      <a:pt x="182" y="236"/>
                    </a:lnTo>
                    <a:lnTo>
                      <a:pt x="184" y="234"/>
                    </a:lnTo>
                    <a:lnTo>
                      <a:pt x="186" y="234"/>
                    </a:lnTo>
                    <a:lnTo>
                      <a:pt x="186" y="236"/>
                    </a:lnTo>
                    <a:lnTo>
                      <a:pt x="188" y="236"/>
                    </a:lnTo>
                    <a:lnTo>
                      <a:pt x="188" y="238"/>
                    </a:lnTo>
                    <a:lnTo>
                      <a:pt x="190" y="238"/>
                    </a:lnTo>
                    <a:lnTo>
                      <a:pt x="192" y="238"/>
                    </a:lnTo>
                    <a:lnTo>
                      <a:pt x="192" y="236"/>
                    </a:lnTo>
                    <a:lnTo>
                      <a:pt x="192" y="234"/>
                    </a:lnTo>
                    <a:lnTo>
                      <a:pt x="190" y="232"/>
                    </a:lnTo>
                    <a:lnTo>
                      <a:pt x="188" y="232"/>
                    </a:lnTo>
                    <a:lnTo>
                      <a:pt x="188" y="230"/>
                    </a:lnTo>
                    <a:lnTo>
                      <a:pt x="188" y="228"/>
                    </a:lnTo>
                    <a:lnTo>
                      <a:pt x="190" y="228"/>
                    </a:lnTo>
                    <a:lnTo>
                      <a:pt x="192" y="228"/>
                    </a:lnTo>
                    <a:lnTo>
                      <a:pt x="194" y="230"/>
                    </a:lnTo>
                    <a:lnTo>
                      <a:pt x="194" y="232"/>
                    </a:lnTo>
                    <a:lnTo>
                      <a:pt x="194" y="234"/>
                    </a:lnTo>
                    <a:lnTo>
                      <a:pt x="194" y="236"/>
                    </a:lnTo>
                    <a:lnTo>
                      <a:pt x="196" y="236"/>
                    </a:lnTo>
                    <a:lnTo>
                      <a:pt x="196" y="238"/>
                    </a:lnTo>
                    <a:lnTo>
                      <a:pt x="198" y="238"/>
                    </a:lnTo>
                    <a:lnTo>
                      <a:pt x="200" y="238"/>
                    </a:lnTo>
                    <a:lnTo>
                      <a:pt x="200" y="236"/>
                    </a:lnTo>
                    <a:lnTo>
                      <a:pt x="202" y="236"/>
                    </a:lnTo>
                    <a:lnTo>
                      <a:pt x="203" y="236"/>
                    </a:lnTo>
                    <a:lnTo>
                      <a:pt x="203" y="234"/>
                    </a:lnTo>
                    <a:lnTo>
                      <a:pt x="205" y="232"/>
                    </a:lnTo>
                    <a:lnTo>
                      <a:pt x="205" y="230"/>
                    </a:lnTo>
                    <a:lnTo>
                      <a:pt x="203" y="230"/>
                    </a:lnTo>
                    <a:lnTo>
                      <a:pt x="203" y="228"/>
                    </a:lnTo>
                    <a:lnTo>
                      <a:pt x="202" y="228"/>
                    </a:lnTo>
                    <a:lnTo>
                      <a:pt x="202" y="226"/>
                    </a:lnTo>
                    <a:lnTo>
                      <a:pt x="200" y="226"/>
                    </a:lnTo>
                    <a:lnTo>
                      <a:pt x="200" y="224"/>
                    </a:lnTo>
                    <a:lnTo>
                      <a:pt x="200" y="222"/>
                    </a:lnTo>
                    <a:lnTo>
                      <a:pt x="200" y="220"/>
                    </a:lnTo>
                    <a:lnTo>
                      <a:pt x="202" y="220"/>
                    </a:lnTo>
                    <a:lnTo>
                      <a:pt x="203" y="220"/>
                    </a:lnTo>
                    <a:lnTo>
                      <a:pt x="205" y="220"/>
                    </a:lnTo>
                    <a:lnTo>
                      <a:pt x="205" y="222"/>
                    </a:lnTo>
                    <a:lnTo>
                      <a:pt x="207" y="224"/>
                    </a:lnTo>
                    <a:lnTo>
                      <a:pt x="207" y="226"/>
                    </a:lnTo>
                    <a:lnTo>
                      <a:pt x="207" y="228"/>
                    </a:lnTo>
                    <a:lnTo>
                      <a:pt x="207" y="230"/>
                    </a:lnTo>
                    <a:lnTo>
                      <a:pt x="207" y="232"/>
                    </a:lnTo>
                    <a:lnTo>
                      <a:pt x="209" y="232"/>
                    </a:lnTo>
                    <a:lnTo>
                      <a:pt x="211" y="232"/>
                    </a:lnTo>
                    <a:lnTo>
                      <a:pt x="213" y="230"/>
                    </a:lnTo>
                    <a:lnTo>
                      <a:pt x="213" y="228"/>
                    </a:lnTo>
                    <a:lnTo>
                      <a:pt x="213" y="226"/>
                    </a:lnTo>
                    <a:lnTo>
                      <a:pt x="213" y="224"/>
                    </a:lnTo>
                    <a:lnTo>
                      <a:pt x="213" y="222"/>
                    </a:lnTo>
                    <a:lnTo>
                      <a:pt x="213" y="220"/>
                    </a:lnTo>
                    <a:lnTo>
                      <a:pt x="213" y="219"/>
                    </a:lnTo>
                    <a:lnTo>
                      <a:pt x="211" y="217"/>
                    </a:lnTo>
                    <a:lnTo>
                      <a:pt x="209" y="217"/>
                    </a:lnTo>
                    <a:lnTo>
                      <a:pt x="207" y="215"/>
                    </a:lnTo>
                    <a:lnTo>
                      <a:pt x="205" y="213"/>
                    </a:lnTo>
                    <a:lnTo>
                      <a:pt x="205" y="209"/>
                    </a:lnTo>
                    <a:lnTo>
                      <a:pt x="205" y="207"/>
                    </a:lnTo>
                    <a:lnTo>
                      <a:pt x="207" y="207"/>
                    </a:lnTo>
                    <a:lnTo>
                      <a:pt x="207" y="205"/>
                    </a:lnTo>
                    <a:lnTo>
                      <a:pt x="209" y="205"/>
                    </a:lnTo>
                    <a:lnTo>
                      <a:pt x="211" y="205"/>
                    </a:lnTo>
                    <a:lnTo>
                      <a:pt x="213" y="205"/>
                    </a:lnTo>
                    <a:lnTo>
                      <a:pt x="215" y="207"/>
                    </a:lnTo>
                    <a:lnTo>
                      <a:pt x="215" y="209"/>
                    </a:lnTo>
                    <a:lnTo>
                      <a:pt x="217" y="209"/>
                    </a:lnTo>
                    <a:lnTo>
                      <a:pt x="219" y="207"/>
                    </a:lnTo>
                    <a:lnTo>
                      <a:pt x="219" y="205"/>
                    </a:lnTo>
                    <a:lnTo>
                      <a:pt x="217" y="203"/>
                    </a:lnTo>
                    <a:lnTo>
                      <a:pt x="215" y="201"/>
                    </a:lnTo>
                    <a:lnTo>
                      <a:pt x="213" y="201"/>
                    </a:lnTo>
                    <a:lnTo>
                      <a:pt x="213" y="199"/>
                    </a:lnTo>
                    <a:lnTo>
                      <a:pt x="211" y="199"/>
                    </a:lnTo>
                    <a:lnTo>
                      <a:pt x="209" y="199"/>
                    </a:lnTo>
                    <a:lnTo>
                      <a:pt x="209" y="197"/>
                    </a:lnTo>
                    <a:lnTo>
                      <a:pt x="207" y="197"/>
                    </a:lnTo>
                    <a:lnTo>
                      <a:pt x="205" y="196"/>
                    </a:lnTo>
                    <a:lnTo>
                      <a:pt x="205" y="194"/>
                    </a:lnTo>
                    <a:lnTo>
                      <a:pt x="203" y="194"/>
                    </a:lnTo>
                    <a:lnTo>
                      <a:pt x="203" y="192"/>
                    </a:lnTo>
                    <a:lnTo>
                      <a:pt x="202" y="192"/>
                    </a:lnTo>
                    <a:lnTo>
                      <a:pt x="202" y="190"/>
                    </a:lnTo>
                    <a:lnTo>
                      <a:pt x="202" y="188"/>
                    </a:lnTo>
                    <a:lnTo>
                      <a:pt x="205" y="188"/>
                    </a:lnTo>
                    <a:lnTo>
                      <a:pt x="207" y="188"/>
                    </a:lnTo>
                    <a:lnTo>
                      <a:pt x="211" y="186"/>
                    </a:lnTo>
                    <a:lnTo>
                      <a:pt x="213" y="184"/>
                    </a:lnTo>
                    <a:lnTo>
                      <a:pt x="213" y="182"/>
                    </a:lnTo>
                    <a:lnTo>
                      <a:pt x="213" y="180"/>
                    </a:lnTo>
                    <a:lnTo>
                      <a:pt x="213" y="178"/>
                    </a:lnTo>
                    <a:lnTo>
                      <a:pt x="213" y="176"/>
                    </a:lnTo>
                    <a:lnTo>
                      <a:pt x="215" y="174"/>
                    </a:lnTo>
                    <a:lnTo>
                      <a:pt x="217" y="174"/>
                    </a:lnTo>
                    <a:lnTo>
                      <a:pt x="217" y="176"/>
                    </a:lnTo>
                    <a:lnTo>
                      <a:pt x="217" y="178"/>
                    </a:lnTo>
                    <a:lnTo>
                      <a:pt x="217" y="180"/>
                    </a:lnTo>
                    <a:lnTo>
                      <a:pt x="219" y="180"/>
                    </a:lnTo>
                    <a:lnTo>
                      <a:pt x="221" y="180"/>
                    </a:lnTo>
                    <a:lnTo>
                      <a:pt x="225" y="180"/>
                    </a:lnTo>
                    <a:lnTo>
                      <a:pt x="226" y="178"/>
                    </a:lnTo>
                    <a:lnTo>
                      <a:pt x="230" y="178"/>
                    </a:lnTo>
                    <a:lnTo>
                      <a:pt x="232" y="176"/>
                    </a:lnTo>
                    <a:lnTo>
                      <a:pt x="234" y="176"/>
                    </a:lnTo>
                    <a:lnTo>
                      <a:pt x="236" y="174"/>
                    </a:lnTo>
                    <a:lnTo>
                      <a:pt x="236" y="172"/>
                    </a:lnTo>
                    <a:lnTo>
                      <a:pt x="238" y="171"/>
                    </a:lnTo>
                    <a:lnTo>
                      <a:pt x="240" y="171"/>
                    </a:lnTo>
                    <a:lnTo>
                      <a:pt x="242" y="172"/>
                    </a:lnTo>
                    <a:lnTo>
                      <a:pt x="244" y="172"/>
                    </a:lnTo>
                    <a:lnTo>
                      <a:pt x="244" y="174"/>
                    </a:lnTo>
                    <a:lnTo>
                      <a:pt x="244" y="176"/>
                    </a:lnTo>
                    <a:lnTo>
                      <a:pt x="244" y="178"/>
                    </a:lnTo>
                    <a:lnTo>
                      <a:pt x="242" y="180"/>
                    </a:lnTo>
                    <a:lnTo>
                      <a:pt x="244" y="182"/>
                    </a:lnTo>
                    <a:lnTo>
                      <a:pt x="246" y="184"/>
                    </a:lnTo>
                    <a:lnTo>
                      <a:pt x="248" y="184"/>
                    </a:lnTo>
                    <a:lnTo>
                      <a:pt x="250" y="184"/>
                    </a:lnTo>
                    <a:lnTo>
                      <a:pt x="250" y="182"/>
                    </a:lnTo>
                    <a:lnTo>
                      <a:pt x="253" y="180"/>
                    </a:lnTo>
                    <a:lnTo>
                      <a:pt x="257" y="178"/>
                    </a:lnTo>
                    <a:lnTo>
                      <a:pt x="261" y="178"/>
                    </a:lnTo>
                    <a:lnTo>
                      <a:pt x="263" y="178"/>
                    </a:lnTo>
                    <a:lnTo>
                      <a:pt x="263" y="176"/>
                    </a:lnTo>
                    <a:lnTo>
                      <a:pt x="263" y="174"/>
                    </a:lnTo>
                    <a:lnTo>
                      <a:pt x="263" y="172"/>
                    </a:lnTo>
                    <a:lnTo>
                      <a:pt x="263" y="171"/>
                    </a:lnTo>
                    <a:lnTo>
                      <a:pt x="261" y="169"/>
                    </a:lnTo>
                    <a:lnTo>
                      <a:pt x="259" y="169"/>
                    </a:lnTo>
                    <a:lnTo>
                      <a:pt x="259" y="167"/>
                    </a:lnTo>
                    <a:lnTo>
                      <a:pt x="257" y="165"/>
                    </a:lnTo>
                    <a:lnTo>
                      <a:pt x="257" y="163"/>
                    </a:lnTo>
                    <a:lnTo>
                      <a:pt x="257" y="161"/>
                    </a:lnTo>
                    <a:lnTo>
                      <a:pt x="259" y="161"/>
                    </a:lnTo>
                    <a:lnTo>
                      <a:pt x="261" y="159"/>
                    </a:lnTo>
                    <a:lnTo>
                      <a:pt x="263" y="161"/>
                    </a:lnTo>
                    <a:lnTo>
                      <a:pt x="265" y="161"/>
                    </a:lnTo>
                    <a:lnTo>
                      <a:pt x="267" y="163"/>
                    </a:lnTo>
                    <a:lnTo>
                      <a:pt x="269" y="163"/>
                    </a:lnTo>
                    <a:lnTo>
                      <a:pt x="271" y="165"/>
                    </a:lnTo>
                    <a:lnTo>
                      <a:pt x="273" y="165"/>
                    </a:lnTo>
                    <a:lnTo>
                      <a:pt x="273" y="167"/>
                    </a:lnTo>
                    <a:lnTo>
                      <a:pt x="273" y="169"/>
                    </a:lnTo>
                    <a:lnTo>
                      <a:pt x="274" y="169"/>
                    </a:lnTo>
                    <a:lnTo>
                      <a:pt x="278" y="169"/>
                    </a:lnTo>
                    <a:lnTo>
                      <a:pt x="280" y="169"/>
                    </a:lnTo>
                    <a:lnTo>
                      <a:pt x="282" y="167"/>
                    </a:lnTo>
                    <a:lnTo>
                      <a:pt x="282" y="163"/>
                    </a:lnTo>
                    <a:lnTo>
                      <a:pt x="282" y="161"/>
                    </a:lnTo>
                    <a:lnTo>
                      <a:pt x="282" y="159"/>
                    </a:lnTo>
                    <a:lnTo>
                      <a:pt x="282" y="157"/>
                    </a:lnTo>
                    <a:lnTo>
                      <a:pt x="284" y="155"/>
                    </a:lnTo>
                    <a:lnTo>
                      <a:pt x="284" y="153"/>
                    </a:lnTo>
                    <a:lnTo>
                      <a:pt x="282" y="153"/>
                    </a:lnTo>
                    <a:lnTo>
                      <a:pt x="282" y="151"/>
                    </a:lnTo>
                    <a:lnTo>
                      <a:pt x="280" y="149"/>
                    </a:lnTo>
                    <a:lnTo>
                      <a:pt x="280" y="147"/>
                    </a:lnTo>
                    <a:lnTo>
                      <a:pt x="278" y="147"/>
                    </a:lnTo>
                    <a:lnTo>
                      <a:pt x="278" y="146"/>
                    </a:lnTo>
                    <a:lnTo>
                      <a:pt x="276" y="146"/>
                    </a:lnTo>
                    <a:lnTo>
                      <a:pt x="274" y="144"/>
                    </a:lnTo>
                    <a:lnTo>
                      <a:pt x="274" y="142"/>
                    </a:lnTo>
                    <a:lnTo>
                      <a:pt x="276" y="140"/>
                    </a:lnTo>
                    <a:lnTo>
                      <a:pt x="276" y="138"/>
                    </a:lnTo>
                    <a:lnTo>
                      <a:pt x="278" y="138"/>
                    </a:lnTo>
                    <a:lnTo>
                      <a:pt x="280" y="138"/>
                    </a:lnTo>
                    <a:lnTo>
                      <a:pt x="282" y="140"/>
                    </a:lnTo>
                    <a:lnTo>
                      <a:pt x="284" y="144"/>
                    </a:lnTo>
                    <a:lnTo>
                      <a:pt x="284" y="146"/>
                    </a:lnTo>
                    <a:lnTo>
                      <a:pt x="286" y="147"/>
                    </a:lnTo>
                    <a:lnTo>
                      <a:pt x="286" y="149"/>
                    </a:lnTo>
                    <a:lnTo>
                      <a:pt x="286" y="151"/>
                    </a:lnTo>
                    <a:lnTo>
                      <a:pt x="290" y="153"/>
                    </a:lnTo>
                    <a:lnTo>
                      <a:pt x="292" y="153"/>
                    </a:lnTo>
                    <a:lnTo>
                      <a:pt x="294" y="155"/>
                    </a:lnTo>
                    <a:lnTo>
                      <a:pt x="296" y="155"/>
                    </a:lnTo>
                    <a:lnTo>
                      <a:pt x="298" y="155"/>
                    </a:lnTo>
                    <a:lnTo>
                      <a:pt x="298" y="153"/>
                    </a:lnTo>
                    <a:lnTo>
                      <a:pt x="296" y="151"/>
                    </a:lnTo>
                    <a:lnTo>
                      <a:pt x="294" y="149"/>
                    </a:lnTo>
                    <a:lnTo>
                      <a:pt x="292" y="147"/>
                    </a:lnTo>
                    <a:lnTo>
                      <a:pt x="290" y="144"/>
                    </a:lnTo>
                    <a:lnTo>
                      <a:pt x="290" y="142"/>
                    </a:lnTo>
                    <a:lnTo>
                      <a:pt x="288" y="138"/>
                    </a:lnTo>
                    <a:lnTo>
                      <a:pt x="290" y="136"/>
                    </a:lnTo>
                    <a:lnTo>
                      <a:pt x="290" y="134"/>
                    </a:lnTo>
                    <a:lnTo>
                      <a:pt x="292" y="134"/>
                    </a:lnTo>
                    <a:lnTo>
                      <a:pt x="294" y="134"/>
                    </a:lnTo>
                    <a:lnTo>
                      <a:pt x="296" y="134"/>
                    </a:lnTo>
                    <a:lnTo>
                      <a:pt x="298" y="136"/>
                    </a:lnTo>
                    <a:lnTo>
                      <a:pt x="298" y="138"/>
                    </a:lnTo>
                    <a:lnTo>
                      <a:pt x="298" y="142"/>
                    </a:lnTo>
                    <a:lnTo>
                      <a:pt x="298" y="144"/>
                    </a:lnTo>
                    <a:lnTo>
                      <a:pt x="298" y="146"/>
                    </a:lnTo>
                    <a:lnTo>
                      <a:pt x="298" y="147"/>
                    </a:lnTo>
                    <a:lnTo>
                      <a:pt x="299" y="147"/>
                    </a:lnTo>
                    <a:lnTo>
                      <a:pt x="301" y="147"/>
                    </a:lnTo>
                    <a:lnTo>
                      <a:pt x="303" y="146"/>
                    </a:lnTo>
                    <a:lnTo>
                      <a:pt x="305" y="144"/>
                    </a:lnTo>
                    <a:lnTo>
                      <a:pt x="305" y="140"/>
                    </a:lnTo>
                    <a:lnTo>
                      <a:pt x="303" y="138"/>
                    </a:lnTo>
                    <a:lnTo>
                      <a:pt x="303" y="136"/>
                    </a:lnTo>
                    <a:lnTo>
                      <a:pt x="305" y="134"/>
                    </a:lnTo>
                    <a:lnTo>
                      <a:pt x="305" y="132"/>
                    </a:lnTo>
                    <a:lnTo>
                      <a:pt x="307" y="132"/>
                    </a:lnTo>
                    <a:lnTo>
                      <a:pt x="309" y="132"/>
                    </a:lnTo>
                    <a:lnTo>
                      <a:pt x="311" y="132"/>
                    </a:lnTo>
                    <a:lnTo>
                      <a:pt x="313" y="132"/>
                    </a:lnTo>
                    <a:lnTo>
                      <a:pt x="315" y="134"/>
                    </a:lnTo>
                    <a:lnTo>
                      <a:pt x="317" y="134"/>
                    </a:lnTo>
                    <a:lnTo>
                      <a:pt x="319" y="136"/>
                    </a:lnTo>
                    <a:lnTo>
                      <a:pt x="319" y="138"/>
                    </a:lnTo>
                    <a:lnTo>
                      <a:pt x="321" y="138"/>
                    </a:lnTo>
                    <a:lnTo>
                      <a:pt x="322" y="138"/>
                    </a:lnTo>
                    <a:lnTo>
                      <a:pt x="324" y="136"/>
                    </a:lnTo>
                    <a:lnTo>
                      <a:pt x="324" y="134"/>
                    </a:lnTo>
                    <a:lnTo>
                      <a:pt x="324" y="132"/>
                    </a:lnTo>
                    <a:lnTo>
                      <a:pt x="322" y="130"/>
                    </a:lnTo>
                    <a:lnTo>
                      <a:pt x="319" y="130"/>
                    </a:lnTo>
                    <a:lnTo>
                      <a:pt x="317" y="128"/>
                    </a:lnTo>
                    <a:lnTo>
                      <a:pt x="315" y="126"/>
                    </a:lnTo>
                    <a:lnTo>
                      <a:pt x="317" y="126"/>
                    </a:lnTo>
                    <a:lnTo>
                      <a:pt x="317" y="124"/>
                    </a:lnTo>
                    <a:lnTo>
                      <a:pt x="319" y="124"/>
                    </a:lnTo>
                    <a:lnTo>
                      <a:pt x="321" y="124"/>
                    </a:lnTo>
                    <a:lnTo>
                      <a:pt x="322" y="126"/>
                    </a:lnTo>
                    <a:lnTo>
                      <a:pt x="324" y="128"/>
                    </a:lnTo>
                    <a:lnTo>
                      <a:pt x="326" y="128"/>
                    </a:lnTo>
                    <a:lnTo>
                      <a:pt x="326" y="130"/>
                    </a:lnTo>
                    <a:lnTo>
                      <a:pt x="328" y="132"/>
                    </a:lnTo>
                    <a:lnTo>
                      <a:pt x="328" y="134"/>
                    </a:lnTo>
                    <a:lnTo>
                      <a:pt x="328" y="138"/>
                    </a:lnTo>
                    <a:lnTo>
                      <a:pt x="330" y="138"/>
                    </a:lnTo>
                    <a:lnTo>
                      <a:pt x="332" y="136"/>
                    </a:lnTo>
                    <a:lnTo>
                      <a:pt x="332" y="134"/>
                    </a:lnTo>
                    <a:lnTo>
                      <a:pt x="334" y="132"/>
                    </a:lnTo>
                    <a:lnTo>
                      <a:pt x="334" y="130"/>
                    </a:lnTo>
                    <a:lnTo>
                      <a:pt x="336" y="128"/>
                    </a:lnTo>
                    <a:lnTo>
                      <a:pt x="336" y="126"/>
                    </a:lnTo>
                    <a:lnTo>
                      <a:pt x="338" y="126"/>
                    </a:lnTo>
                    <a:lnTo>
                      <a:pt x="338" y="124"/>
                    </a:lnTo>
                    <a:lnTo>
                      <a:pt x="340" y="126"/>
                    </a:lnTo>
                    <a:lnTo>
                      <a:pt x="342" y="126"/>
                    </a:lnTo>
                    <a:lnTo>
                      <a:pt x="342" y="128"/>
                    </a:lnTo>
                    <a:lnTo>
                      <a:pt x="344" y="128"/>
                    </a:lnTo>
                    <a:lnTo>
                      <a:pt x="344" y="130"/>
                    </a:lnTo>
                    <a:lnTo>
                      <a:pt x="346" y="130"/>
                    </a:lnTo>
                    <a:lnTo>
                      <a:pt x="347" y="130"/>
                    </a:lnTo>
                    <a:lnTo>
                      <a:pt x="349" y="128"/>
                    </a:lnTo>
                    <a:lnTo>
                      <a:pt x="349" y="126"/>
                    </a:lnTo>
                    <a:lnTo>
                      <a:pt x="349" y="124"/>
                    </a:lnTo>
                    <a:lnTo>
                      <a:pt x="351" y="123"/>
                    </a:lnTo>
                    <a:lnTo>
                      <a:pt x="353" y="123"/>
                    </a:lnTo>
                    <a:lnTo>
                      <a:pt x="353" y="124"/>
                    </a:lnTo>
                    <a:lnTo>
                      <a:pt x="355" y="126"/>
                    </a:lnTo>
                    <a:lnTo>
                      <a:pt x="355" y="128"/>
                    </a:lnTo>
                    <a:lnTo>
                      <a:pt x="355" y="130"/>
                    </a:lnTo>
                    <a:lnTo>
                      <a:pt x="357" y="130"/>
                    </a:lnTo>
                    <a:lnTo>
                      <a:pt x="357" y="128"/>
                    </a:lnTo>
                    <a:lnTo>
                      <a:pt x="359" y="128"/>
                    </a:lnTo>
                    <a:lnTo>
                      <a:pt x="359" y="126"/>
                    </a:lnTo>
                    <a:lnTo>
                      <a:pt x="359" y="123"/>
                    </a:lnTo>
                    <a:lnTo>
                      <a:pt x="361" y="121"/>
                    </a:lnTo>
                    <a:lnTo>
                      <a:pt x="361" y="117"/>
                    </a:lnTo>
                    <a:lnTo>
                      <a:pt x="361" y="115"/>
                    </a:lnTo>
                    <a:lnTo>
                      <a:pt x="361" y="113"/>
                    </a:lnTo>
                    <a:lnTo>
                      <a:pt x="359" y="111"/>
                    </a:lnTo>
                    <a:lnTo>
                      <a:pt x="359" y="109"/>
                    </a:lnTo>
                    <a:lnTo>
                      <a:pt x="359" y="107"/>
                    </a:lnTo>
                    <a:lnTo>
                      <a:pt x="361" y="105"/>
                    </a:lnTo>
                    <a:lnTo>
                      <a:pt x="363" y="105"/>
                    </a:lnTo>
                    <a:lnTo>
                      <a:pt x="363" y="103"/>
                    </a:lnTo>
                    <a:lnTo>
                      <a:pt x="363" y="101"/>
                    </a:lnTo>
                    <a:lnTo>
                      <a:pt x="361" y="101"/>
                    </a:lnTo>
                    <a:lnTo>
                      <a:pt x="359" y="101"/>
                    </a:lnTo>
                    <a:lnTo>
                      <a:pt x="357" y="101"/>
                    </a:lnTo>
                    <a:lnTo>
                      <a:pt x="357" y="103"/>
                    </a:lnTo>
                    <a:lnTo>
                      <a:pt x="355" y="103"/>
                    </a:lnTo>
                    <a:lnTo>
                      <a:pt x="355" y="101"/>
                    </a:lnTo>
                    <a:lnTo>
                      <a:pt x="357" y="101"/>
                    </a:lnTo>
                    <a:lnTo>
                      <a:pt x="357" y="99"/>
                    </a:lnTo>
                    <a:lnTo>
                      <a:pt x="359" y="99"/>
                    </a:lnTo>
                    <a:lnTo>
                      <a:pt x="361" y="99"/>
                    </a:lnTo>
                    <a:lnTo>
                      <a:pt x="363" y="99"/>
                    </a:lnTo>
                    <a:lnTo>
                      <a:pt x="365" y="101"/>
                    </a:lnTo>
                    <a:lnTo>
                      <a:pt x="367" y="101"/>
                    </a:lnTo>
                    <a:lnTo>
                      <a:pt x="369" y="101"/>
                    </a:lnTo>
                    <a:lnTo>
                      <a:pt x="370" y="101"/>
                    </a:lnTo>
                    <a:lnTo>
                      <a:pt x="372" y="101"/>
                    </a:lnTo>
                    <a:lnTo>
                      <a:pt x="374" y="101"/>
                    </a:lnTo>
                    <a:lnTo>
                      <a:pt x="376" y="101"/>
                    </a:lnTo>
                    <a:lnTo>
                      <a:pt x="378" y="101"/>
                    </a:lnTo>
                    <a:lnTo>
                      <a:pt x="380" y="101"/>
                    </a:lnTo>
                    <a:lnTo>
                      <a:pt x="382" y="101"/>
                    </a:lnTo>
                    <a:lnTo>
                      <a:pt x="382" y="103"/>
                    </a:lnTo>
                    <a:lnTo>
                      <a:pt x="382" y="105"/>
                    </a:lnTo>
                    <a:lnTo>
                      <a:pt x="382" y="107"/>
                    </a:lnTo>
                    <a:lnTo>
                      <a:pt x="382" y="109"/>
                    </a:lnTo>
                    <a:lnTo>
                      <a:pt x="384" y="109"/>
                    </a:lnTo>
                    <a:lnTo>
                      <a:pt x="384" y="107"/>
                    </a:lnTo>
                    <a:lnTo>
                      <a:pt x="386" y="107"/>
                    </a:lnTo>
                    <a:lnTo>
                      <a:pt x="386" y="105"/>
                    </a:lnTo>
                    <a:lnTo>
                      <a:pt x="386" y="103"/>
                    </a:lnTo>
                    <a:lnTo>
                      <a:pt x="384" y="103"/>
                    </a:lnTo>
                    <a:lnTo>
                      <a:pt x="384" y="101"/>
                    </a:lnTo>
                    <a:lnTo>
                      <a:pt x="386" y="101"/>
                    </a:lnTo>
                    <a:lnTo>
                      <a:pt x="386" y="99"/>
                    </a:lnTo>
                    <a:lnTo>
                      <a:pt x="386" y="98"/>
                    </a:lnTo>
                    <a:lnTo>
                      <a:pt x="388" y="98"/>
                    </a:lnTo>
                    <a:lnTo>
                      <a:pt x="388" y="96"/>
                    </a:lnTo>
                    <a:lnTo>
                      <a:pt x="388" y="94"/>
                    </a:lnTo>
                    <a:lnTo>
                      <a:pt x="390" y="94"/>
                    </a:lnTo>
                    <a:lnTo>
                      <a:pt x="392" y="94"/>
                    </a:lnTo>
                    <a:lnTo>
                      <a:pt x="392" y="92"/>
                    </a:lnTo>
                    <a:lnTo>
                      <a:pt x="393" y="92"/>
                    </a:lnTo>
                    <a:lnTo>
                      <a:pt x="395" y="92"/>
                    </a:lnTo>
                    <a:lnTo>
                      <a:pt x="395" y="94"/>
                    </a:lnTo>
                    <a:lnTo>
                      <a:pt x="397" y="94"/>
                    </a:lnTo>
                    <a:lnTo>
                      <a:pt x="397" y="96"/>
                    </a:lnTo>
                    <a:lnTo>
                      <a:pt x="399" y="96"/>
                    </a:lnTo>
                    <a:lnTo>
                      <a:pt x="399" y="98"/>
                    </a:lnTo>
                    <a:lnTo>
                      <a:pt x="399" y="99"/>
                    </a:lnTo>
                    <a:lnTo>
                      <a:pt x="401" y="99"/>
                    </a:lnTo>
                    <a:lnTo>
                      <a:pt x="401" y="101"/>
                    </a:lnTo>
                    <a:lnTo>
                      <a:pt x="401" y="103"/>
                    </a:lnTo>
                    <a:lnTo>
                      <a:pt x="403" y="105"/>
                    </a:lnTo>
                    <a:lnTo>
                      <a:pt x="405" y="105"/>
                    </a:lnTo>
                    <a:lnTo>
                      <a:pt x="407" y="105"/>
                    </a:lnTo>
                    <a:lnTo>
                      <a:pt x="409" y="105"/>
                    </a:lnTo>
                    <a:lnTo>
                      <a:pt x="409" y="103"/>
                    </a:lnTo>
                    <a:lnTo>
                      <a:pt x="409" y="101"/>
                    </a:lnTo>
                    <a:lnTo>
                      <a:pt x="409" y="99"/>
                    </a:lnTo>
                    <a:lnTo>
                      <a:pt x="411" y="99"/>
                    </a:lnTo>
                    <a:lnTo>
                      <a:pt x="413" y="99"/>
                    </a:lnTo>
                    <a:lnTo>
                      <a:pt x="415" y="99"/>
                    </a:lnTo>
                    <a:lnTo>
                      <a:pt x="415" y="101"/>
                    </a:lnTo>
                    <a:lnTo>
                      <a:pt x="415" y="103"/>
                    </a:lnTo>
                    <a:lnTo>
                      <a:pt x="417" y="105"/>
                    </a:lnTo>
                    <a:lnTo>
                      <a:pt x="417" y="103"/>
                    </a:lnTo>
                    <a:lnTo>
                      <a:pt x="418" y="103"/>
                    </a:lnTo>
                    <a:lnTo>
                      <a:pt x="418" y="101"/>
                    </a:lnTo>
                    <a:lnTo>
                      <a:pt x="420" y="101"/>
                    </a:lnTo>
                    <a:lnTo>
                      <a:pt x="422" y="101"/>
                    </a:lnTo>
                    <a:lnTo>
                      <a:pt x="422" y="99"/>
                    </a:lnTo>
                    <a:lnTo>
                      <a:pt x="424" y="99"/>
                    </a:lnTo>
                    <a:lnTo>
                      <a:pt x="426" y="99"/>
                    </a:lnTo>
                    <a:lnTo>
                      <a:pt x="426" y="98"/>
                    </a:lnTo>
                    <a:lnTo>
                      <a:pt x="428" y="98"/>
                    </a:lnTo>
                    <a:lnTo>
                      <a:pt x="428" y="96"/>
                    </a:lnTo>
                    <a:lnTo>
                      <a:pt x="430" y="96"/>
                    </a:lnTo>
                    <a:lnTo>
                      <a:pt x="432" y="96"/>
                    </a:lnTo>
                    <a:lnTo>
                      <a:pt x="432" y="94"/>
                    </a:lnTo>
                    <a:lnTo>
                      <a:pt x="432" y="92"/>
                    </a:lnTo>
                    <a:lnTo>
                      <a:pt x="432" y="90"/>
                    </a:lnTo>
                    <a:lnTo>
                      <a:pt x="434" y="90"/>
                    </a:lnTo>
                    <a:lnTo>
                      <a:pt x="436" y="90"/>
                    </a:lnTo>
                    <a:lnTo>
                      <a:pt x="436" y="92"/>
                    </a:lnTo>
                    <a:lnTo>
                      <a:pt x="438" y="92"/>
                    </a:lnTo>
                    <a:lnTo>
                      <a:pt x="438" y="94"/>
                    </a:lnTo>
                    <a:lnTo>
                      <a:pt x="438" y="96"/>
                    </a:lnTo>
                    <a:lnTo>
                      <a:pt x="438" y="98"/>
                    </a:lnTo>
                    <a:lnTo>
                      <a:pt x="438" y="99"/>
                    </a:lnTo>
                    <a:lnTo>
                      <a:pt x="436" y="99"/>
                    </a:lnTo>
                    <a:lnTo>
                      <a:pt x="436" y="101"/>
                    </a:lnTo>
                    <a:lnTo>
                      <a:pt x="434" y="101"/>
                    </a:lnTo>
                    <a:lnTo>
                      <a:pt x="434" y="103"/>
                    </a:lnTo>
                    <a:lnTo>
                      <a:pt x="434" y="105"/>
                    </a:lnTo>
                    <a:lnTo>
                      <a:pt x="434" y="107"/>
                    </a:lnTo>
                    <a:lnTo>
                      <a:pt x="434" y="109"/>
                    </a:lnTo>
                    <a:lnTo>
                      <a:pt x="436" y="109"/>
                    </a:lnTo>
                    <a:lnTo>
                      <a:pt x="438" y="109"/>
                    </a:lnTo>
                    <a:lnTo>
                      <a:pt x="440" y="109"/>
                    </a:lnTo>
                    <a:lnTo>
                      <a:pt x="440" y="107"/>
                    </a:lnTo>
                    <a:lnTo>
                      <a:pt x="441" y="107"/>
                    </a:lnTo>
                    <a:lnTo>
                      <a:pt x="441" y="105"/>
                    </a:lnTo>
                    <a:lnTo>
                      <a:pt x="443" y="103"/>
                    </a:lnTo>
                    <a:lnTo>
                      <a:pt x="443" y="101"/>
                    </a:lnTo>
                    <a:lnTo>
                      <a:pt x="443" y="99"/>
                    </a:lnTo>
                    <a:lnTo>
                      <a:pt x="443" y="98"/>
                    </a:lnTo>
                    <a:lnTo>
                      <a:pt x="443" y="96"/>
                    </a:lnTo>
                    <a:lnTo>
                      <a:pt x="441" y="96"/>
                    </a:lnTo>
                    <a:lnTo>
                      <a:pt x="441" y="94"/>
                    </a:lnTo>
                    <a:lnTo>
                      <a:pt x="440" y="94"/>
                    </a:lnTo>
                    <a:lnTo>
                      <a:pt x="440" y="92"/>
                    </a:lnTo>
                    <a:lnTo>
                      <a:pt x="438" y="92"/>
                    </a:lnTo>
                    <a:lnTo>
                      <a:pt x="438" y="90"/>
                    </a:lnTo>
                    <a:lnTo>
                      <a:pt x="438" y="88"/>
                    </a:lnTo>
                    <a:lnTo>
                      <a:pt x="440" y="88"/>
                    </a:lnTo>
                    <a:lnTo>
                      <a:pt x="441" y="88"/>
                    </a:lnTo>
                    <a:lnTo>
                      <a:pt x="443" y="88"/>
                    </a:lnTo>
                    <a:lnTo>
                      <a:pt x="445" y="88"/>
                    </a:lnTo>
                    <a:lnTo>
                      <a:pt x="447" y="88"/>
                    </a:lnTo>
                    <a:lnTo>
                      <a:pt x="449" y="90"/>
                    </a:lnTo>
                    <a:lnTo>
                      <a:pt x="449" y="92"/>
                    </a:lnTo>
                    <a:lnTo>
                      <a:pt x="451" y="94"/>
                    </a:lnTo>
                    <a:lnTo>
                      <a:pt x="451" y="96"/>
                    </a:lnTo>
                    <a:lnTo>
                      <a:pt x="451" y="98"/>
                    </a:lnTo>
                    <a:lnTo>
                      <a:pt x="451" y="99"/>
                    </a:lnTo>
                    <a:lnTo>
                      <a:pt x="451" y="101"/>
                    </a:lnTo>
                    <a:lnTo>
                      <a:pt x="453" y="101"/>
                    </a:lnTo>
                    <a:lnTo>
                      <a:pt x="455" y="101"/>
                    </a:lnTo>
                    <a:lnTo>
                      <a:pt x="457" y="101"/>
                    </a:lnTo>
                    <a:lnTo>
                      <a:pt x="457" y="99"/>
                    </a:lnTo>
                    <a:lnTo>
                      <a:pt x="457" y="98"/>
                    </a:lnTo>
                    <a:lnTo>
                      <a:pt x="459" y="96"/>
                    </a:lnTo>
                    <a:lnTo>
                      <a:pt x="459" y="94"/>
                    </a:lnTo>
                    <a:lnTo>
                      <a:pt x="461" y="94"/>
                    </a:lnTo>
                    <a:lnTo>
                      <a:pt x="463" y="94"/>
                    </a:lnTo>
                    <a:lnTo>
                      <a:pt x="463" y="96"/>
                    </a:lnTo>
                    <a:lnTo>
                      <a:pt x="463" y="98"/>
                    </a:lnTo>
                    <a:lnTo>
                      <a:pt x="463" y="99"/>
                    </a:lnTo>
                    <a:lnTo>
                      <a:pt x="461" y="99"/>
                    </a:lnTo>
                    <a:lnTo>
                      <a:pt x="461" y="101"/>
                    </a:lnTo>
                    <a:lnTo>
                      <a:pt x="463" y="103"/>
                    </a:lnTo>
                    <a:lnTo>
                      <a:pt x="465" y="103"/>
                    </a:lnTo>
                    <a:lnTo>
                      <a:pt x="466" y="103"/>
                    </a:lnTo>
                    <a:lnTo>
                      <a:pt x="466" y="101"/>
                    </a:lnTo>
                    <a:lnTo>
                      <a:pt x="468" y="101"/>
                    </a:lnTo>
                    <a:lnTo>
                      <a:pt x="470" y="101"/>
                    </a:lnTo>
                    <a:lnTo>
                      <a:pt x="470" y="103"/>
                    </a:lnTo>
                    <a:lnTo>
                      <a:pt x="470" y="105"/>
                    </a:lnTo>
                    <a:lnTo>
                      <a:pt x="470" y="107"/>
                    </a:lnTo>
                    <a:lnTo>
                      <a:pt x="468" y="107"/>
                    </a:lnTo>
                    <a:lnTo>
                      <a:pt x="468" y="109"/>
                    </a:lnTo>
                    <a:lnTo>
                      <a:pt x="466" y="109"/>
                    </a:lnTo>
                    <a:lnTo>
                      <a:pt x="466" y="111"/>
                    </a:lnTo>
                    <a:lnTo>
                      <a:pt x="465" y="111"/>
                    </a:lnTo>
                    <a:lnTo>
                      <a:pt x="465" y="113"/>
                    </a:lnTo>
                    <a:lnTo>
                      <a:pt x="466" y="113"/>
                    </a:lnTo>
                    <a:lnTo>
                      <a:pt x="468" y="113"/>
                    </a:lnTo>
                    <a:lnTo>
                      <a:pt x="470" y="113"/>
                    </a:lnTo>
                    <a:lnTo>
                      <a:pt x="472" y="111"/>
                    </a:lnTo>
                    <a:lnTo>
                      <a:pt x="474" y="111"/>
                    </a:lnTo>
                    <a:lnTo>
                      <a:pt x="474" y="109"/>
                    </a:lnTo>
                    <a:lnTo>
                      <a:pt x="476" y="109"/>
                    </a:lnTo>
                    <a:lnTo>
                      <a:pt x="478" y="107"/>
                    </a:lnTo>
                    <a:lnTo>
                      <a:pt x="480" y="105"/>
                    </a:lnTo>
                    <a:lnTo>
                      <a:pt x="480" y="103"/>
                    </a:lnTo>
                    <a:lnTo>
                      <a:pt x="482" y="101"/>
                    </a:lnTo>
                    <a:lnTo>
                      <a:pt x="484" y="101"/>
                    </a:lnTo>
                    <a:lnTo>
                      <a:pt x="484" y="99"/>
                    </a:lnTo>
                    <a:lnTo>
                      <a:pt x="486" y="101"/>
                    </a:lnTo>
                    <a:lnTo>
                      <a:pt x="486" y="103"/>
                    </a:lnTo>
                    <a:lnTo>
                      <a:pt x="488" y="103"/>
                    </a:lnTo>
                    <a:lnTo>
                      <a:pt x="488" y="105"/>
                    </a:lnTo>
                    <a:lnTo>
                      <a:pt x="488" y="107"/>
                    </a:lnTo>
                    <a:lnTo>
                      <a:pt x="488" y="109"/>
                    </a:lnTo>
                    <a:lnTo>
                      <a:pt x="488" y="111"/>
                    </a:lnTo>
                    <a:lnTo>
                      <a:pt x="489" y="111"/>
                    </a:lnTo>
                    <a:lnTo>
                      <a:pt x="491" y="111"/>
                    </a:lnTo>
                    <a:lnTo>
                      <a:pt x="493" y="111"/>
                    </a:lnTo>
                    <a:lnTo>
                      <a:pt x="493" y="109"/>
                    </a:lnTo>
                    <a:lnTo>
                      <a:pt x="493" y="107"/>
                    </a:lnTo>
                    <a:lnTo>
                      <a:pt x="495" y="105"/>
                    </a:lnTo>
                    <a:lnTo>
                      <a:pt x="497" y="107"/>
                    </a:lnTo>
                    <a:lnTo>
                      <a:pt x="499" y="109"/>
                    </a:lnTo>
                    <a:lnTo>
                      <a:pt x="499" y="111"/>
                    </a:lnTo>
                    <a:lnTo>
                      <a:pt x="501" y="111"/>
                    </a:lnTo>
                    <a:lnTo>
                      <a:pt x="503" y="111"/>
                    </a:lnTo>
                    <a:lnTo>
                      <a:pt x="503" y="109"/>
                    </a:lnTo>
                    <a:lnTo>
                      <a:pt x="505" y="109"/>
                    </a:lnTo>
                    <a:lnTo>
                      <a:pt x="505" y="107"/>
                    </a:lnTo>
                    <a:lnTo>
                      <a:pt x="507" y="107"/>
                    </a:lnTo>
                    <a:lnTo>
                      <a:pt x="507" y="105"/>
                    </a:lnTo>
                    <a:lnTo>
                      <a:pt x="507" y="103"/>
                    </a:lnTo>
                    <a:lnTo>
                      <a:pt x="509" y="103"/>
                    </a:lnTo>
                    <a:lnTo>
                      <a:pt x="511" y="103"/>
                    </a:lnTo>
                    <a:lnTo>
                      <a:pt x="511" y="101"/>
                    </a:lnTo>
                    <a:lnTo>
                      <a:pt x="513" y="101"/>
                    </a:lnTo>
                    <a:lnTo>
                      <a:pt x="513" y="99"/>
                    </a:lnTo>
                    <a:lnTo>
                      <a:pt x="514" y="98"/>
                    </a:lnTo>
                    <a:lnTo>
                      <a:pt x="516" y="98"/>
                    </a:lnTo>
                    <a:lnTo>
                      <a:pt x="516" y="96"/>
                    </a:lnTo>
                    <a:lnTo>
                      <a:pt x="518" y="96"/>
                    </a:lnTo>
                    <a:lnTo>
                      <a:pt x="520" y="96"/>
                    </a:lnTo>
                    <a:lnTo>
                      <a:pt x="522" y="96"/>
                    </a:lnTo>
                    <a:lnTo>
                      <a:pt x="524" y="96"/>
                    </a:lnTo>
                    <a:lnTo>
                      <a:pt x="524" y="98"/>
                    </a:lnTo>
                    <a:lnTo>
                      <a:pt x="526" y="98"/>
                    </a:lnTo>
                    <a:lnTo>
                      <a:pt x="526" y="99"/>
                    </a:lnTo>
                    <a:lnTo>
                      <a:pt x="528" y="99"/>
                    </a:lnTo>
                    <a:lnTo>
                      <a:pt x="530" y="99"/>
                    </a:lnTo>
                    <a:lnTo>
                      <a:pt x="532" y="99"/>
                    </a:lnTo>
                    <a:lnTo>
                      <a:pt x="532" y="98"/>
                    </a:lnTo>
                    <a:lnTo>
                      <a:pt x="534" y="98"/>
                    </a:lnTo>
                    <a:lnTo>
                      <a:pt x="534" y="96"/>
                    </a:lnTo>
                    <a:lnTo>
                      <a:pt x="534" y="94"/>
                    </a:lnTo>
                    <a:lnTo>
                      <a:pt x="534" y="92"/>
                    </a:lnTo>
                    <a:lnTo>
                      <a:pt x="532" y="90"/>
                    </a:lnTo>
                    <a:lnTo>
                      <a:pt x="532" y="88"/>
                    </a:lnTo>
                    <a:lnTo>
                      <a:pt x="530" y="86"/>
                    </a:lnTo>
                    <a:lnTo>
                      <a:pt x="530" y="84"/>
                    </a:lnTo>
                    <a:lnTo>
                      <a:pt x="532" y="84"/>
                    </a:lnTo>
                    <a:lnTo>
                      <a:pt x="532" y="82"/>
                    </a:lnTo>
                    <a:lnTo>
                      <a:pt x="534" y="82"/>
                    </a:lnTo>
                    <a:lnTo>
                      <a:pt x="534" y="84"/>
                    </a:lnTo>
                    <a:lnTo>
                      <a:pt x="536" y="84"/>
                    </a:lnTo>
                    <a:lnTo>
                      <a:pt x="536" y="86"/>
                    </a:lnTo>
                    <a:lnTo>
                      <a:pt x="536" y="88"/>
                    </a:lnTo>
                    <a:lnTo>
                      <a:pt x="536" y="90"/>
                    </a:lnTo>
                    <a:lnTo>
                      <a:pt x="536" y="92"/>
                    </a:lnTo>
                    <a:lnTo>
                      <a:pt x="536" y="94"/>
                    </a:lnTo>
                    <a:lnTo>
                      <a:pt x="536" y="96"/>
                    </a:lnTo>
                    <a:lnTo>
                      <a:pt x="536" y="98"/>
                    </a:lnTo>
                    <a:lnTo>
                      <a:pt x="537" y="98"/>
                    </a:lnTo>
                    <a:lnTo>
                      <a:pt x="537" y="99"/>
                    </a:lnTo>
                    <a:lnTo>
                      <a:pt x="539" y="99"/>
                    </a:lnTo>
                    <a:lnTo>
                      <a:pt x="541" y="99"/>
                    </a:lnTo>
                    <a:lnTo>
                      <a:pt x="541" y="98"/>
                    </a:lnTo>
                    <a:lnTo>
                      <a:pt x="543" y="98"/>
                    </a:lnTo>
                    <a:lnTo>
                      <a:pt x="545" y="98"/>
                    </a:lnTo>
                    <a:lnTo>
                      <a:pt x="545" y="96"/>
                    </a:lnTo>
                    <a:lnTo>
                      <a:pt x="547" y="94"/>
                    </a:lnTo>
                    <a:lnTo>
                      <a:pt x="549" y="94"/>
                    </a:lnTo>
                    <a:lnTo>
                      <a:pt x="549" y="92"/>
                    </a:lnTo>
                    <a:lnTo>
                      <a:pt x="551" y="92"/>
                    </a:lnTo>
                    <a:lnTo>
                      <a:pt x="553" y="92"/>
                    </a:lnTo>
                    <a:lnTo>
                      <a:pt x="555" y="92"/>
                    </a:lnTo>
                    <a:lnTo>
                      <a:pt x="555" y="94"/>
                    </a:lnTo>
                    <a:lnTo>
                      <a:pt x="557" y="94"/>
                    </a:lnTo>
                    <a:lnTo>
                      <a:pt x="557" y="96"/>
                    </a:lnTo>
                    <a:lnTo>
                      <a:pt x="559" y="98"/>
                    </a:lnTo>
                    <a:lnTo>
                      <a:pt x="559" y="99"/>
                    </a:lnTo>
                    <a:lnTo>
                      <a:pt x="559" y="101"/>
                    </a:lnTo>
                    <a:lnTo>
                      <a:pt x="561" y="101"/>
                    </a:lnTo>
                    <a:lnTo>
                      <a:pt x="562" y="101"/>
                    </a:lnTo>
                    <a:lnTo>
                      <a:pt x="562" y="99"/>
                    </a:lnTo>
                    <a:lnTo>
                      <a:pt x="562" y="98"/>
                    </a:lnTo>
                    <a:lnTo>
                      <a:pt x="561" y="98"/>
                    </a:lnTo>
                    <a:lnTo>
                      <a:pt x="561" y="96"/>
                    </a:lnTo>
                    <a:lnTo>
                      <a:pt x="559" y="94"/>
                    </a:lnTo>
                    <a:lnTo>
                      <a:pt x="559" y="92"/>
                    </a:lnTo>
                    <a:lnTo>
                      <a:pt x="557" y="90"/>
                    </a:lnTo>
                    <a:lnTo>
                      <a:pt x="555" y="88"/>
                    </a:lnTo>
                    <a:lnTo>
                      <a:pt x="555" y="86"/>
                    </a:lnTo>
                    <a:lnTo>
                      <a:pt x="555" y="84"/>
                    </a:lnTo>
                    <a:lnTo>
                      <a:pt x="557" y="84"/>
                    </a:lnTo>
                    <a:lnTo>
                      <a:pt x="557" y="82"/>
                    </a:lnTo>
                    <a:lnTo>
                      <a:pt x="559" y="82"/>
                    </a:lnTo>
                    <a:lnTo>
                      <a:pt x="561" y="82"/>
                    </a:lnTo>
                    <a:lnTo>
                      <a:pt x="562" y="84"/>
                    </a:lnTo>
                    <a:lnTo>
                      <a:pt x="564" y="86"/>
                    </a:lnTo>
                    <a:lnTo>
                      <a:pt x="564" y="88"/>
                    </a:lnTo>
                    <a:lnTo>
                      <a:pt x="566" y="88"/>
                    </a:lnTo>
                    <a:lnTo>
                      <a:pt x="568" y="90"/>
                    </a:lnTo>
                    <a:lnTo>
                      <a:pt x="570" y="88"/>
                    </a:lnTo>
                    <a:lnTo>
                      <a:pt x="572" y="88"/>
                    </a:lnTo>
                    <a:lnTo>
                      <a:pt x="574" y="86"/>
                    </a:lnTo>
                    <a:lnTo>
                      <a:pt x="576" y="86"/>
                    </a:lnTo>
                    <a:lnTo>
                      <a:pt x="576" y="84"/>
                    </a:lnTo>
                    <a:lnTo>
                      <a:pt x="578" y="84"/>
                    </a:lnTo>
                    <a:lnTo>
                      <a:pt x="578" y="82"/>
                    </a:lnTo>
                    <a:lnTo>
                      <a:pt x="578" y="80"/>
                    </a:lnTo>
                    <a:lnTo>
                      <a:pt x="578" y="78"/>
                    </a:lnTo>
                    <a:lnTo>
                      <a:pt x="578" y="76"/>
                    </a:lnTo>
                    <a:lnTo>
                      <a:pt x="578" y="75"/>
                    </a:lnTo>
                    <a:lnTo>
                      <a:pt x="578" y="73"/>
                    </a:lnTo>
                    <a:lnTo>
                      <a:pt x="580" y="73"/>
                    </a:lnTo>
                    <a:lnTo>
                      <a:pt x="582" y="71"/>
                    </a:lnTo>
                    <a:lnTo>
                      <a:pt x="584" y="71"/>
                    </a:lnTo>
                    <a:lnTo>
                      <a:pt x="585" y="71"/>
                    </a:lnTo>
                    <a:lnTo>
                      <a:pt x="585" y="73"/>
                    </a:lnTo>
                    <a:lnTo>
                      <a:pt x="587" y="73"/>
                    </a:lnTo>
                    <a:lnTo>
                      <a:pt x="587" y="75"/>
                    </a:lnTo>
                    <a:lnTo>
                      <a:pt x="589" y="75"/>
                    </a:lnTo>
                    <a:lnTo>
                      <a:pt x="591" y="75"/>
                    </a:lnTo>
                    <a:lnTo>
                      <a:pt x="591" y="76"/>
                    </a:lnTo>
                    <a:lnTo>
                      <a:pt x="595" y="76"/>
                    </a:lnTo>
                    <a:lnTo>
                      <a:pt x="597" y="76"/>
                    </a:lnTo>
                    <a:lnTo>
                      <a:pt x="597" y="75"/>
                    </a:lnTo>
                    <a:lnTo>
                      <a:pt x="599" y="75"/>
                    </a:lnTo>
                    <a:lnTo>
                      <a:pt x="601" y="75"/>
                    </a:lnTo>
                    <a:lnTo>
                      <a:pt x="601" y="73"/>
                    </a:lnTo>
                    <a:lnTo>
                      <a:pt x="603" y="73"/>
                    </a:lnTo>
                    <a:lnTo>
                      <a:pt x="605" y="73"/>
                    </a:lnTo>
                    <a:lnTo>
                      <a:pt x="607" y="73"/>
                    </a:lnTo>
                    <a:lnTo>
                      <a:pt x="607" y="75"/>
                    </a:lnTo>
                    <a:lnTo>
                      <a:pt x="609" y="75"/>
                    </a:lnTo>
                    <a:lnTo>
                      <a:pt x="609" y="76"/>
                    </a:lnTo>
                    <a:lnTo>
                      <a:pt x="610" y="78"/>
                    </a:lnTo>
                    <a:lnTo>
                      <a:pt x="610" y="76"/>
                    </a:lnTo>
                    <a:lnTo>
                      <a:pt x="612" y="76"/>
                    </a:lnTo>
                    <a:lnTo>
                      <a:pt x="612" y="75"/>
                    </a:lnTo>
                    <a:lnTo>
                      <a:pt x="610" y="75"/>
                    </a:lnTo>
                    <a:lnTo>
                      <a:pt x="610" y="73"/>
                    </a:lnTo>
                    <a:lnTo>
                      <a:pt x="609" y="71"/>
                    </a:lnTo>
                    <a:lnTo>
                      <a:pt x="607" y="71"/>
                    </a:lnTo>
                    <a:lnTo>
                      <a:pt x="605" y="71"/>
                    </a:lnTo>
                    <a:lnTo>
                      <a:pt x="603" y="71"/>
                    </a:lnTo>
                    <a:lnTo>
                      <a:pt x="603" y="69"/>
                    </a:lnTo>
                    <a:lnTo>
                      <a:pt x="601" y="69"/>
                    </a:lnTo>
                    <a:lnTo>
                      <a:pt x="601" y="67"/>
                    </a:lnTo>
                    <a:lnTo>
                      <a:pt x="601" y="65"/>
                    </a:lnTo>
                    <a:lnTo>
                      <a:pt x="603" y="65"/>
                    </a:lnTo>
                    <a:lnTo>
                      <a:pt x="603" y="63"/>
                    </a:lnTo>
                    <a:lnTo>
                      <a:pt x="605" y="63"/>
                    </a:lnTo>
                    <a:lnTo>
                      <a:pt x="607" y="65"/>
                    </a:lnTo>
                    <a:lnTo>
                      <a:pt x="609" y="65"/>
                    </a:lnTo>
                    <a:lnTo>
                      <a:pt x="610" y="67"/>
                    </a:lnTo>
                    <a:lnTo>
                      <a:pt x="610" y="69"/>
                    </a:lnTo>
                    <a:lnTo>
                      <a:pt x="612" y="71"/>
                    </a:lnTo>
                    <a:lnTo>
                      <a:pt x="612" y="73"/>
                    </a:lnTo>
                    <a:lnTo>
                      <a:pt x="614" y="73"/>
                    </a:lnTo>
                    <a:lnTo>
                      <a:pt x="614" y="75"/>
                    </a:lnTo>
                    <a:lnTo>
                      <a:pt x="616" y="75"/>
                    </a:lnTo>
                    <a:lnTo>
                      <a:pt x="618" y="75"/>
                    </a:lnTo>
                    <a:lnTo>
                      <a:pt x="618" y="73"/>
                    </a:lnTo>
                    <a:lnTo>
                      <a:pt x="620" y="73"/>
                    </a:lnTo>
                    <a:lnTo>
                      <a:pt x="620" y="71"/>
                    </a:lnTo>
                    <a:lnTo>
                      <a:pt x="622" y="71"/>
                    </a:lnTo>
                    <a:lnTo>
                      <a:pt x="624" y="71"/>
                    </a:lnTo>
                    <a:lnTo>
                      <a:pt x="626" y="73"/>
                    </a:lnTo>
                    <a:lnTo>
                      <a:pt x="628" y="73"/>
                    </a:lnTo>
                    <a:lnTo>
                      <a:pt x="628" y="71"/>
                    </a:lnTo>
                    <a:lnTo>
                      <a:pt x="628" y="69"/>
                    </a:lnTo>
                    <a:lnTo>
                      <a:pt x="630" y="69"/>
                    </a:lnTo>
                    <a:lnTo>
                      <a:pt x="632" y="69"/>
                    </a:lnTo>
                    <a:lnTo>
                      <a:pt x="632" y="71"/>
                    </a:lnTo>
                    <a:lnTo>
                      <a:pt x="633" y="71"/>
                    </a:lnTo>
                    <a:lnTo>
                      <a:pt x="633" y="73"/>
                    </a:lnTo>
                    <a:lnTo>
                      <a:pt x="633" y="75"/>
                    </a:lnTo>
                    <a:lnTo>
                      <a:pt x="635" y="75"/>
                    </a:lnTo>
                    <a:lnTo>
                      <a:pt x="635" y="76"/>
                    </a:lnTo>
                    <a:lnTo>
                      <a:pt x="637" y="76"/>
                    </a:lnTo>
                    <a:lnTo>
                      <a:pt x="637" y="75"/>
                    </a:lnTo>
                    <a:lnTo>
                      <a:pt x="637" y="73"/>
                    </a:lnTo>
                    <a:lnTo>
                      <a:pt x="635" y="71"/>
                    </a:lnTo>
                    <a:lnTo>
                      <a:pt x="632" y="67"/>
                    </a:lnTo>
                    <a:lnTo>
                      <a:pt x="630" y="67"/>
                    </a:lnTo>
                    <a:lnTo>
                      <a:pt x="630" y="65"/>
                    </a:lnTo>
                    <a:lnTo>
                      <a:pt x="630" y="63"/>
                    </a:lnTo>
                    <a:lnTo>
                      <a:pt x="632" y="61"/>
                    </a:lnTo>
                    <a:lnTo>
                      <a:pt x="633" y="61"/>
                    </a:lnTo>
                    <a:lnTo>
                      <a:pt x="635" y="61"/>
                    </a:lnTo>
                    <a:lnTo>
                      <a:pt x="637" y="63"/>
                    </a:lnTo>
                    <a:lnTo>
                      <a:pt x="639" y="65"/>
                    </a:lnTo>
                    <a:lnTo>
                      <a:pt x="641" y="69"/>
                    </a:lnTo>
                    <a:lnTo>
                      <a:pt x="643" y="69"/>
                    </a:lnTo>
                    <a:lnTo>
                      <a:pt x="643" y="71"/>
                    </a:lnTo>
                    <a:lnTo>
                      <a:pt x="645" y="71"/>
                    </a:lnTo>
                    <a:lnTo>
                      <a:pt x="645" y="73"/>
                    </a:lnTo>
                    <a:lnTo>
                      <a:pt x="647" y="73"/>
                    </a:lnTo>
                    <a:lnTo>
                      <a:pt x="649" y="73"/>
                    </a:lnTo>
                    <a:lnTo>
                      <a:pt x="649" y="71"/>
                    </a:lnTo>
                    <a:lnTo>
                      <a:pt x="651" y="71"/>
                    </a:lnTo>
                    <a:lnTo>
                      <a:pt x="651" y="69"/>
                    </a:lnTo>
                    <a:lnTo>
                      <a:pt x="649" y="69"/>
                    </a:lnTo>
                    <a:lnTo>
                      <a:pt x="649" y="67"/>
                    </a:lnTo>
                    <a:lnTo>
                      <a:pt x="649" y="65"/>
                    </a:lnTo>
                    <a:lnTo>
                      <a:pt x="647" y="65"/>
                    </a:lnTo>
                    <a:lnTo>
                      <a:pt x="647" y="63"/>
                    </a:lnTo>
                    <a:lnTo>
                      <a:pt x="645" y="63"/>
                    </a:lnTo>
                    <a:lnTo>
                      <a:pt x="645" y="61"/>
                    </a:lnTo>
                    <a:lnTo>
                      <a:pt x="647" y="61"/>
                    </a:lnTo>
                    <a:lnTo>
                      <a:pt x="647" y="59"/>
                    </a:lnTo>
                    <a:lnTo>
                      <a:pt x="649" y="59"/>
                    </a:lnTo>
                    <a:lnTo>
                      <a:pt x="649" y="57"/>
                    </a:lnTo>
                    <a:lnTo>
                      <a:pt x="651" y="57"/>
                    </a:lnTo>
                    <a:lnTo>
                      <a:pt x="651" y="55"/>
                    </a:lnTo>
                    <a:lnTo>
                      <a:pt x="653" y="55"/>
                    </a:lnTo>
                    <a:lnTo>
                      <a:pt x="655" y="53"/>
                    </a:lnTo>
                    <a:lnTo>
                      <a:pt x="657" y="53"/>
                    </a:lnTo>
                    <a:lnTo>
                      <a:pt x="657" y="51"/>
                    </a:lnTo>
                    <a:lnTo>
                      <a:pt x="658" y="51"/>
                    </a:lnTo>
                    <a:lnTo>
                      <a:pt x="660" y="51"/>
                    </a:lnTo>
                    <a:lnTo>
                      <a:pt x="660" y="53"/>
                    </a:lnTo>
                    <a:lnTo>
                      <a:pt x="662" y="53"/>
                    </a:lnTo>
                    <a:lnTo>
                      <a:pt x="662" y="55"/>
                    </a:lnTo>
                    <a:lnTo>
                      <a:pt x="664" y="57"/>
                    </a:lnTo>
                    <a:lnTo>
                      <a:pt x="666" y="57"/>
                    </a:lnTo>
                    <a:lnTo>
                      <a:pt x="666" y="55"/>
                    </a:lnTo>
                    <a:lnTo>
                      <a:pt x="666" y="53"/>
                    </a:lnTo>
                    <a:lnTo>
                      <a:pt x="666" y="51"/>
                    </a:lnTo>
                    <a:lnTo>
                      <a:pt x="666" y="50"/>
                    </a:lnTo>
                    <a:lnTo>
                      <a:pt x="664" y="50"/>
                    </a:lnTo>
                    <a:lnTo>
                      <a:pt x="664" y="48"/>
                    </a:lnTo>
                    <a:lnTo>
                      <a:pt x="664" y="46"/>
                    </a:lnTo>
                    <a:lnTo>
                      <a:pt x="664" y="44"/>
                    </a:lnTo>
                    <a:lnTo>
                      <a:pt x="666" y="44"/>
                    </a:lnTo>
                    <a:lnTo>
                      <a:pt x="668" y="44"/>
                    </a:lnTo>
                    <a:lnTo>
                      <a:pt x="670" y="44"/>
                    </a:lnTo>
                    <a:lnTo>
                      <a:pt x="670" y="46"/>
                    </a:lnTo>
                    <a:lnTo>
                      <a:pt x="670" y="48"/>
                    </a:lnTo>
                    <a:lnTo>
                      <a:pt x="672" y="48"/>
                    </a:lnTo>
                    <a:lnTo>
                      <a:pt x="672" y="50"/>
                    </a:lnTo>
                    <a:lnTo>
                      <a:pt x="674" y="51"/>
                    </a:lnTo>
                    <a:lnTo>
                      <a:pt x="674" y="53"/>
                    </a:lnTo>
                    <a:lnTo>
                      <a:pt x="676" y="53"/>
                    </a:lnTo>
                    <a:lnTo>
                      <a:pt x="678" y="53"/>
                    </a:lnTo>
                    <a:lnTo>
                      <a:pt x="680" y="53"/>
                    </a:lnTo>
                    <a:lnTo>
                      <a:pt x="680" y="51"/>
                    </a:lnTo>
                    <a:lnTo>
                      <a:pt x="680" y="50"/>
                    </a:lnTo>
                    <a:lnTo>
                      <a:pt x="680" y="48"/>
                    </a:lnTo>
                    <a:lnTo>
                      <a:pt x="680" y="46"/>
                    </a:lnTo>
                    <a:lnTo>
                      <a:pt x="678" y="46"/>
                    </a:lnTo>
                    <a:lnTo>
                      <a:pt x="678" y="44"/>
                    </a:lnTo>
                    <a:lnTo>
                      <a:pt x="676" y="44"/>
                    </a:lnTo>
                    <a:lnTo>
                      <a:pt x="674" y="44"/>
                    </a:lnTo>
                    <a:lnTo>
                      <a:pt x="674" y="42"/>
                    </a:lnTo>
                    <a:lnTo>
                      <a:pt x="672" y="42"/>
                    </a:lnTo>
                    <a:lnTo>
                      <a:pt x="670" y="42"/>
                    </a:lnTo>
                    <a:lnTo>
                      <a:pt x="670" y="40"/>
                    </a:lnTo>
                    <a:lnTo>
                      <a:pt x="668" y="40"/>
                    </a:lnTo>
                    <a:lnTo>
                      <a:pt x="668" y="38"/>
                    </a:lnTo>
                    <a:lnTo>
                      <a:pt x="668" y="36"/>
                    </a:lnTo>
                    <a:lnTo>
                      <a:pt x="668" y="34"/>
                    </a:lnTo>
                    <a:lnTo>
                      <a:pt x="670" y="34"/>
                    </a:lnTo>
                    <a:lnTo>
                      <a:pt x="670" y="32"/>
                    </a:lnTo>
                    <a:lnTo>
                      <a:pt x="672" y="32"/>
                    </a:lnTo>
                    <a:lnTo>
                      <a:pt x="674" y="32"/>
                    </a:lnTo>
                    <a:lnTo>
                      <a:pt x="676" y="32"/>
                    </a:lnTo>
                    <a:lnTo>
                      <a:pt x="678" y="32"/>
                    </a:lnTo>
                    <a:lnTo>
                      <a:pt x="678" y="34"/>
                    </a:lnTo>
                    <a:lnTo>
                      <a:pt x="680" y="34"/>
                    </a:lnTo>
                    <a:lnTo>
                      <a:pt x="680" y="36"/>
                    </a:lnTo>
                    <a:lnTo>
                      <a:pt x="681" y="36"/>
                    </a:lnTo>
                    <a:lnTo>
                      <a:pt x="683" y="36"/>
                    </a:lnTo>
                    <a:lnTo>
                      <a:pt x="685" y="36"/>
                    </a:lnTo>
                    <a:lnTo>
                      <a:pt x="685" y="34"/>
                    </a:lnTo>
                    <a:lnTo>
                      <a:pt x="687" y="34"/>
                    </a:lnTo>
                    <a:lnTo>
                      <a:pt x="689" y="34"/>
                    </a:lnTo>
                    <a:lnTo>
                      <a:pt x="691" y="34"/>
                    </a:lnTo>
                    <a:lnTo>
                      <a:pt x="691" y="32"/>
                    </a:lnTo>
                    <a:lnTo>
                      <a:pt x="693" y="32"/>
                    </a:lnTo>
                    <a:lnTo>
                      <a:pt x="693" y="30"/>
                    </a:lnTo>
                    <a:lnTo>
                      <a:pt x="693" y="28"/>
                    </a:lnTo>
                    <a:lnTo>
                      <a:pt x="691" y="28"/>
                    </a:lnTo>
                    <a:lnTo>
                      <a:pt x="691" y="27"/>
                    </a:lnTo>
                    <a:lnTo>
                      <a:pt x="689" y="27"/>
                    </a:lnTo>
                    <a:lnTo>
                      <a:pt x="689" y="25"/>
                    </a:lnTo>
                    <a:lnTo>
                      <a:pt x="689" y="23"/>
                    </a:lnTo>
                    <a:lnTo>
                      <a:pt x="691" y="23"/>
                    </a:lnTo>
                    <a:lnTo>
                      <a:pt x="691" y="21"/>
                    </a:lnTo>
                    <a:lnTo>
                      <a:pt x="691" y="19"/>
                    </a:lnTo>
                    <a:lnTo>
                      <a:pt x="691" y="17"/>
                    </a:lnTo>
                    <a:lnTo>
                      <a:pt x="691" y="15"/>
                    </a:lnTo>
                    <a:lnTo>
                      <a:pt x="693" y="15"/>
                    </a:lnTo>
                    <a:lnTo>
                      <a:pt x="695" y="15"/>
                    </a:lnTo>
                    <a:lnTo>
                      <a:pt x="697" y="17"/>
                    </a:lnTo>
                    <a:lnTo>
                      <a:pt x="699" y="17"/>
                    </a:lnTo>
                    <a:lnTo>
                      <a:pt x="701" y="19"/>
                    </a:lnTo>
                    <a:lnTo>
                      <a:pt x="703" y="19"/>
                    </a:lnTo>
                    <a:lnTo>
                      <a:pt x="705" y="19"/>
                    </a:lnTo>
                    <a:lnTo>
                      <a:pt x="706" y="19"/>
                    </a:lnTo>
                    <a:lnTo>
                      <a:pt x="708" y="19"/>
                    </a:lnTo>
                    <a:lnTo>
                      <a:pt x="710" y="19"/>
                    </a:lnTo>
                    <a:lnTo>
                      <a:pt x="712" y="19"/>
                    </a:lnTo>
                    <a:lnTo>
                      <a:pt x="714" y="19"/>
                    </a:lnTo>
                    <a:lnTo>
                      <a:pt x="716" y="19"/>
                    </a:lnTo>
                    <a:lnTo>
                      <a:pt x="718" y="19"/>
                    </a:lnTo>
                    <a:lnTo>
                      <a:pt x="720" y="19"/>
                    </a:lnTo>
                    <a:lnTo>
                      <a:pt x="722" y="19"/>
                    </a:lnTo>
                    <a:lnTo>
                      <a:pt x="724" y="19"/>
                    </a:lnTo>
                    <a:lnTo>
                      <a:pt x="724" y="21"/>
                    </a:lnTo>
                    <a:lnTo>
                      <a:pt x="726" y="23"/>
                    </a:lnTo>
                    <a:lnTo>
                      <a:pt x="728" y="23"/>
                    </a:lnTo>
                    <a:lnTo>
                      <a:pt x="729" y="25"/>
                    </a:lnTo>
                    <a:lnTo>
                      <a:pt x="731" y="25"/>
                    </a:lnTo>
                    <a:lnTo>
                      <a:pt x="731" y="23"/>
                    </a:lnTo>
                    <a:lnTo>
                      <a:pt x="731" y="21"/>
                    </a:lnTo>
                    <a:lnTo>
                      <a:pt x="731" y="17"/>
                    </a:lnTo>
                    <a:lnTo>
                      <a:pt x="729" y="15"/>
                    </a:lnTo>
                    <a:lnTo>
                      <a:pt x="729" y="13"/>
                    </a:lnTo>
                    <a:lnTo>
                      <a:pt x="731" y="13"/>
                    </a:lnTo>
                    <a:lnTo>
                      <a:pt x="733" y="15"/>
                    </a:lnTo>
                    <a:lnTo>
                      <a:pt x="735" y="15"/>
                    </a:lnTo>
                    <a:lnTo>
                      <a:pt x="735" y="17"/>
                    </a:lnTo>
                    <a:lnTo>
                      <a:pt x="737" y="17"/>
                    </a:lnTo>
                    <a:lnTo>
                      <a:pt x="739" y="17"/>
                    </a:lnTo>
                    <a:lnTo>
                      <a:pt x="739" y="15"/>
                    </a:lnTo>
                    <a:lnTo>
                      <a:pt x="741" y="15"/>
                    </a:lnTo>
                    <a:lnTo>
                      <a:pt x="743" y="15"/>
                    </a:lnTo>
                    <a:lnTo>
                      <a:pt x="743" y="13"/>
                    </a:lnTo>
                    <a:lnTo>
                      <a:pt x="745" y="13"/>
                    </a:lnTo>
                    <a:lnTo>
                      <a:pt x="747" y="13"/>
                    </a:lnTo>
                    <a:lnTo>
                      <a:pt x="747" y="11"/>
                    </a:lnTo>
                    <a:lnTo>
                      <a:pt x="749" y="11"/>
                    </a:lnTo>
                    <a:lnTo>
                      <a:pt x="751" y="13"/>
                    </a:lnTo>
                    <a:lnTo>
                      <a:pt x="753" y="13"/>
                    </a:lnTo>
                    <a:lnTo>
                      <a:pt x="753" y="15"/>
                    </a:lnTo>
                    <a:lnTo>
                      <a:pt x="753" y="17"/>
                    </a:lnTo>
                    <a:lnTo>
                      <a:pt x="753" y="19"/>
                    </a:lnTo>
                    <a:lnTo>
                      <a:pt x="751" y="21"/>
                    </a:lnTo>
                    <a:lnTo>
                      <a:pt x="751" y="23"/>
                    </a:lnTo>
                    <a:lnTo>
                      <a:pt x="749" y="23"/>
                    </a:lnTo>
                    <a:lnTo>
                      <a:pt x="749" y="25"/>
                    </a:lnTo>
                    <a:lnTo>
                      <a:pt x="749" y="27"/>
                    </a:lnTo>
                    <a:lnTo>
                      <a:pt x="751" y="27"/>
                    </a:lnTo>
                    <a:lnTo>
                      <a:pt x="751" y="28"/>
                    </a:lnTo>
                    <a:lnTo>
                      <a:pt x="753" y="28"/>
                    </a:lnTo>
                    <a:lnTo>
                      <a:pt x="754" y="28"/>
                    </a:lnTo>
                    <a:lnTo>
                      <a:pt x="754" y="27"/>
                    </a:lnTo>
                    <a:lnTo>
                      <a:pt x="756" y="27"/>
                    </a:lnTo>
                    <a:lnTo>
                      <a:pt x="756" y="25"/>
                    </a:lnTo>
                    <a:lnTo>
                      <a:pt x="758" y="25"/>
                    </a:lnTo>
                    <a:lnTo>
                      <a:pt x="758" y="23"/>
                    </a:lnTo>
                    <a:lnTo>
                      <a:pt x="758" y="21"/>
                    </a:lnTo>
                    <a:lnTo>
                      <a:pt x="758" y="19"/>
                    </a:lnTo>
                    <a:lnTo>
                      <a:pt x="758" y="17"/>
                    </a:lnTo>
                    <a:lnTo>
                      <a:pt x="760" y="17"/>
                    </a:lnTo>
                    <a:lnTo>
                      <a:pt x="762" y="17"/>
                    </a:lnTo>
                    <a:lnTo>
                      <a:pt x="764" y="17"/>
                    </a:lnTo>
                    <a:lnTo>
                      <a:pt x="766" y="17"/>
                    </a:lnTo>
                    <a:lnTo>
                      <a:pt x="766" y="19"/>
                    </a:lnTo>
                    <a:lnTo>
                      <a:pt x="766" y="21"/>
                    </a:lnTo>
                    <a:lnTo>
                      <a:pt x="766" y="23"/>
                    </a:lnTo>
                    <a:lnTo>
                      <a:pt x="764" y="25"/>
                    </a:lnTo>
                    <a:lnTo>
                      <a:pt x="762" y="27"/>
                    </a:lnTo>
                    <a:lnTo>
                      <a:pt x="762" y="28"/>
                    </a:lnTo>
                    <a:lnTo>
                      <a:pt x="764" y="28"/>
                    </a:lnTo>
                    <a:lnTo>
                      <a:pt x="766" y="28"/>
                    </a:lnTo>
                    <a:lnTo>
                      <a:pt x="766" y="27"/>
                    </a:lnTo>
                    <a:lnTo>
                      <a:pt x="768" y="23"/>
                    </a:lnTo>
                    <a:lnTo>
                      <a:pt x="770" y="15"/>
                    </a:lnTo>
                    <a:lnTo>
                      <a:pt x="772" y="13"/>
                    </a:lnTo>
                    <a:lnTo>
                      <a:pt x="772" y="11"/>
                    </a:lnTo>
                    <a:lnTo>
                      <a:pt x="772" y="9"/>
                    </a:lnTo>
                    <a:lnTo>
                      <a:pt x="774" y="9"/>
                    </a:lnTo>
                    <a:lnTo>
                      <a:pt x="776" y="9"/>
                    </a:lnTo>
                    <a:lnTo>
                      <a:pt x="777" y="9"/>
                    </a:lnTo>
                    <a:lnTo>
                      <a:pt x="777" y="11"/>
                    </a:lnTo>
                    <a:lnTo>
                      <a:pt x="777" y="13"/>
                    </a:lnTo>
                    <a:lnTo>
                      <a:pt x="777" y="15"/>
                    </a:lnTo>
                    <a:lnTo>
                      <a:pt x="777" y="17"/>
                    </a:lnTo>
                    <a:lnTo>
                      <a:pt x="777" y="19"/>
                    </a:lnTo>
                    <a:lnTo>
                      <a:pt x="779" y="19"/>
                    </a:lnTo>
                    <a:lnTo>
                      <a:pt x="781" y="19"/>
                    </a:lnTo>
                    <a:lnTo>
                      <a:pt x="783" y="19"/>
                    </a:lnTo>
                    <a:lnTo>
                      <a:pt x="783" y="17"/>
                    </a:lnTo>
                    <a:lnTo>
                      <a:pt x="785" y="17"/>
                    </a:lnTo>
                    <a:lnTo>
                      <a:pt x="787" y="17"/>
                    </a:lnTo>
                    <a:lnTo>
                      <a:pt x="789" y="17"/>
                    </a:lnTo>
                    <a:lnTo>
                      <a:pt x="789" y="19"/>
                    </a:lnTo>
                    <a:lnTo>
                      <a:pt x="789" y="21"/>
                    </a:lnTo>
                    <a:lnTo>
                      <a:pt x="791" y="21"/>
                    </a:lnTo>
                    <a:lnTo>
                      <a:pt x="793" y="21"/>
                    </a:lnTo>
                    <a:lnTo>
                      <a:pt x="795" y="21"/>
                    </a:lnTo>
                    <a:lnTo>
                      <a:pt x="797" y="21"/>
                    </a:lnTo>
                    <a:lnTo>
                      <a:pt x="799" y="21"/>
                    </a:lnTo>
                    <a:lnTo>
                      <a:pt x="801" y="21"/>
                    </a:lnTo>
                    <a:lnTo>
                      <a:pt x="802" y="21"/>
                    </a:lnTo>
                    <a:lnTo>
                      <a:pt x="804" y="23"/>
                    </a:lnTo>
                    <a:lnTo>
                      <a:pt x="804" y="25"/>
                    </a:lnTo>
                    <a:lnTo>
                      <a:pt x="804" y="27"/>
                    </a:lnTo>
                    <a:lnTo>
                      <a:pt x="806" y="28"/>
                    </a:lnTo>
                    <a:lnTo>
                      <a:pt x="806" y="30"/>
                    </a:lnTo>
                    <a:lnTo>
                      <a:pt x="806" y="32"/>
                    </a:lnTo>
                    <a:lnTo>
                      <a:pt x="806" y="34"/>
                    </a:lnTo>
                    <a:lnTo>
                      <a:pt x="808" y="36"/>
                    </a:lnTo>
                    <a:lnTo>
                      <a:pt x="810" y="36"/>
                    </a:lnTo>
                    <a:lnTo>
                      <a:pt x="812" y="34"/>
                    </a:lnTo>
                    <a:lnTo>
                      <a:pt x="816" y="34"/>
                    </a:lnTo>
                    <a:lnTo>
                      <a:pt x="818" y="34"/>
                    </a:lnTo>
                    <a:lnTo>
                      <a:pt x="818" y="32"/>
                    </a:lnTo>
                    <a:lnTo>
                      <a:pt x="820" y="32"/>
                    </a:lnTo>
                    <a:lnTo>
                      <a:pt x="822" y="30"/>
                    </a:lnTo>
                    <a:lnTo>
                      <a:pt x="824" y="28"/>
                    </a:lnTo>
                    <a:lnTo>
                      <a:pt x="829" y="21"/>
                    </a:lnTo>
                    <a:lnTo>
                      <a:pt x="831" y="19"/>
                    </a:lnTo>
                    <a:lnTo>
                      <a:pt x="833" y="19"/>
                    </a:lnTo>
                    <a:lnTo>
                      <a:pt x="833" y="17"/>
                    </a:lnTo>
                    <a:lnTo>
                      <a:pt x="835" y="17"/>
                    </a:lnTo>
                    <a:lnTo>
                      <a:pt x="835" y="15"/>
                    </a:lnTo>
                    <a:lnTo>
                      <a:pt x="837" y="15"/>
                    </a:lnTo>
                    <a:lnTo>
                      <a:pt x="839" y="13"/>
                    </a:lnTo>
                    <a:lnTo>
                      <a:pt x="841" y="13"/>
                    </a:lnTo>
                    <a:lnTo>
                      <a:pt x="843" y="11"/>
                    </a:lnTo>
                    <a:lnTo>
                      <a:pt x="845" y="11"/>
                    </a:lnTo>
                    <a:lnTo>
                      <a:pt x="845" y="9"/>
                    </a:lnTo>
                    <a:lnTo>
                      <a:pt x="847" y="9"/>
                    </a:lnTo>
                    <a:lnTo>
                      <a:pt x="850" y="5"/>
                    </a:lnTo>
                    <a:lnTo>
                      <a:pt x="852" y="5"/>
                    </a:lnTo>
                    <a:lnTo>
                      <a:pt x="854" y="3"/>
                    </a:lnTo>
                    <a:lnTo>
                      <a:pt x="856" y="3"/>
                    </a:lnTo>
                    <a:lnTo>
                      <a:pt x="856" y="2"/>
                    </a:lnTo>
                    <a:lnTo>
                      <a:pt x="858" y="2"/>
                    </a:lnTo>
                    <a:lnTo>
                      <a:pt x="860" y="2"/>
                    </a:lnTo>
                    <a:lnTo>
                      <a:pt x="862" y="2"/>
                    </a:lnTo>
                    <a:lnTo>
                      <a:pt x="862" y="0"/>
                    </a:lnTo>
                    <a:lnTo>
                      <a:pt x="864" y="0"/>
                    </a:lnTo>
                    <a:lnTo>
                      <a:pt x="866" y="0"/>
                    </a:lnTo>
                    <a:lnTo>
                      <a:pt x="866" y="2"/>
                    </a:lnTo>
                    <a:lnTo>
                      <a:pt x="866" y="3"/>
                    </a:lnTo>
                    <a:lnTo>
                      <a:pt x="866" y="5"/>
                    </a:lnTo>
                    <a:lnTo>
                      <a:pt x="866" y="7"/>
                    </a:lnTo>
                    <a:lnTo>
                      <a:pt x="866" y="9"/>
                    </a:lnTo>
                    <a:lnTo>
                      <a:pt x="866" y="11"/>
                    </a:lnTo>
                    <a:lnTo>
                      <a:pt x="866" y="13"/>
                    </a:lnTo>
                    <a:lnTo>
                      <a:pt x="868" y="13"/>
                    </a:lnTo>
                    <a:lnTo>
                      <a:pt x="868" y="15"/>
                    </a:lnTo>
                    <a:lnTo>
                      <a:pt x="866" y="15"/>
                    </a:lnTo>
                    <a:lnTo>
                      <a:pt x="866" y="17"/>
                    </a:lnTo>
                    <a:lnTo>
                      <a:pt x="866" y="19"/>
                    </a:lnTo>
                    <a:lnTo>
                      <a:pt x="868" y="19"/>
                    </a:lnTo>
                    <a:lnTo>
                      <a:pt x="868" y="21"/>
                    </a:lnTo>
                    <a:lnTo>
                      <a:pt x="868" y="23"/>
                    </a:lnTo>
                    <a:lnTo>
                      <a:pt x="870" y="23"/>
                    </a:lnTo>
                    <a:lnTo>
                      <a:pt x="870" y="25"/>
                    </a:lnTo>
                    <a:lnTo>
                      <a:pt x="868" y="25"/>
                    </a:lnTo>
                    <a:lnTo>
                      <a:pt x="868" y="27"/>
                    </a:lnTo>
                    <a:lnTo>
                      <a:pt x="868" y="28"/>
                    </a:lnTo>
                    <a:lnTo>
                      <a:pt x="870" y="28"/>
                    </a:lnTo>
                    <a:lnTo>
                      <a:pt x="870" y="30"/>
                    </a:lnTo>
                    <a:lnTo>
                      <a:pt x="872" y="32"/>
                    </a:lnTo>
                    <a:lnTo>
                      <a:pt x="872" y="34"/>
                    </a:lnTo>
                    <a:lnTo>
                      <a:pt x="872" y="36"/>
                    </a:lnTo>
                    <a:lnTo>
                      <a:pt x="873" y="36"/>
                    </a:lnTo>
                    <a:lnTo>
                      <a:pt x="875" y="38"/>
                    </a:lnTo>
                    <a:lnTo>
                      <a:pt x="875" y="40"/>
                    </a:lnTo>
                    <a:lnTo>
                      <a:pt x="875" y="42"/>
                    </a:lnTo>
                    <a:lnTo>
                      <a:pt x="877" y="42"/>
                    </a:lnTo>
                    <a:lnTo>
                      <a:pt x="877" y="44"/>
                    </a:lnTo>
                    <a:lnTo>
                      <a:pt x="879" y="46"/>
                    </a:lnTo>
                    <a:lnTo>
                      <a:pt x="879" y="48"/>
                    </a:lnTo>
                    <a:lnTo>
                      <a:pt x="879" y="50"/>
                    </a:lnTo>
                    <a:lnTo>
                      <a:pt x="881" y="50"/>
                    </a:lnTo>
                    <a:lnTo>
                      <a:pt x="881" y="51"/>
                    </a:lnTo>
                    <a:lnTo>
                      <a:pt x="879" y="51"/>
                    </a:lnTo>
                    <a:lnTo>
                      <a:pt x="881" y="51"/>
                    </a:lnTo>
                    <a:lnTo>
                      <a:pt x="881" y="53"/>
                    </a:lnTo>
                    <a:lnTo>
                      <a:pt x="881" y="55"/>
                    </a:lnTo>
                    <a:lnTo>
                      <a:pt x="881" y="57"/>
                    </a:lnTo>
                    <a:lnTo>
                      <a:pt x="879" y="57"/>
                    </a:lnTo>
                    <a:lnTo>
                      <a:pt x="879" y="59"/>
                    </a:lnTo>
                    <a:lnTo>
                      <a:pt x="881" y="59"/>
                    </a:lnTo>
                    <a:lnTo>
                      <a:pt x="881" y="61"/>
                    </a:lnTo>
                    <a:lnTo>
                      <a:pt x="881" y="63"/>
                    </a:lnTo>
                    <a:lnTo>
                      <a:pt x="883" y="63"/>
                    </a:lnTo>
                    <a:lnTo>
                      <a:pt x="883" y="65"/>
                    </a:lnTo>
                    <a:lnTo>
                      <a:pt x="883" y="67"/>
                    </a:lnTo>
                    <a:lnTo>
                      <a:pt x="883" y="69"/>
                    </a:lnTo>
                    <a:lnTo>
                      <a:pt x="885" y="69"/>
                    </a:lnTo>
                    <a:lnTo>
                      <a:pt x="887" y="69"/>
                    </a:lnTo>
                    <a:lnTo>
                      <a:pt x="887" y="71"/>
                    </a:lnTo>
                    <a:lnTo>
                      <a:pt x="887" y="73"/>
                    </a:lnTo>
                    <a:lnTo>
                      <a:pt x="889" y="73"/>
                    </a:lnTo>
                    <a:lnTo>
                      <a:pt x="889" y="75"/>
                    </a:lnTo>
                    <a:lnTo>
                      <a:pt x="889" y="76"/>
                    </a:lnTo>
                    <a:lnTo>
                      <a:pt x="891" y="76"/>
                    </a:lnTo>
                    <a:lnTo>
                      <a:pt x="893" y="76"/>
                    </a:lnTo>
                    <a:lnTo>
                      <a:pt x="893" y="78"/>
                    </a:lnTo>
                    <a:lnTo>
                      <a:pt x="895" y="78"/>
                    </a:lnTo>
                    <a:lnTo>
                      <a:pt x="897" y="78"/>
                    </a:lnTo>
                    <a:lnTo>
                      <a:pt x="897" y="76"/>
                    </a:lnTo>
                    <a:lnTo>
                      <a:pt x="898" y="76"/>
                    </a:lnTo>
                    <a:lnTo>
                      <a:pt x="900" y="76"/>
                    </a:lnTo>
                    <a:lnTo>
                      <a:pt x="902" y="76"/>
                    </a:lnTo>
                    <a:lnTo>
                      <a:pt x="904" y="76"/>
                    </a:lnTo>
                    <a:lnTo>
                      <a:pt x="906" y="75"/>
                    </a:lnTo>
                    <a:lnTo>
                      <a:pt x="906" y="76"/>
                    </a:lnTo>
                    <a:lnTo>
                      <a:pt x="908" y="76"/>
                    </a:lnTo>
                    <a:lnTo>
                      <a:pt x="910" y="75"/>
                    </a:lnTo>
                    <a:lnTo>
                      <a:pt x="912" y="75"/>
                    </a:lnTo>
                    <a:lnTo>
                      <a:pt x="912" y="73"/>
                    </a:lnTo>
                    <a:lnTo>
                      <a:pt x="914" y="71"/>
                    </a:lnTo>
                    <a:lnTo>
                      <a:pt x="916" y="71"/>
                    </a:lnTo>
                    <a:lnTo>
                      <a:pt x="918" y="71"/>
                    </a:lnTo>
                    <a:lnTo>
                      <a:pt x="920" y="71"/>
                    </a:lnTo>
                    <a:lnTo>
                      <a:pt x="921" y="73"/>
                    </a:lnTo>
                    <a:lnTo>
                      <a:pt x="923" y="75"/>
                    </a:lnTo>
                    <a:lnTo>
                      <a:pt x="923" y="76"/>
                    </a:lnTo>
                    <a:lnTo>
                      <a:pt x="925" y="78"/>
                    </a:lnTo>
                    <a:lnTo>
                      <a:pt x="925" y="80"/>
                    </a:lnTo>
                    <a:lnTo>
                      <a:pt x="925" y="82"/>
                    </a:lnTo>
                    <a:lnTo>
                      <a:pt x="925" y="84"/>
                    </a:lnTo>
                    <a:lnTo>
                      <a:pt x="925" y="86"/>
                    </a:lnTo>
                    <a:lnTo>
                      <a:pt x="927" y="88"/>
                    </a:lnTo>
                    <a:lnTo>
                      <a:pt x="927" y="90"/>
                    </a:lnTo>
                    <a:lnTo>
                      <a:pt x="929" y="92"/>
                    </a:lnTo>
                    <a:lnTo>
                      <a:pt x="929" y="94"/>
                    </a:lnTo>
                    <a:lnTo>
                      <a:pt x="931" y="96"/>
                    </a:lnTo>
                    <a:lnTo>
                      <a:pt x="933" y="96"/>
                    </a:lnTo>
                    <a:lnTo>
                      <a:pt x="935" y="96"/>
                    </a:lnTo>
                    <a:lnTo>
                      <a:pt x="937" y="96"/>
                    </a:lnTo>
                    <a:lnTo>
                      <a:pt x="937" y="98"/>
                    </a:lnTo>
                    <a:lnTo>
                      <a:pt x="935" y="99"/>
                    </a:lnTo>
                    <a:lnTo>
                      <a:pt x="935" y="101"/>
                    </a:lnTo>
                    <a:lnTo>
                      <a:pt x="935" y="103"/>
                    </a:lnTo>
                    <a:lnTo>
                      <a:pt x="937" y="105"/>
                    </a:lnTo>
                    <a:lnTo>
                      <a:pt x="939" y="107"/>
                    </a:lnTo>
                    <a:lnTo>
                      <a:pt x="939" y="109"/>
                    </a:lnTo>
                    <a:lnTo>
                      <a:pt x="937" y="111"/>
                    </a:lnTo>
                    <a:lnTo>
                      <a:pt x="937" y="113"/>
                    </a:lnTo>
                    <a:lnTo>
                      <a:pt x="937" y="115"/>
                    </a:lnTo>
                    <a:lnTo>
                      <a:pt x="937" y="117"/>
                    </a:lnTo>
                    <a:lnTo>
                      <a:pt x="937" y="119"/>
                    </a:lnTo>
                    <a:lnTo>
                      <a:pt x="937" y="121"/>
                    </a:lnTo>
                    <a:lnTo>
                      <a:pt x="939" y="121"/>
                    </a:lnTo>
                    <a:lnTo>
                      <a:pt x="939" y="123"/>
                    </a:lnTo>
                    <a:lnTo>
                      <a:pt x="941" y="123"/>
                    </a:lnTo>
                    <a:lnTo>
                      <a:pt x="941" y="124"/>
                    </a:lnTo>
                    <a:lnTo>
                      <a:pt x="941" y="126"/>
                    </a:lnTo>
                    <a:lnTo>
                      <a:pt x="941" y="128"/>
                    </a:lnTo>
                    <a:lnTo>
                      <a:pt x="943" y="128"/>
                    </a:lnTo>
                    <a:lnTo>
                      <a:pt x="945" y="130"/>
                    </a:lnTo>
                    <a:lnTo>
                      <a:pt x="945" y="132"/>
                    </a:lnTo>
                    <a:lnTo>
                      <a:pt x="946" y="132"/>
                    </a:lnTo>
                    <a:lnTo>
                      <a:pt x="946" y="134"/>
                    </a:lnTo>
                    <a:lnTo>
                      <a:pt x="946" y="136"/>
                    </a:lnTo>
                    <a:lnTo>
                      <a:pt x="946" y="138"/>
                    </a:lnTo>
                    <a:lnTo>
                      <a:pt x="948" y="140"/>
                    </a:lnTo>
                    <a:lnTo>
                      <a:pt x="946" y="142"/>
                    </a:lnTo>
                    <a:lnTo>
                      <a:pt x="946" y="144"/>
                    </a:lnTo>
                    <a:lnTo>
                      <a:pt x="946" y="146"/>
                    </a:lnTo>
                    <a:lnTo>
                      <a:pt x="946" y="147"/>
                    </a:lnTo>
                    <a:lnTo>
                      <a:pt x="948" y="149"/>
                    </a:lnTo>
                    <a:lnTo>
                      <a:pt x="948" y="151"/>
                    </a:lnTo>
                    <a:lnTo>
                      <a:pt x="950" y="151"/>
                    </a:lnTo>
                    <a:lnTo>
                      <a:pt x="952" y="151"/>
                    </a:lnTo>
                    <a:lnTo>
                      <a:pt x="954" y="151"/>
                    </a:lnTo>
                    <a:lnTo>
                      <a:pt x="956" y="153"/>
                    </a:lnTo>
                    <a:lnTo>
                      <a:pt x="958" y="153"/>
                    </a:lnTo>
                    <a:lnTo>
                      <a:pt x="960" y="155"/>
                    </a:lnTo>
                    <a:lnTo>
                      <a:pt x="964" y="155"/>
                    </a:lnTo>
                    <a:lnTo>
                      <a:pt x="966" y="157"/>
                    </a:lnTo>
                    <a:lnTo>
                      <a:pt x="966" y="159"/>
                    </a:lnTo>
                    <a:lnTo>
                      <a:pt x="968" y="161"/>
                    </a:lnTo>
                    <a:lnTo>
                      <a:pt x="968" y="163"/>
                    </a:lnTo>
                    <a:lnTo>
                      <a:pt x="969" y="165"/>
                    </a:lnTo>
                    <a:lnTo>
                      <a:pt x="969" y="167"/>
                    </a:lnTo>
                    <a:lnTo>
                      <a:pt x="971" y="169"/>
                    </a:lnTo>
                    <a:lnTo>
                      <a:pt x="971" y="171"/>
                    </a:lnTo>
                    <a:lnTo>
                      <a:pt x="973" y="172"/>
                    </a:lnTo>
                    <a:lnTo>
                      <a:pt x="973" y="174"/>
                    </a:lnTo>
                    <a:lnTo>
                      <a:pt x="973" y="176"/>
                    </a:lnTo>
                    <a:lnTo>
                      <a:pt x="973" y="178"/>
                    </a:lnTo>
                    <a:lnTo>
                      <a:pt x="971" y="178"/>
                    </a:lnTo>
                    <a:lnTo>
                      <a:pt x="971" y="180"/>
                    </a:lnTo>
                    <a:lnTo>
                      <a:pt x="969" y="180"/>
                    </a:lnTo>
                    <a:lnTo>
                      <a:pt x="969" y="182"/>
                    </a:lnTo>
                    <a:lnTo>
                      <a:pt x="969" y="184"/>
                    </a:lnTo>
                    <a:lnTo>
                      <a:pt x="968" y="186"/>
                    </a:lnTo>
                    <a:lnTo>
                      <a:pt x="968" y="188"/>
                    </a:lnTo>
                    <a:lnTo>
                      <a:pt x="968" y="190"/>
                    </a:lnTo>
                    <a:lnTo>
                      <a:pt x="966" y="190"/>
                    </a:lnTo>
                    <a:lnTo>
                      <a:pt x="966" y="192"/>
                    </a:lnTo>
                    <a:lnTo>
                      <a:pt x="964" y="192"/>
                    </a:lnTo>
                    <a:lnTo>
                      <a:pt x="964" y="194"/>
                    </a:lnTo>
                    <a:lnTo>
                      <a:pt x="962" y="196"/>
                    </a:lnTo>
                    <a:lnTo>
                      <a:pt x="960" y="197"/>
                    </a:lnTo>
                    <a:lnTo>
                      <a:pt x="958" y="197"/>
                    </a:lnTo>
                    <a:lnTo>
                      <a:pt x="956" y="199"/>
                    </a:lnTo>
                    <a:lnTo>
                      <a:pt x="954" y="201"/>
                    </a:lnTo>
                    <a:lnTo>
                      <a:pt x="956" y="203"/>
                    </a:lnTo>
                    <a:lnTo>
                      <a:pt x="956" y="205"/>
                    </a:lnTo>
                    <a:lnTo>
                      <a:pt x="954" y="207"/>
                    </a:lnTo>
                    <a:lnTo>
                      <a:pt x="956" y="209"/>
                    </a:lnTo>
                    <a:lnTo>
                      <a:pt x="956" y="211"/>
                    </a:lnTo>
                    <a:lnTo>
                      <a:pt x="954" y="211"/>
                    </a:lnTo>
                    <a:lnTo>
                      <a:pt x="943" y="211"/>
                    </a:lnTo>
                    <a:lnTo>
                      <a:pt x="923" y="226"/>
                    </a:lnTo>
                    <a:lnTo>
                      <a:pt x="916" y="234"/>
                    </a:lnTo>
                    <a:lnTo>
                      <a:pt x="858" y="288"/>
                    </a:lnTo>
                    <a:lnTo>
                      <a:pt x="825" y="316"/>
                    </a:lnTo>
                    <a:lnTo>
                      <a:pt x="825" y="338"/>
                    </a:lnTo>
                    <a:lnTo>
                      <a:pt x="825" y="336"/>
                    </a:lnTo>
                    <a:lnTo>
                      <a:pt x="827" y="336"/>
                    </a:lnTo>
                    <a:lnTo>
                      <a:pt x="829" y="336"/>
                    </a:lnTo>
                    <a:lnTo>
                      <a:pt x="831" y="336"/>
                    </a:lnTo>
                    <a:lnTo>
                      <a:pt x="831" y="332"/>
                    </a:lnTo>
                    <a:lnTo>
                      <a:pt x="833" y="332"/>
                    </a:lnTo>
                    <a:lnTo>
                      <a:pt x="833" y="330"/>
                    </a:lnTo>
                    <a:lnTo>
                      <a:pt x="835" y="328"/>
                    </a:lnTo>
                    <a:lnTo>
                      <a:pt x="835" y="326"/>
                    </a:lnTo>
                    <a:lnTo>
                      <a:pt x="837" y="326"/>
                    </a:lnTo>
                    <a:lnTo>
                      <a:pt x="837" y="324"/>
                    </a:lnTo>
                    <a:lnTo>
                      <a:pt x="839" y="324"/>
                    </a:lnTo>
                    <a:lnTo>
                      <a:pt x="839" y="326"/>
                    </a:lnTo>
                    <a:lnTo>
                      <a:pt x="841" y="326"/>
                    </a:lnTo>
                    <a:lnTo>
                      <a:pt x="843" y="326"/>
                    </a:lnTo>
                    <a:lnTo>
                      <a:pt x="845" y="326"/>
                    </a:lnTo>
                    <a:lnTo>
                      <a:pt x="847" y="326"/>
                    </a:lnTo>
                    <a:lnTo>
                      <a:pt x="849" y="326"/>
                    </a:lnTo>
                    <a:lnTo>
                      <a:pt x="850" y="326"/>
                    </a:lnTo>
                    <a:lnTo>
                      <a:pt x="850" y="324"/>
                    </a:lnTo>
                    <a:lnTo>
                      <a:pt x="852" y="324"/>
                    </a:lnTo>
                    <a:lnTo>
                      <a:pt x="854" y="324"/>
                    </a:lnTo>
                    <a:lnTo>
                      <a:pt x="856" y="324"/>
                    </a:lnTo>
                    <a:lnTo>
                      <a:pt x="858" y="322"/>
                    </a:lnTo>
                    <a:lnTo>
                      <a:pt x="858" y="324"/>
                    </a:lnTo>
                    <a:lnTo>
                      <a:pt x="858" y="326"/>
                    </a:lnTo>
                    <a:lnTo>
                      <a:pt x="858" y="328"/>
                    </a:lnTo>
                    <a:lnTo>
                      <a:pt x="860" y="330"/>
                    </a:lnTo>
                    <a:lnTo>
                      <a:pt x="864" y="330"/>
                    </a:lnTo>
                    <a:lnTo>
                      <a:pt x="866" y="330"/>
                    </a:lnTo>
                    <a:lnTo>
                      <a:pt x="870" y="332"/>
                    </a:lnTo>
                    <a:lnTo>
                      <a:pt x="872" y="332"/>
                    </a:lnTo>
                    <a:lnTo>
                      <a:pt x="877" y="334"/>
                    </a:lnTo>
                    <a:lnTo>
                      <a:pt x="879" y="334"/>
                    </a:lnTo>
                    <a:lnTo>
                      <a:pt x="881" y="334"/>
                    </a:lnTo>
                    <a:lnTo>
                      <a:pt x="883" y="334"/>
                    </a:lnTo>
                    <a:lnTo>
                      <a:pt x="883" y="332"/>
                    </a:lnTo>
                    <a:lnTo>
                      <a:pt x="885" y="330"/>
                    </a:lnTo>
                    <a:lnTo>
                      <a:pt x="887" y="330"/>
                    </a:lnTo>
                    <a:lnTo>
                      <a:pt x="891" y="330"/>
                    </a:lnTo>
                    <a:lnTo>
                      <a:pt x="893" y="332"/>
                    </a:lnTo>
                    <a:lnTo>
                      <a:pt x="895" y="334"/>
                    </a:lnTo>
                    <a:lnTo>
                      <a:pt x="897" y="334"/>
                    </a:lnTo>
                    <a:lnTo>
                      <a:pt x="898" y="336"/>
                    </a:lnTo>
                    <a:lnTo>
                      <a:pt x="900" y="338"/>
                    </a:lnTo>
                    <a:lnTo>
                      <a:pt x="904" y="341"/>
                    </a:lnTo>
                    <a:lnTo>
                      <a:pt x="904" y="343"/>
                    </a:lnTo>
                    <a:lnTo>
                      <a:pt x="904" y="345"/>
                    </a:lnTo>
                    <a:lnTo>
                      <a:pt x="904" y="347"/>
                    </a:lnTo>
                    <a:lnTo>
                      <a:pt x="904" y="349"/>
                    </a:lnTo>
                    <a:lnTo>
                      <a:pt x="906" y="349"/>
                    </a:lnTo>
                    <a:lnTo>
                      <a:pt x="908" y="353"/>
                    </a:lnTo>
                    <a:lnTo>
                      <a:pt x="910" y="353"/>
                    </a:lnTo>
                    <a:lnTo>
                      <a:pt x="910" y="355"/>
                    </a:lnTo>
                    <a:lnTo>
                      <a:pt x="910" y="357"/>
                    </a:lnTo>
                    <a:lnTo>
                      <a:pt x="910" y="359"/>
                    </a:lnTo>
                    <a:lnTo>
                      <a:pt x="910" y="361"/>
                    </a:lnTo>
                    <a:lnTo>
                      <a:pt x="908" y="366"/>
                    </a:lnTo>
                    <a:lnTo>
                      <a:pt x="908" y="368"/>
                    </a:lnTo>
                    <a:lnTo>
                      <a:pt x="908" y="370"/>
                    </a:lnTo>
                    <a:lnTo>
                      <a:pt x="910" y="372"/>
                    </a:lnTo>
                    <a:lnTo>
                      <a:pt x="910" y="374"/>
                    </a:lnTo>
                    <a:lnTo>
                      <a:pt x="912" y="374"/>
                    </a:lnTo>
                    <a:lnTo>
                      <a:pt x="912" y="372"/>
                    </a:lnTo>
                    <a:lnTo>
                      <a:pt x="914" y="372"/>
                    </a:lnTo>
                    <a:lnTo>
                      <a:pt x="914" y="370"/>
                    </a:lnTo>
                    <a:lnTo>
                      <a:pt x="916" y="370"/>
                    </a:lnTo>
                    <a:lnTo>
                      <a:pt x="918" y="370"/>
                    </a:lnTo>
                    <a:lnTo>
                      <a:pt x="920" y="368"/>
                    </a:lnTo>
                    <a:lnTo>
                      <a:pt x="921" y="368"/>
                    </a:lnTo>
                    <a:lnTo>
                      <a:pt x="923" y="370"/>
                    </a:lnTo>
                    <a:lnTo>
                      <a:pt x="925" y="370"/>
                    </a:lnTo>
                    <a:lnTo>
                      <a:pt x="929" y="370"/>
                    </a:lnTo>
                    <a:lnTo>
                      <a:pt x="929" y="372"/>
                    </a:lnTo>
                    <a:lnTo>
                      <a:pt x="931" y="372"/>
                    </a:lnTo>
                    <a:lnTo>
                      <a:pt x="931" y="374"/>
                    </a:lnTo>
                    <a:lnTo>
                      <a:pt x="933" y="378"/>
                    </a:lnTo>
                    <a:lnTo>
                      <a:pt x="935" y="382"/>
                    </a:lnTo>
                    <a:lnTo>
                      <a:pt x="935" y="384"/>
                    </a:lnTo>
                    <a:lnTo>
                      <a:pt x="937" y="384"/>
                    </a:lnTo>
                    <a:lnTo>
                      <a:pt x="939" y="384"/>
                    </a:lnTo>
                    <a:lnTo>
                      <a:pt x="941" y="384"/>
                    </a:lnTo>
                    <a:lnTo>
                      <a:pt x="941" y="386"/>
                    </a:lnTo>
                    <a:lnTo>
                      <a:pt x="943" y="388"/>
                    </a:lnTo>
                    <a:lnTo>
                      <a:pt x="945" y="388"/>
                    </a:lnTo>
                    <a:lnTo>
                      <a:pt x="945" y="389"/>
                    </a:lnTo>
                    <a:lnTo>
                      <a:pt x="946" y="391"/>
                    </a:lnTo>
                    <a:lnTo>
                      <a:pt x="948" y="391"/>
                    </a:lnTo>
                    <a:lnTo>
                      <a:pt x="948" y="393"/>
                    </a:lnTo>
                    <a:lnTo>
                      <a:pt x="950" y="393"/>
                    </a:lnTo>
                    <a:lnTo>
                      <a:pt x="952" y="395"/>
                    </a:lnTo>
                    <a:lnTo>
                      <a:pt x="954" y="395"/>
                    </a:lnTo>
                    <a:lnTo>
                      <a:pt x="954" y="397"/>
                    </a:lnTo>
                    <a:lnTo>
                      <a:pt x="954" y="399"/>
                    </a:lnTo>
                    <a:lnTo>
                      <a:pt x="954" y="401"/>
                    </a:lnTo>
                    <a:lnTo>
                      <a:pt x="954" y="403"/>
                    </a:lnTo>
                    <a:lnTo>
                      <a:pt x="956" y="403"/>
                    </a:lnTo>
                    <a:lnTo>
                      <a:pt x="956" y="405"/>
                    </a:lnTo>
                    <a:lnTo>
                      <a:pt x="958" y="405"/>
                    </a:lnTo>
                    <a:lnTo>
                      <a:pt x="960" y="407"/>
                    </a:lnTo>
                    <a:lnTo>
                      <a:pt x="962" y="407"/>
                    </a:lnTo>
                    <a:lnTo>
                      <a:pt x="964" y="407"/>
                    </a:lnTo>
                    <a:lnTo>
                      <a:pt x="966" y="409"/>
                    </a:lnTo>
                    <a:lnTo>
                      <a:pt x="968" y="411"/>
                    </a:lnTo>
                    <a:lnTo>
                      <a:pt x="968" y="412"/>
                    </a:lnTo>
                    <a:lnTo>
                      <a:pt x="968" y="414"/>
                    </a:lnTo>
                    <a:lnTo>
                      <a:pt x="968" y="416"/>
                    </a:lnTo>
                    <a:lnTo>
                      <a:pt x="969" y="418"/>
                    </a:lnTo>
                    <a:lnTo>
                      <a:pt x="969" y="420"/>
                    </a:lnTo>
                    <a:lnTo>
                      <a:pt x="971" y="420"/>
                    </a:lnTo>
                    <a:lnTo>
                      <a:pt x="973" y="422"/>
                    </a:lnTo>
                    <a:lnTo>
                      <a:pt x="973" y="424"/>
                    </a:lnTo>
                    <a:lnTo>
                      <a:pt x="975" y="424"/>
                    </a:lnTo>
                    <a:lnTo>
                      <a:pt x="975" y="426"/>
                    </a:lnTo>
                    <a:lnTo>
                      <a:pt x="977" y="426"/>
                    </a:lnTo>
                    <a:lnTo>
                      <a:pt x="977" y="428"/>
                    </a:lnTo>
                    <a:lnTo>
                      <a:pt x="979" y="432"/>
                    </a:lnTo>
                    <a:lnTo>
                      <a:pt x="981" y="434"/>
                    </a:lnTo>
                    <a:lnTo>
                      <a:pt x="983" y="434"/>
                    </a:lnTo>
                    <a:lnTo>
                      <a:pt x="985" y="436"/>
                    </a:lnTo>
                    <a:lnTo>
                      <a:pt x="987" y="436"/>
                    </a:lnTo>
                    <a:lnTo>
                      <a:pt x="989" y="436"/>
                    </a:lnTo>
                    <a:lnTo>
                      <a:pt x="991" y="437"/>
                    </a:lnTo>
                    <a:lnTo>
                      <a:pt x="993" y="439"/>
                    </a:lnTo>
                    <a:lnTo>
                      <a:pt x="994" y="439"/>
                    </a:lnTo>
                    <a:lnTo>
                      <a:pt x="996" y="441"/>
                    </a:lnTo>
                    <a:lnTo>
                      <a:pt x="998" y="443"/>
                    </a:lnTo>
                    <a:lnTo>
                      <a:pt x="1000" y="443"/>
                    </a:lnTo>
                    <a:lnTo>
                      <a:pt x="1000" y="445"/>
                    </a:lnTo>
                    <a:lnTo>
                      <a:pt x="1000" y="447"/>
                    </a:lnTo>
                    <a:lnTo>
                      <a:pt x="1002" y="449"/>
                    </a:lnTo>
                    <a:lnTo>
                      <a:pt x="1004" y="451"/>
                    </a:lnTo>
                    <a:lnTo>
                      <a:pt x="1006" y="453"/>
                    </a:lnTo>
                    <a:lnTo>
                      <a:pt x="1008" y="455"/>
                    </a:lnTo>
                    <a:lnTo>
                      <a:pt x="1008" y="457"/>
                    </a:lnTo>
                    <a:lnTo>
                      <a:pt x="1008" y="459"/>
                    </a:lnTo>
                    <a:lnTo>
                      <a:pt x="1008" y="460"/>
                    </a:lnTo>
                    <a:lnTo>
                      <a:pt x="1006" y="460"/>
                    </a:lnTo>
                    <a:lnTo>
                      <a:pt x="1006" y="462"/>
                    </a:lnTo>
                    <a:lnTo>
                      <a:pt x="1006" y="464"/>
                    </a:lnTo>
                    <a:lnTo>
                      <a:pt x="1004" y="464"/>
                    </a:lnTo>
                    <a:lnTo>
                      <a:pt x="1002" y="466"/>
                    </a:lnTo>
                    <a:lnTo>
                      <a:pt x="1000" y="466"/>
                    </a:lnTo>
                    <a:lnTo>
                      <a:pt x="1000" y="468"/>
                    </a:lnTo>
                    <a:lnTo>
                      <a:pt x="1000" y="470"/>
                    </a:lnTo>
                    <a:lnTo>
                      <a:pt x="1000" y="472"/>
                    </a:lnTo>
                    <a:lnTo>
                      <a:pt x="1000" y="474"/>
                    </a:lnTo>
                    <a:lnTo>
                      <a:pt x="1000" y="476"/>
                    </a:lnTo>
                    <a:lnTo>
                      <a:pt x="1000" y="478"/>
                    </a:lnTo>
                    <a:lnTo>
                      <a:pt x="1000" y="480"/>
                    </a:lnTo>
                    <a:lnTo>
                      <a:pt x="998" y="480"/>
                    </a:lnTo>
                    <a:lnTo>
                      <a:pt x="998" y="482"/>
                    </a:lnTo>
                    <a:lnTo>
                      <a:pt x="998" y="484"/>
                    </a:lnTo>
                    <a:lnTo>
                      <a:pt x="1000" y="485"/>
                    </a:lnTo>
                    <a:lnTo>
                      <a:pt x="1002" y="487"/>
                    </a:lnTo>
                    <a:lnTo>
                      <a:pt x="1002" y="489"/>
                    </a:lnTo>
                    <a:lnTo>
                      <a:pt x="1002" y="491"/>
                    </a:lnTo>
                    <a:lnTo>
                      <a:pt x="1004" y="493"/>
                    </a:lnTo>
                    <a:lnTo>
                      <a:pt x="1004" y="495"/>
                    </a:lnTo>
                    <a:lnTo>
                      <a:pt x="1004" y="497"/>
                    </a:lnTo>
                    <a:lnTo>
                      <a:pt x="1006" y="497"/>
                    </a:lnTo>
                    <a:lnTo>
                      <a:pt x="1006" y="501"/>
                    </a:lnTo>
                    <a:lnTo>
                      <a:pt x="1006" y="503"/>
                    </a:lnTo>
                    <a:lnTo>
                      <a:pt x="1008" y="505"/>
                    </a:lnTo>
                    <a:lnTo>
                      <a:pt x="1008" y="507"/>
                    </a:lnTo>
                    <a:lnTo>
                      <a:pt x="1010" y="508"/>
                    </a:lnTo>
                    <a:lnTo>
                      <a:pt x="1012" y="508"/>
                    </a:lnTo>
                    <a:lnTo>
                      <a:pt x="1014" y="510"/>
                    </a:lnTo>
                    <a:lnTo>
                      <a:pt x="1014" y="512"/>
                    </a:lnTo>
                    <a:lnTo>
                      <a:pt x="1016" y="516"/>
                    </a:lnTo>
                    <a:lnTo>
                      <a:pt x="1017" y="516"/>
                    </a:lnTo>
                    <a:lnTo>
                      <a:pt x="1019" y="516"/>
                    </a:lnTo>
                    <a:lnTo>
                      <a:pt x="1021" y="514"/>
                    </a:lnTo>
                    <a:lnTo>
                      <a:pt x="1023" y="514"/>
                    </a:lnTo>
                    <a:lnTo>
                      <a:pt x="1025" y="514"/>
                    </a:lnTo>
                    <a:lnTo>
                      <a:pt x="1027" y="514"/>
                    </a:lnTo>
                    <a:lnTo>
                      <a:pt x="1027" y="516"/>
                    </a:lnTo>
                    <a:lnTo>
                      <a:pt x="1029" y="516"/>
                    </a:lnTo>
                    <a:lnTo>
                      <a:pt x="1029" y="518"/>
                    </a:lnTo>
                    <a:lnTo>
                      <a:pt x="1029" y="520"/>
                    </a:lnTo>
                    <a:lnTo>
                      <a:pt x="1029" y="524"/>
                    </a:lnTo>
                    <a:lnTo>
                      <a:pt x="1029" y="526"/>
                    </a:lnTo>
                    <a:lnTo>
                      <a:pt x="1031" y="528"/>
                    </a:lnTo>
                    <a:lnTo>
                      <a:pt x="1031" y="530"/>
                    </a:lnTo>
                    <a:lnTo>
                      <a:pt x="1031" y="532"/>
                    </a:lnTo>
                    <a:lnTo>
                      <a:pt x="1033" y="535"/>
                    </a:lnTo>
                    <a:lnTo>
                      <a:pt x="1031" y="537"/>
                    </a:lnTo>
                    <a:lnTo>
                      <a:pt x="1031" y="539"/>
                    </a:lnTo>
                    <a:lnTo>
                      <a:pt x="1029" y="543"/>
                    </a:lnTo>
                    <a:lnTo>
                      <a:pt x="1027" y="545"/>
                    </a:lnTo>
                    <a:lnTo>
                      <a:pt x="1027" y="549"/>
                    </a:lnTo>
                    <a:lnTo>
                      <a:pt x="1025" y="553"/>
                    </a:lnTo>
                    <a:lnTo>
                      <a:pt x="1025" y="557"/>
                    </a:lnTo>
                    <a:lnTo>
                      <a:pt x="1027" y="558"/>
                    </a:lnTo>
                    <a:lnTo>
                      <a:pt x="1031" y="560"/>
                    </a:lnTo>
                    <a:lnTo>
                      <a:pt x="1035" y="562"/>
                    </a:lnTo>
                    <a:lnTo>
                      <a:pt x="1035" y="564"/>
                    </a:lnTo>
                    <a:lnTo>
                      <a:pt x="1037" y="566"/>
                    </a:lnTo>
                    <a:lnTo>
                      <a:pt x="1037" y="568"/>
                    </a:lnTo>
                    <a:lnTo>
                      <a:pt x="1037" y="570"/>
                    </a:lnTo>
                    <a:lnTo>
                      <a:pt x="1039" y="570"/>
                    </a:lnTo>
                    <a:lnTo>
                      <a:pt x="1040" y="572"/>
                    </a:lnTo>
                    <a:lnTo>
                      <a:pt x="1042" y="578"/>
                    </a:lnTo>
                    <a:lnTo>
                      <a:pt x="1042" y="583"/>
                    </a:lnTo>
                    <a:lnTo>
                      <a:pt x="1044" y="589"/>
                    </a:lnTo>
                    <a:lnTo>
                      <a:pt x="1048" y="591"/>
                    </a:lnTo>
                    <a:lnTo>
                      <a:pt x="1048" y="593"/>
                    </a:lnTo>
                    <a:lnTo>
                      <a:pt x="1048" y="595"/>
                    </a:lnTo>
                    <a:lnTo>
                      <a:pt x="1048" y="601"/>
                    </a:lnTo>
                    <a:lnTo>
                      <a:pt x="1048" y="606"/>
                    </a:lnTo>
                    <a:lnTo>
                      <a:pt x="1050" y="608"/>
                    </a:lnTo>
                    <a:lnTo>
                      <a:pt x="1050" y="610"/>
                    </a:lnTo>
                    <a:lnTo>
                      <a:pt x="1052" y="612"/>
                    </a:lnTo>
                    <a:lnTo>
                      <a:pt x="1054" y="612"/>
                    </a:lnTo>
                    <a:lnTo>
                      <a:pt x="1054" y="616"/>
                    </a:lnTo>
                    <a:lnTo>
                      <a:pt x="1054" y="620"/>
                    </a:lnTo>
                    <a:lnTo>
                      <a:pt x="1056" y="622"/>
                    </a:lnTo>
                    <a:lnTo>
                      <a:pt x="1060" y="628"/>
                    </a:lnTo>
                    <a:lnTo>
                      <a:pt x="1062" y="631"/>
                    </a:lnTo>
                    <a:lnTo>
                      <a:pt x="1062" y="635"/>
                    </a:lnTo>
                    <a:lnTo>
                      <a:pt x="1062" y="637"/>
                    </a:lnTo>
                    <a:lnTo>
                      <a:pt x="1064" y="639"/>
                    </a:lnTo>
                    <a:lnTo>
                      <a:pt x="1065" y="641"/>
                    </a:lnTo>
                    <a:lnTo>
                      <a:pt x="1067" y="645"/>
                    </a:lnTo>
                    <a:lnTo>
                      <a:pt x="1069" y="647"/>
                    </a:lnTo>
                    <a:lnTo>
                      <a:pt x="1069" y="649"/>
                    </a:lnTo>
                    <a:lnTo>
                      <a:pt x="1069" y="653"/>
                    </a:lnTo>
                    <a:lnTo>
                      <a:pt x="1069" y="656"/>
                    </a:lnTo>
                    <a:lnTo>
                      <a:pt x="1069" y="658"/>
                    </a:lnTo>
                    <a:lnTo>
                      <a:pt x="1069" y="660"/>
                    </a:lnTo>
                    <a:lnTo>
                      <a:pt x="1071" y="660"/>
                    </a:lnTo>
                    <a:lnTo>
                      <a:pt x="1073" y="662"/>
                    </a:lnTo>
                    <a:lnTo>
                      <a:pt x="1075" y="662"/>
                    </a:lnTo>
                    <a:lnTo>
                      <a:pt x="1077" y="666"/>
                    </a:lnTo>
                    <a:lnTo>
                      <a:pt x="1077" y="668"/>
                    </a:lnTo>
                    <a:lnTo>
                      <a:pt x="1077" y="670"/>
                    </a:lnTo>
                    <a:lnTo>
                      <a:pt x="1079" y="674"/>
                    </a:lnTo>
                    <a:lnTo>
                      <a:pt x="1081" y="676"/>
                    </a:lnTo>
                    <a:lnTo>
                      <a:pt x="1081" y="679"/>
                    </a:lnTo>
                    <a:lnTo>
                      <a:pt x="1085" y="685"/>
                    </a:lnTo>
                    <a:lnTo>
                      <a:pt x="1085" y="689"/>
                    </a:lnTo>
                    <a:lnTo>
                      <a:pt x="1083" y="693"/>
                    </a:lnTo>
                    <a:lnTo>
                      <a:pt x="1085" y="695"/>
                    </a:lnTo>
                    <a:lnTo>
                      <a:pt x="1083" y="697"/>
                    </a:lnTo>
                    <a:lnTo>
                      <a:pt x="1085" y="699"/>
                    </a:lnTo>
                    <a:lnTo>
                      <a:pt x="1085" y="701"/>
                    </a:lnTo>
                    <a:lnTo>
                      <a:pt x="1085" y="702"/>
                    </a:lnTo>
                    <a:lnTo>
                      <a:pt x="1087" y="706"/>
                    </a:lnTo>
                    <a:lnTo>
                      <a:pt x="1088" y="706"/>
                    </a:lnTo>
                    <a:lnTo>
                      <a:pt x="1094" y="708"/>
                    </a:lnTo>
                    <a:lnTo>
                      <a:pt x="1096" y="710"/>
                    </a:lnTo>
                    <a:lnTo>
                      <a:pt x="1098" y="712"/>
                    </a:lnTo>
                    <a:lnTo>
                      <a:pt x="1100" y="716"/>
                    </a:lnTo>
                    <a:lnTo>
                      <a:pt x="1102" y="720"/>
                    </a:lnTo>
                    <a:lnTo>
                      <a:pt x="1102" y="724"/>
                    </a:lnTo>
                    <a:lnTo>
                      <a:pt x="1102" y="727"/>
                    </a:lnTo>
                    <a:lnTo>
                      <a:pt x="1100" y="731"/>
                    </a:lnTo>
                    <a:lnTo>
                      <a:pt x="1100" y="733"/>
                    </a:lnTo>
                    <a:lnTo>
                      <a:pt x="1098" y="735"/>
                    </a:lnTo>
                    <a:lnTo>
                      <a:pt x="1096" y="739"/>
                    </a:lnTo>
                    <a:lnTo>
                      <a:pt x="1096" y="741"/>
                    </a:lnTo>
                    <a:lnTo>
                      <a:pt x="1094" y="745"/>
                    </a:lnTo>
                    <a:lnTo>
                      <a:pt x="1096" y="750"/>
                    </a:lnTo>
                    <a:lnTo>
                      <a:pt x="1098" y="754"/>
                    </a:lnTo>
                    <a:lnTo>
                      <a:pt x="1102" y="758"/>
                    </a:lnTo>
                    <a:lnTo>
                      <a:pt x="1104" y="764"/>
                    </a:lnTo>
                    <a:lnTo>
                      <a:pt x="1100" y="766"/>
                    </a:lnTo>
                    <a:lnTo>
                      <a:pt x="1098" y="768"/>
                    </a:lnTo>
                    <a:lnTo>
                      <a:pt x="1092" y="770"/>
                    </a:lnTo>
                    <a:lnTo>
                      <a:pt x="1090" y="770"/>
                    </a:lnTo>
                    <a:lnTo>
                      <a:pt x="1085" y="772"/>
                    </a:lnTo>
                    <a:lnTo>
                      <a:pt x="1083" y="772"/>
                    </a:lnTo>
                    <a:lnTo>
                      <a:pt x="1071" y="777"/>
                    </a:lnTo>
                    <a:lnTo>
                      <a:pt x="1067" y="779"/>
                    </a:lnTo>
                    <a:lnTo>
                      <a:pt x="1058" y="781"/>
                    </a:lnTo>
                    <a:lnTo>
                      <a:pt x="1056" y="781"/>
                    </a:lnTo>
                    <a:lnTo>
                      <a:pt x="1054" y="783"/>
                    </a:lnTo>
                    <a:lnTo>
                      <a:pt x="1046" y="785"/>
                    </a:lnTo>
                    <a:lnTo>
                      <a:pt x="1042" y="787"/>
                    </a:lnTo>
                    <a:lnTo>
                      <a:pt x="1040" y="787"/>
                    </a:lnTo>
                    <a:lnTo>
                      <a:pt x="1039" y="787"/>
                    </a:lnTo>
                    <a:lnTo>
                      <a:pt x="1039" y="785"/>
                    </a:lnTo>
                    <a:lnTo>
                      <a:pt x="1039" y="781"/>
                    </a:lnTo>
                    <a:lnTo>
                      <a:pt x="1035" y="773"/>
                    </a:lnTo>
                    <a:lnTo>
                      <a:pt x="1035" y="772"/>
                    </a:lnTo>
                    <a:lnTo>
                      <a:pt x="1033" y="768"/>
                    </a:lnTo>
                    <a:lnTo>
                      <a:pt x="1033" y="766"/>
                    </a:lnTo>
                    <a:lnTo>
                      <a:pt x="1033" y="758"/>
                    </a:lnTo>
                    <a:lnTo>
                      <a:pt x="1031" y="741"/>
                    </a:lnTo>
                    <a:lnTo>
                      <a:pt x="1031" y="735"/>
                    </a:lnTo>
                    <a:lnTo>
                      <a:pt x="1033" y="729"/>
                    </a:lnTo>
                    <a:lnTo>
                      <a:pt x="1033" y="724"/>
                    </a:lnTo>
                    <a:lnTo>
                      <a:pt x="1033" y="722"/>
                    </a:lnTo>
                    <a:lnTo>
                      <a:pt x="1033" y="720"/>
                    </a:lnTo>
                    <a:lnTo>
                      <a:pt x="1033" y="718"/>
                    </a:lnTo>
                    <a:lnTo>
                      <a:pt x="1033" y="716"/>
                    </a:lnTo>
                    <a:lnTo>
                      <a:pt x="1033" y="714"/>
                    </a:lnTo>
                    <a:lnTo>
                      <a:pt x="1033" y="712"/>
                    </a:lnTo>
                    <a:lnTo>
                      <a:pt x="1031" y="710"/>
                    </a:lnTo>
                    <a:lnTo>
                      <a:pt x="1033" y="708"/>
                    </a:lnTo>
                    <a:lnTo>
                      <a:pt x="1031" y="706"/>
                    </a:lnTo>
                    <a:lnTo>
                      <a:pt x="1031" y="704"/>
                    </a:lnTo>
                    <a:lnTo>
                      <a:pt x="1031" y="702"/>
                    </a:lnTo>
                    <a:lnTo>
                      <a:pt x="1033" y="701"/>
                    </a:lnTo>
                    <a:lnTo>
                      <a:pt x="1033" y="699"/>
                    </a:lnTo>
                    <a:lnTo>
                      <a:pt x="1033" y="697"/>
                    </a:lnTo>
                    <a:lnTo>
                      <a:pt x="1033" y="695"/>
                    </a:lnTo>
                    <a:lnTo>
                      <a:pt x="1035" y="695"/>
                    </a:lnTo>
                    <a:lnTo>
                      <a:pt x="1035" y="693"/>
                    </a:lnTo>
                    <a:lnTo>
                      <a:pt x="1035" y="691"/>
                    </a:lnTo>
                    <a:lnTo>
                      <a:pt x="1035" y="689"/>
                    </a:lnTo>
                    <a:lnTo>
                      <a:pt x="1033" y="687"/>
                    </a:lnTo>
                    <a:lnTo>
                      <a:pt x="1033" y="685"/>
                    </a:lnTo>
                    <a:lnTo>
                      <a:pt x="1033" y="683"/>
                    </a:lnTo>
                    <a:lnTo>
                      <a:pt x="1033" y="681"/>
                    </a:lnTo>
                    <a:lnTo>
                      <a:pt x="1031" y="679"/>
                    </a:lnTo>
                    <a:lnTo>
                      <a:pt x="1031" y="677"/>
                    </a:lnTo>
                    <a:lnTo>
                      <a:pt x="1031" y="676"/>
                    </a:lnTo>
                    <a:lnTo>
                      <a:pt x="1029" y="676"/>
                    </a:lnTo>
                    <a:lnTo>
                      <a:pt x="1027" y="674"/>
                    </a:lnTo>
                    <a:lnTo>
                      <a:pt x="1027" y="672"/>
                    </a:lnTo>
                    <a:lnTo>
                      <a:pt x="1027" y="670"/>
                    </a:lnTo>
                    <a:lnTo>
                      <a:pt x="1027" y="668"/>
                    </a:lnTo>
                    <a:lnTo>
                      <a:pt x="1025" y="668"/>
                    </a:lnTo>
                    <a:lnTo>
                      <a:pt x="1025" y="666"/>
                    </a:lnTo>
                    <a:lnTo>
                      <a:pt x="1025" y="664"/>
                    </a:lnTo>
                    <a:lnTo>
                      <a:pt x="1023" y="664"/>
                    </a:lnTo>
                    <a:lnTo>
                      <a:pt x="1023" y="662"/>
                    </a:lnTo>
                    <a:lnTo>
                      <a:pt x="1023" y="660"/>
                    </a:lnTo>
                    <a:lnTo>
                      <a:pt x="1023" y="658"/>
                    </a:lnTo>
                    <a:lnTo>
                      <a:pt x="1023" y="656"/>
                    </a:lnTo>
                    <a:lnTo>
                      <a:pt x="1023" y="654"/>
                    </a:lnTo>
                    <a:lnTo>
                      <a:pt x="1021" y="653"/>
                    </a:lnTo>
                    <a:lnTo>
                      <a:pt x="1021" y="651"/>
                    </a:lnTo>
                    <a:lnTo>
                      <a:pt x="1021" y="649"/>
                    </a:lnTo>
                    <a:lnTo>
                      <a:pt x="1019" y="647"/>
                    </a:lnTo>
                    <a:lnTo>
                      <a:pt x="1019" y="645"/>
                    </a:lnTo>
                    <a:lnTo>
                      <a:pt x="1019" y="643"/>
                    </a:lnTo>
                    <a:lnTo>
                      <a:pt x="1017" y="641"/>
                    </a:lnTo>
                    <a:lnTo>
                      <a:pt x="1017" y="639"/>
                    </a:lnTo>
                    <a:lnTo>
                      <a:pt x="1017" y="637"/>
                    </a:lnTo>
                    <a:lnTo>
                      <a:pt x="1016" y="635"/>
                    </a:lnTo>
                    <a:lnTo>
                      <a:pt x="1016" y="633"/>
                    </a:lnTo>
                    <a:lnTo>
                      <a:pt x="1014" y="631"/>
                    </a:lnTo>
                    <a:lnTo>
                      <a:pt x="1014" y="629"/>
                    </a:lnTo>
                    <a:lnTo>
                      <a:pt x="1014" y="628"/>
                    </a:lnTo>
                    <a:lnTo>
                      <a:pt x="1012" y="628"/>
                    </a:lnTo>
                    <a:lnTo>
                      <a:pt x="1012" y="626"/>
                    </a:lnTo>
                    <a:lnTo>
                      <a:pt x="1012" y="624"/>
                    </a:lnTo>
                    <a:lnTo>
                      <a:pt x="1012" y="622"/>
                    </a:lnTo>
                    <a:lnTo>
                      <a:pt x="1012" y="620"/>
                    </a:lnTo>
                    <a:lnTo>
                      <a:pt x="1010" y="620"/>
                    </a:lnTo>
                    <a:lnTo>
                      <a:pt x="1010" y="618"/>
                    </a:lnTo>
                    <a:lnTo>
                      <a:pt x="1010" y="616"/>
                    </a:lnTo>
                    <a:lnTo>
                      <a:pt x="1010" y="614"/>
                    </a:lnTo>
                    <a:lnTo>
                      <a:pt x="1010" y="612"/>
                    </a:lnTo>
                    <a:lnTo>
                      <a:pt x="1008" y="612"/>
                    </a:lnTo>
                    <a:lnTo>
                      <a:pt x="1008" y="610"/>
                    </a:lnTo>
                    <a:lnTo>
                      <a:pt x="1008" y="608"/>
                    </a:lnTo>
                    <a:lnTo>
                      <a:pt x="1006" y="608"/>
                    </a:lnTo>
                    <a:lnTo>
                      <a:pt x="1006" y="606"/>
                    </a:lnTo>
                    <a:lnTo>
                      <a:pt x="1004" y="605"/>
                    </a:lnTo>
                    <a:lnTo>
                      <a:pt x="1004" y="603"/>
                    </a:lnTo>
                    <a:lnTo>
                      <a:pt x="1002" y="601"/>
                    </a:lnTo>
                    <a:lnTo>
                      <a:pt x="1000" y="601"/>
                    </a:lnTo>
                    <a:lnTo>
                      <a:pt x="998" y="601"/>
                    </a:lnTo>
                    <a:lnTo>
                      <a:pt x="998" y="599"/>
                    </a:lnTo>
                    <a:lnTo>
                      <a:pt x="996" y="599"/>
                    </a:lnTo>
                    <a:lnTo>
                      <a:pt x="994" y="599"/>
                    </a:lnTo>
                    <a:lnTo>
                      <a:pt x="993" y="597"/>
                    </a:lnTo>
                    <a:lnTo>
                      <a:pt x="991" y="597"/>
                    </a:lnTo>
                    <a:lnTo>
                      <a:pt x="989" y="597"/>
                    </a:lnTo>
                    <a:lnTo>
                      <a:pt x="987" y="595"/>
                    </a:lnTo>
                    <a:lnTo>
                      <a:pt x="985" y="595"/>
                    </a:lnTo>
                    <a:lnTo>
                      <a:pt x="985" y="593"/>
                    </a:lnTo>
                    <a:lnTo>
                      <a:pt x="983" y="591"/>
                    </a:lnTo>
                    <a:lnTo>
                      <a:pt x="981" y="589"/>
                    </a:lnTo>
                    <a:lnTo>
                      <a:pt x="979" y="589"/>
                    </a:lnTo>
                    <a:lnTo>
                      <a:pt x="977" y="589"/>
                    </a:lnTo>
                    <a:lnTo>
                      <a:pt x="977" y="587"/>
                    </a:lnTo>
                    <a:lnTo>
                      <a:pt x="975" y="587"/>
                    </a:lnTo>
                    <a:lnTo>
                      <a:pt x="975" y="585"/>
                    </a:lnTo>
                    <a:lnTo>
                      <a:pt x="973" y="585"/>
                    </a:lnTo>
                    <a:lnTo>
                      <a:pt x="973" y="583"/>
                    </a:lnTo>
                    <a:lnTo>
                      <a:pt x="973" y="581"/>
                    </a:lnTo>
                    <a:lnTo>
                      <a:pt x="973" y="580"/>
                    </a:lnTo>
                    <a:lnTo>
                      <a:pt x="973" y="578"/>
                    </a:lnTo>
                    <a:lnTo>
                      <a:pt x="973" y="576"/>
                    </a:lnTo>
                    <a:lnTo>
                      <a:pt x="971" y="576"/>
                    </a:lnTo>
                    <a:lnTo>
                      <a:pt x="971" y="574"/>
                    </a:lnTo>
                    <a:lnTo>
                      <a:pt x="971" y="572"/>
                    </a:lnTo>
                    <a:lnTo>
                      <a:pt x="969" y="572"/>
                    </a:lnTo>
                    <a:lnTo>
                      <a:pt x="968" y="570"/>
                    </a:lnTo>
                    <a:lnTo>
                      <a:pt x="966" y="570"/>
                    </a:lnTo>
                    <a:lnTo>
                      <a:pt x="966" y="568"/>
                    </a:lnTo>
                    <a:lnTo>
                      <a:pt x="966" y="566"/>
                    </a:lnTo>
                    <a:lnTo>
                      <a:pt x="964" y="566"/>
                    </a:lnTo>
                    <a:lnTo>
                      <a:pt x="964" y="564"/>
                    </a:lnTo>
                    <a:lnTo>
                      <a:pt x="964" y="562"/>
                    </a:lnTo>
                    <a:lnTo>
                      <a:pt x="964" y="560"/>
                    </a:lnTo>
                    <a:lnTo>
                      <a:pt x="964" y="558"/>
                    </a:lnTo>
                    <a:lnTo>
                      <a:pt x="964" y="557"/>
                    </a:lnTo>
                    <a:lnTo>
                      <a:pt x="964" y="555"/>
                    </a:lnTo>
                    <a:lnTo>
                      <a:pt x="964" y="553"/>
                    </a:lnTo>
                    <a:lnTo>
                      <a:pt x="966" y="551"/>
                    </a:lnTo>
                    <a:lnTo>
                      <a:pt x="966" y="549"/>
                    </a:lnTo>
                    <a:lnTo>
                      <a:pt x="966" y="547"/>
                    </a:lnTo>
                    <a:lnTo>
                      <a:pt x="966" y="545"/>
                    </a:lnTo>
                    <a:lnTo>
                      <a:pt x="966" y="543"/>
                    </a:lnTo>
                    <a:lnTo>
                      <a:pt x="966" y="541"/>
                    </a:lnTo>
                    <a:lnTo>
                      <a:pt x="966" y="539"/>
                    </a:lnTo>
                    <a:lnTo>
                      <a:pt x="966" y="537"/>
                    </a:lnTo>
                    <a:lnTo>
                      <a:pt x="968" y="535"/>
                    </a:lnTo>
                    <a:lnTo>
                      <a:pt x="968" y="533"/>
                    </a:lnTo>
                    <a:lnTo>
                      <a:pt x="968" y="532"/>
                    </a:lnTo>
                    <a:lnTo>
                      <a:pt x="969" y="532"/>
                    </a:lnTo>
                    <a:lnTo>
                      <a:pt x="969" y="530"/>
                    </a:lnTo>
                    <a:lnTo>
                      <a:pt x="973" y="520"/>
                    </a:lnTo>
                    <a:lnTo>
                      <a:pt x="975" y="514"/>
                    </a:lnTo>
                    <a:lnTo>
                      <a:pt x="975" y="512"/>
                    </a:lnTo>
                    <a:lnTo>
                      <a:pt x="975" y="510"/>
                    </a:lnTo>
                    <a:lnTo>
                      <a:pt x="975" y="508"/>
                    </a:lnTo>
                    <a:lnTo>
                      <a:pt x="975" y="507"/>
                    </a:lnTo>
                    <a:lnTo>
                      <a:pt x="975" y="505"/>
                    </a:lnTo>
                    <a:lnTo>
                      <a:pt x="975" y="503"/>
                    </a:lnTo>
                    <a:lnTo>
                      <a:pt x="975" y="501"/>
                    </a:lnTo>
                    <a:lnTo>
                      <a:pt x="977" y="501"/>
                    </a:lnTo>
                    <a:lnTo>
                      <a:pt x="977" y="499"/>
                    </a:lnTo>
                    <a:lnTo>
                      <a:pt x="977" y="497"/>
                    </a:lnTo>
                    <a:lnTo>
                      <a:pt x="977" y="495"/>
                    </a:lnTo>
                    <a:lnTo>
                      <a:pt x="977" y="493"/>
                    </a:lnTo>
                    <a:lnTo>
                      <a:pt x="975" y="493"/>
                    </a:lnTo>
                    <a:lnTo>
                      <a:pt x="975" y="491"/>
                    </a:lnTo>
                    <a:lnTo>
                      <a:pt x="973" y="491"/>
                    </a:lnTo>
                    <a:lnTo>
                      <a:pt x="971" y="491"/>
                    </a:lnTo>
                    <a:lnTo>
                      <a:pt x="971" y="489"/>
                    </a:lnTo>
                    <a:lnTo>
                      <a:pt x="969" y="489"/>
                    </a:lnTo>
                    <a:lnTo>
                      <a:pt x="968" y="489"/>
                    </a:lnTo>
                    <a:lnTo>
                      <a:pt x="966" y="489"/>
                    </a:lnTo>
                    <a:lnTo>
                      <a:pt x="964" y="489"/>
                    </a:lnTo>
                    <a:lnTo>
                      <a:pt x="964" y="487"/>
                    </a:lnTo>
                    <a:lnTo>
                      <a:pt x="962" y="487"/>
                    </a:lnTo>
                    <a:lnTo>
                      <a:pt x="960" y="487"/>
                    </a:lnTo>
                    <a:lnTo>
                      <a:pt x="958" y="487"/>
                    </a:lnTo>
                    <a:lnTo>
                      <a:pt x="956" y="487"/>
                    </a:lnTo>
                    <a:lnTo>
                      <a:pt x="956" y="485"/>
                    </a:lnTo>
                    <a:lnTo>
                      <a:pt x="954" y="485"/>
                    </a:lnTo>
                    <a:lnTo>
                      <a:pt x="952" y="485"/>
                    </a:lnTo>
                    <a:lnTo>
                      <a:pt x="950" y="485"/>
                    </a:lnTo>
                    <a:lnTo>
                      <a:pt x="950" y="487"/>
                    </a:lnTo>
                    <a:lnTo>
                      <a:pt x="948" y="487"/>
                    </a:lnTo>
                    <a:lnTo>
                      <a:pt x="948" y="489"/>
                    </a:lnTo>
                    <a:lnTo>
                      <a:pt x="946" y="489"/>
                    </a:lnTo>
                    <a:lnTo>
                      <a:pt x="946" y="491"/>
                    </a:lnTo>
                    <a:lnTo>
                      <a:pt x="945" y="491"/>
                    </a:lnTo>
                    <a:lnTo>
                      <a:pt x="945" y="493"/>
                    </a:lnTo>
                    <a:lnTo>
                      <a:pt x="943" y="493"/>
                    </a:lnTo>
                    <a:lnTo>
                      <a:pt x="943" y="495"/>
                    </a:lnTo>
                    <a:lnTo>
                      <a:pt x="943" y="497"/>
                    </a:lnTo>
                    <a:lnTo>
                      <a:pt x="943" y="499"/>
                    </a:lnTo>
                    <a:lnTo>
                      <a:pt x="941" y="499"/>
                    </a:lnTo>
                    <a:lnTo>
                      <a:pt x="941" y="501"/>
                    </a:lnTo>
                    <a:lnTo>
                      <a:pt x="941" y="503"/>
                    </a:lnTo>
                    <a:lnTo>
                      <a:pt x="939" y="503"/>
                    </a:lnTo>
                    <a:lnTo>
                      <a:pt x="939" y="505"/>
                    </a:lnTo>
                    <a:lnTo>
                      <a:pt x="937" y="505"/>
                    </a:lnTo>
                    <a:lnTo>
                      <a:pt x="935" y="505"/>
                    </a:lnTo>
                    <a:lnTo>
                      <a:pt x="935" y="507"/>
                    </a:lnTo>
                    <a:lnTo>
                      <a:pt x="933" y="507"/>
                    </a:lnTo>
                    <a:lnTo>
                      <a:pt x="931" y="507"/>
                    </a:lnTo>
                    <a:lnTo>
                      <a:pt x="929" y="507"/>
                    </a:lnTo>
                    <a:lnTo>
                      <a:pt x="927" y="507"/>
                    </a:lnTo>
                    <a:lnTo>
                      <a:pt x="927" y="508"/>
                    </a:lnTo>
                    <a:lnTo>
                      <a:pt x="925" y="508"/>
                    </a:lnTo>
                    <a:lnTo>
                      <a:pt x="925" y="510"/>
                    </a:lnTo>
                    <a:lnTo>
                      <a:pt x="925" y="512"/>
                    </a:lnTo>
                    <a:lnTo>
                      <a:pt x="923" y="512"/>
                    </a:lnTo>
                    <a:lnTo>
                      <a:pt x="923" y="514"/>
                    </a:lnTo>
                    <a:lnTo>
                      <a:pt x="921" y="514"/>
                    </a:lnTo>
                    <a:lnTo>
                      <a:pt x="920" y="514"/>
                    </a:lnTo>
                    <a:lnTo>
                      <a:pt x="920" y="516"/>
                    </a:lnTo>
                    <a:lnTo>
                      <a:pt x="920" y="518"/>
                    </a:lnTo>
                    <a:lnTo>
                      <a:pt x="918" y="518"/>
                    </a:lnTo>
                    <a:lnTo>
                      <a:pt x="918" y="520"/>
                    </a:lnTo>
                    <a:lnTo>
                      <a:pt x="918" y="522"/>
                    </a:lnTo>
                    <a:lnTo>
                      <a:pt x="916" y="522"/>
                    </a:lnTo>
                    <a:lnTo>
                      <a:pt x="914" y="522"/>
                    </a:lnTo>
                    <a:lnTo>
                      <a:pt x="912" y="522"/>
                    </a:lnTo>
                    <a:lnTo>
                      <a:pt x="912" y="524"/>
                    </a:lnTo>
                    <a:lnTo>
                      <a:pt x="910" y="524"/>
                    </a:lnTo>
                    <a:lnTo>
                      <a:pt x="910" y="526"/>
                    </a:lnTo>
                    <a:lnTo>
                      <a:pt x="908" y="526"/>
                    </a:lnTo>
                    <a:lnTo>
                      <a:pt x="908" y="528"/>
                    </a:lnTo>
                    <a:lnTo>
                      <a:pt x="906" y="528"/>
                    </a:lnTo>
                    <a:lnTo>
                      <a:pt x="904" y="530"/>
                    </a:lnTo>
                    <a:lnTo>
                      <a:pt x="902" y="530"/>
                    </a:lnTo>
                    <a:lnTo>
                      <a:pt x="902" y="532"/>
                    </a:lnTo>
                    <a:lnTo>
                      <a:pt x="900" y="532"/>
                    </a:lnTo>
                    <a:lnTo>
                      <a:pt x="898" y="532"/>
                    </a:lnTo>
                    <a:lnTo>
                      <a:pt x="898" y="533"/>
                    </a:lnTo>
                    <a:lnTo>
                      <a:pt x="897" y="537"/>
                    </a:lnTo>
                    <a:lnTo>
                      <a:pt x="897" y="539"/>
                    </a:lnTo>
                    <a:lnTo>
                      <a:pt x="895" y="539"/>
                    </a:lnTo>
                    <a:lnTo>
                      <a:pt x="895" y="541"/>
                    </a:lnTo>
                    <a:lnTo>
                      <a:pt x="893" y="541"/>
                    </a:lnTo>
                    <a:lnTo>
                      <a:pt x="891" y="541"/>
                    </a:lnTo>
                    <a:lnTo>
                      <a:pt x="889" y="543"/>
                    </a:lnTo>
                    <a:lnTo>
                      <a:pt x="885" y="543"/>
                    </a:lnTo>
                    <a:lnTo>
                      <a:pt x="881" y="543"/>
                    </a:lnTo>
                    <a:lnTo>
                      <a:pt x="877" y="543"/>
                    </a:lnTo>
                    <a:lnTo>
                      <a:pt x="877" y="545"/>
                    </a:lnTo>
                    <a:lnTo>
                      <a:pt x="875" y="545"/>
                    </a:lnTo>
                    <a:lnTo>
                      <a:pt x="873" y="545"/>
                    </a:lnTo>
                    <a:lnTo>
                      <a:pt x="872" y="547"/>
                    </a:lnTo>
                    <a:lnTo>
                      <a:pt x="870" y="547"/>
                    </a:lnTo>
                    <a:lnTo>
                      <a:pt x="868" y="547"/>
                    </a:lnTo>
                    <a:lnTo>
                      <a:pt x="866" y="547"/>
                    </a:lnTo>
                    <a:lnTo>
                      <a:pt x="864" y="547"/>
                    </a:lnTo>
                    <a:lnTo>
                      <a:pt x="864" y="545"/>
                    </a:lnTo>
                    <a:lnTo>
                      <a:pt x="862" y="545"/>
                    </a:lnTo>
                    <a:lnTo>
                      <a:pt x="860" y="543"/>
                    </a:lnTo>
                    <a:lnTo>
                      <a:pt x="858" y="543"/>
                    </a:lnTo>
                    <a:lnTo>
                      <a:pt x="856" y="543"/>
                    </a:lnTo>
                    <a:lnTo>
                      <a:pt x="854" y="545"/>
                    </a:lnTo>
                    <a:lnTo>
                      <a:pt x="854" y="547"/>
                    </a:lnTo>
                    <a:lnTo>
                      <a:pt x="852" y="549"/>
                    </a:lnTo>
                    <a:lnTo>
                      <a:pt x="852" y="551"/>
                    </a:lnTo>
                    <a:lnTo>
                      <a:pt x="850" y="553"/>
                    </a:lnTo>
                    <a:lnTo>
                      <a:pt x="849" y="555"/>
                    </a:lnTo>
                    <a:lnTo>
                      <a:pt x="847" y="555"/>
                    </a:lnTo>
                    <a:lnTo>
                      <a:pt x="847" y="557"/>
                    </a:lnTo>
                    <a:lnTo>
                      <a:pt x="845" y="557"/>
                    </a:lnTo>
                    <a:lnTo>
                      <a:pt x="843" y="557"/>
                    </a:lnTo>
                    <a:lnTo>
                      <a:pt x="843" y="558"/>
                    </a:lnTo>
                    <a:lnTo>
                      <a:pt x="841" y="558"/>
                    </a:lnTo>
                    <a:lnTo>
                      <a:pt x="839" y="560"/>
                    </a:lnTo>
                    <a:lnTo>
                      <a:pt x="837" y="560"/>
                    </a:lnTo>
                    <a:lnTo>
                      <a:pt x="835" y="558"/>
                    </a:lnTo>
                    <a:lnTo>
                      <a:pt x="833" y="558"/>
                    </a:lnTo>
                    <a:lnTo>
                      <a:pt x="831" y="558"/>
                    </a:lnTo>
                    <a:lnTo>
                      <a:pt x="831" y="560"/>
                    </a:lnTo>
                    <a:lnTo>
                      <a:pt x="829" y="560"/>
                    </a:lnTo>
                    <a:lnTo>
                      <a:pt x="829" y="562"/>
                    </a:lnTo>
                    <a:lnTo>
                      <a:pt x="827" y="564"/>
                    </a:lnTo>
                    <a:lnTo>
                      <a:pt x="827" y="566"/>
                    </a:lnTo>
                    <a:lnTo>
                      <a:pt x="825" y="566"/>
                    </a:lnTo>
                    <a:lnTo>
                      <a:pt x="825" y="568"/>
                    </a:lnTo>
                    <a:lnTo>
                      <a:pt x="824" y="570"/>
                    </a:lnTo>
                    <a:lnTo>
                      <a:pt x="824" y="572"/>
                    </a:lnTo>
                    <a:lnTo>
                      <a:pt x="824" y="574"/>
                    </a:lnTo>
                    <a:lnTo>
                      <a:pt x="824" y="576"/>
                    </a:lnTo>
                    <a:lnTo>
                      <a:pt x="824" y="578"/>
                    </a:lnTo>
                    <a:lnTo>
                      <a:pt x="822" y="580"/>
                    </a:lnTo>
                    <a:lnTo>
                      <a:pt x="822" y="583"/>
                    </a:lnTo>
                    <a:lnTo>
                      <a:pt x="822" y="587"/>
                    </a:lnTo>
                    <a:lnTo>
                      <a:pt x="822" y="589"/>
                    </a:lnTo>
                    <a:lnTo>
                      <a:pt x="822" y="591"/>
                    </a:lnTo>
                    <a:lnTo>
                      <a:pt x="822" y="595"/>
                    </a:lnTo>
                    <a:lnTo>
                      <a:pt x="822" y="599"/>
                    </a:lnTo>
                    <a:lnTo>
                      <a:pt x="822" y="601"/>
                    </a:lnTo>
                    <a:lnTo>
                      <a:pt x="822" y="603"/>
                    </a:lnTo>
                    <a:lnTo>
                      <a:pt x="820" y="603"/>
                    </a:lnTo>
                    <a:lnTo>
                      <a:pt x="818" y="603"/>
                    </a:lnTo>
                    <a:lnTo>
                      <a:pt x="818" y="601"/>
                    </a:lnTo>
                    <a:lnTo>
                      <a:pt x="816" y="601"/>
                    </a:lnTo>
                    <a:lnTo>
                      <a:pt x="812" y="599"/>
                    </a:lnTo>
                    <a:lnTo>
                      <a:pt x="810" y="599"/>
                    </a:lnTo>
                    <a:lnTo>
                      <a:pt x="806" y="597"/>
                    </a:lnTo>
                    <a:lnTo>
                      <a:pt x="804" y="595"/>
                    </a:lnTo>
                    <a:lnTo>
                      <a:pt x="802" y="595"/>
                    </a:lnTo>
                    <a:lnTo>
                      <a:pt x="802" y="593"/>
                    </a:lnTo>
                    <a:lnTo>
                      <a:pt x="801" y="593"/>
                    </a:lnTo>
                    <a:lnTo>
                      <a:pt x="799" y="591"/>
                    </a:lnTo>
                    <a:lnTo>
                      <a:pt x="797" y="591"/>
                    </a:lnTo>
                    <a:lnTo>
                      <a:pt x="795" y="589"/>
                    </a:lnTo>
                    <a:lnTo>
                      <a:pt x="791" y="589"/>
                    </a:lnTo>
                    <a:lnTo>
                      <a:pt x="789" y="587"/>
                    </a:lnTo>
                    <a:lnTo>
                      <a:pt x="787" y="587"/>
                    </a:lnTo>
                    <a:lnTo>
                      <a:pt x="787" y="585"/>
                    </a:lnTo>
                    <a:lnTo>
                      <a:pt x="785" y="585"/>
                    </a:lnTo>
                    <a:lnTo>
                      <a:pt x="785" y="583"/>
                    </a:lnTo>
                    <a:lnTo>
                      <a:pt x="783" y="583"/>
                    </a:lnTo>
                    <a:lnTo>
                      <a:pt x="781" y="581"/>
                    </a:lnTo>
                    <a:lnTo>
                      <a:pt x="779" y="580"/>
                    </a:lnTo>
                    <a:lnTo>
                      <a:pt x="777" y="580"/>
                    </a:lnTo>
                    <a:lnTo>
                      <a:pt x="777" y="578"/>
                    </a:lnTo>
                    <a:lnTo>
                      <a:pt x="776" y="578"/>
                    </a:lnTo>
                    <a:lnTo>
                      <a:pt x="774" y="578"/>
                    </a:lnTo>
                    <a:lnTo>
                      <a:pt x="772" y="578"/>
                    </a:lnTo>
                    <a:lnTo>
                      <a:pt x="770" y="578"/>
                    </a:lnTo>
                    <a:lnTo>
                      <a:pt x="768" y="576"/>
                    </a:lnTo>
                    <a:lnTo>
                      <a:pt x="766" y="576"/>
                    </a:lnTo>
                    <a:lnTo>
                      <a:pt x="766" y="574"/>
                    </a:lnTo>
                    <a:lnTo>
                      <a:pt x="764" y="574"/>
                    </a:lnTo>
                    <a:lnTo>
                      <a:pt x="764" y="572"/>
                    </a:lnTo>
                    <a:lnTo>
                      <a:pt x="762" y="572"/>
                    </a:lnTo>
                    <a:lnTo>
                      <a:pt x="762" y="570"/>
                    </a:lnTo>
                    <a:lnTo>
                      <a:pt x="762" y="568"/>
                    </a:lnTo>
                    <a:lnTo>
                      <a:pt x="760" y="566"/>
                    </a:lnTo>
                    <a:lnTo>
                      <a:pt x="760" y="564"/>
                    </a:lnTo>
                    <a:lnTo>
                      <a:pt x="760" y="562"/>
                    </a:lnTo>
                    <a:lnTo>
                      <a:pt x="758" y="562"/>
                    </a:lnTo>
                    <a:lnTo>
                      <a:pt x="758" y="560"/>
                    </a:lnTo>
                    <a:lnTo>
                      <a:pt x="756" y="558"/>
                    </a:lnTo>
                    <a:lnTo>
                      <a:pt x="753" y="557"/>
                    </a:lnTo>
                    <a:lnTo>
                      <a:pt x="753" y="555"/>
                    </a:lnTo>
                    <a:lnTo>
                      <a:pt x="751" y="553"/>
                    </a:lnTo>
                    <a:lnTo>
                      <a:pt x="749" y="553"/>
                    </a:lnTo>
                    <a:lnTo>
                      <a:pt x="747" y="555"/>
                    </a:lnTo>
                    <a:lnTo>
                      <a:pt x="745" y="555"/>
                    </a:lnTo>
                    <a:lnTo>
                      <a:pt x="743" y="555"/>
                    </a:lnTo>
                    <a:lnTo>
                      <a:pt x="743" y="553"/>
                    </a:lnTo>
                    <a:lnTo>
                      <a:pt x="741" y="553"/>
                    </a:lnTo>
                    <a:lnTo>
                      <a:pt x="741" y="551"/>
                    </a:lnTo>
                    <a:lnTo>
                      <a:pt x="741" y="549"/>
                    </a:lnTo>
                    <a:lnTo>
                      <a:pt x="741" y="547"/>
                    </a:lnTo>
                    <a:lnTo>
                      <a:pt x="741" y="543"/>
                    </a:lnTo>
                    <a:lnTo>
                      <a:pt x="741" y="541"/>
                    </a:lnTo>
                    <a:lnTo>
                      <a:pt x="741" y="539"/>
                    </a:lnTo>
                    <a:lnTo>
                      <a:pt x="739" y="539"/>
                    </a:lnTo>
                    <a:lnTo>
                      <a:pt x="737" y="539"/>
                    </a:lnTo>
                    <a:lnTo>
                      <a:pt x="737" y="541"/>
                    </a:lnTo>
                    <a:lnTo>
                      <a:pt x="737" y="543"/>
                    </a:lnTo>
                    <a:lnTo>
                      <a:pt x="737" y="545"/>
                    </a:lnTo>
                    <a:lnTo>
                      <a:pt x="737" y="547"/>
                    </a:lnTo>
                    <a:lnTo>
                      <a:pt x="737" y="549"/>
                    </a:lnTo>
                    <a:lnTo>
                      <a:pt x="735" y="551"/>
                    </a:lnTo>
                    <a:lnTo>
                      <a:pt x="735" y="553"/>
                    </a:lnTo>
                    <a:lnTo>
                      <a:pt x="733" y="555"/>
                    </a:lnTo>
                    <a:lnTo>
                      <a:pt x="733" y="557"/>
                    </a:lnTo>
                    <a:lnTo>
                      <a:pt x="733" y="558"/>
                    </a:lnTo>
                    <a:lnTo>
                      <a:pt x="733" y="560"/>
                    </a:lnTo>
                    <a:lnTo>
                      <a:pt x="731" y="560"/>
                    </a:lnTo>
                    <a:lnTo>
                      <a:pt x="729" y="560"/>
                    </a:lnTo>
                    <a:lnTo>
                      <a:pt x="729" y="562"/>
                    </a:lnTo>
                    <a:lnTo>
                      <a:pt x="729" y="564"/>
                    </a:lnTo>
                    <a:lnTo>
                      <a:pt x="728" y="564"/>
                    </a:lnTo>
                    <a:lnTo>
                      <a:pt x="728" y="566"/>
                    </a:lnTo>
                    <a:lnTo>
                      <a:pt x="726" y="566"/>
                    </a:lnTo>
                    <a:lnTo>
                      <a:pt x="726" y="568"/>
                    </a:lnTo>
                    <a:lnTo>
                      <a:pt x="726" y="570"/>
                    </a:lnTo>
                    <a:lnTo>
                      <a:pt x="724" y="570"/>
                    </a:lnTo>
                    <a:lnTo>
                      <a:pt x="724" y="572"/>
                    </a:lnTo>
                    <a:lnTo>
                      <a:pt x="722" y="572"/>
                    </a:lnTo>
                    <a:lnTo>
                      <a:pt x="722" y="574"/>
                    </a:lnTo>
                    <a:lnTo>
                      <a:pt x="722" y="576"/>
                    </a:lnTo>
                    <a:lnTo>
                      <a:pt x="722" y="578"/>
                    </a:lnTo>
                    <a:lnTo>
                      <a:pt x="720" y="578"/>
                    </a:lnTo>
                    <a:lnTo>
                      <a:pt x="720" y="580"/>
                    </a:lnTo>
                    <a:lnTo>
                      <a:pt x="720" y="581"/>
                    </a:lnTo>
                    <a:lnTo>
                      <a:pt x="718" y="581"/>
                    </a:lnTo>
                    <a:lnTo>
                      <a:pt x="718" y="583"/>
                    </a:lnTo>
                    <a:lnTo>
                      <a:pt x="718" y="585"/>
                    </a:lnTo>
                    <a:lnTo>
                      <a:pt x="716" y="585"/>
                    </a:lnTo>
                    <a:lnTo>
                      <a:pt x="716" y="587"/>
                    </a:lnTo>
                    <a:lnTo>
                      <a:pt x="714" y="587"/>
                    </a:lnTo>
                    <a:lnTo>
                      <a:pt x="714" y="589"/>
                    </a:lnTo>
                    <a:lnTo>
                      <a:pt x="712" y="589"/>
                    </a:lnTo>
                    <a:lnTo>
                      <a:pt x="712" y="591"/>
                    </a:lnTo>
                    <a:lnTo>
                      <a:pt x="714" y="589"/>
                    </a:lnTo>
                    <a:lnTo>
                      <a:pt x="714" y="591"/>
                    </a:lnTo>
                    <a:lnTo>
                      <a:pt x="712" y="593"/>
                    </a:lnTo>
                    <a:lnTo>
                      <a:pt x="712" y="595"/>
                    </a:lnTo>
                    <a:lnTo>
                      <a:pt x="712" y="593"/>
                    </a:lnTo>
                    <a:lnTo>
                      <a:pt x="714" y="593"/>
                    </a:lnTo>
                    <a:lnTo>
                      <a:pt x="714" y="595"/>
                    </a:lnTo>
                    <a:lnTo>
                      <a:pt x="714" y="597"/>
                    </a:lnTo>
                    <a:lnTo>
                      <a:pt x="716" y="597"/>
                    </a:lnTo>
                    <a:lnTo>
                      <a:pt x="718" y="597"/>
                    </a:lnTo>
                    <a:lnTo>
                      <a:pt x="720" y="597"/>
                    </a:lnTo>
                    <a:lnTo>
                      <a:pt x="722" y="597"/>
                    </a:lnTo>
                    <a:lnTo>
                      <a:pt x="724" y="597"/>
                    </a:lnTo>
                    <a:lnTo>
                      <a:pt x="726" y="597"/>
                    </a:lnTo>
                    <a:lnTo>
                      <a:pt x="726" y="595"/>
                    </a:lnTo>
                    <a:lnTo>
                      <a:pt x="728" y="595"/>
                    </a:lnTo>
                    <a:lnTo>
                      <a:pt x="728" y="597"/>
                    </a:lnTo>
                    <a:lnTo>
                      <a:pt x="726" y="597"/>
                    </a:lnTo>
                    <a:lnTo>
                      <a:pt x="726" y="599"/>
                    </a:lnTo>
                    <a:lnTo>
                      <a:pt x="724" y="601"/>
                    </a:lnTo>
                    <a:lnTo>
                      <a:pt x="724" y="603"/>
                    </a:lnTo>
                    <a:lnTo>
                      <a:pt x="724" y="605"/>
                    </a:lnTo>
                    <a:lnTo>
                      <a:pt x="722" y="605"/>
                    </a:lnTo>
                    <a:lnTo>
                      <a:pt x="722" y="606"/>
                    </a:lnTo>
                    <a:lnTo>
                      <a:pt x="724" y="608"/>
                    </a:lnTo>
                    <a:lnTo>
                      <a:pt x="724" y="610"/>
                    </a:lnTo>
                    <a:lnTo>
                      <a:pt x="726" y="610"/>
                    </a:lnTo>
                    <a:lnTo>
                      <a:pt x="726" y="608"/>
                    </a:lnTo>
                    <a:lnTo>
                      <a:pt x="728" y="608"/>
                    </a:lnTo>
                    <a:lnTo>
                      <a:pt x="728" y="610"/>
                    </a:lnTo>
                    <a:lnTo>
                      <a:pt x="729" y="610"/>
                    </a:lnTo>
                    <a:lnTo>
                      <a:pt x="731" y="610"/>
                    </a:lnTo>
                    <a:lnTo>
                      <a:pt x="731" y="608"/>
                    </a:lnTo>
                    <a:lnTo>
                      <a:pt x="733" y="608"/>
                    </a:lnTo>
                    <a:lnTo>
                      <a:pt x="735" y="608"/>
                    </a:lnTo>
                    <a:lnTo>
                      <a:pt x="737" y="608"/>
                    </a:lnTo>
                    <a:lnTo>
                      <a:pt x="737" y="610"/>
                    </a:lnTo>
                    <a:lnTo>
                      <a:pt x="739" y="610"/>
                    </a:lnTo>
                    <a:lnTo>
                      <a:pt x="741" y="610"/>
                    </a:lnTo>
                    <a:lnTo>
                      <a:pt x="741" y="612"/>
                    </a:lnTo>
                    <a:lnTo>
                      <a:pt x="739" y="612"/>
                    </a:lnTo>
                    <a:lnTo>
                      <a:pt x="739" y="614"/>
                    </a:lnTo>
                    <a:lnTo>
                      <a:pt x="737" y="614"/>
                    </a:lnTo>
                    <a:lnTo>
                      <a:pt x="737" y="616"/>
                    </a:lnTo>
                    <a:lnTo>
                      <a:pt x="737" y="618"/>
                    </a:lnTo>
                    <a:lnTo>
                      <a:pt x="737" y="620"/>
                    </a:lnTo>
                    <a:lnTo>
                      <a:pt x="739" y="622"/>
                    </a:lnTo>
                    <a:lnTo>
                      <a:pt x="624" y="622"/>
                    </a:lnTo>
                    <a:lnTo>
                      <a:pt x="413" y="622"/>
                    </a:lnTo>
                    <a:lnTo>
                      <a:pt x="411" y="622"/>
                    </a:lnTo>
                    <a:lnTo>
                      <a:pt x="409" y="622"/>
                    </a:lnTo>
                    <a:lnTo>
                      <a:pt x="409" y="620"/>
                    </a:lnTo>
                    <a:lnTo>
                      <a:pt x="407" y="620"/>
                    </a:lnTo>
                    <a:lnTo>
                      <a:pt x="405" y="620"/>
                    </a:lnTo>
                    <a:lnTo>
                      <a:pt x="405" y="618"/>
                    </a:lnTo>
                    <a:lnTo>
                      <a:pt x="403" y="618"/>
                    </a:lnTo>
                    <a:lnTo>
                      <a:pt x="405" y="620"/>
                    </a:lnTo>
                    <a:lnTo>
                      <a:pt x="403" y="620"/>
                    </a:lnTo>
                    <a:lnTo>
                      <a:pt x="403" y="618"/>
                    </a:lnTo>
                    <a:lnTo>
                      <a:pt x="403" y="620"/>
                    </a:lnTo>
                    <a:lnTo>
                      <a:pt x="401" y="620"/>
                    </a:lnTo>
                    <a:lnTo>
                      <a:pt x="401" y="618"/>
                    </a:lnTo>
                    <a:lnTo>
                      <a:pt x="399" y="618"/>
                    </a:lnTo>
                    <a:lnTo>
                      <a:pt x="397" y="618"/>
                    </a:lnTo>
                    <a:lnTo>
                      <a:pt x="397" y="616"/>
                    </a:lnTo>
                    <a:lnTo>
                      <a:pt x="395" y="616"/>
                    </a:lnTo>
                    <a:lnTo>
                      <a:pt x="395" y="618"/>
                    </a:lnTo>
                    <a:lnTo>
                      <a:pt x="393" y="618"/>
                    </a:lnTo>
                    <a:lnTo>
                      <a:pt x="393" y="616"/>
                    </a:lnTo>
                    <a:lnTo>
                      <a:pt x="392" y="616"/>
                    </a:lnTo>
                    <a:lnTo>
                      <a:pt x="392" y="618"/>
                    </a:lnTo>
                    <a:lnTo>
                      <a:pt x="390" y="620"/>
                    </a:lnTo>
                    <a:lnTo>
                      <a:pt x="390" y="618"/>
                    </a:lnTo>
                    <a:lnTo>
                      <a:pt x="392" y="618"/>
                    </a:lnTo>
                    <a:lnTo>
                      <a:pt x="392" y="616"/>
                    </a:lnTo>
                    <a:lnTo>
                      <a:pt x="390" y="616"/>
                    </a:lnTo>
                    <a:lnTo>
                      <a:pt x="390" y="618"/>
                    </a:lnTo>
                    <a:lnTo>
                      <a:pt x="388" y="618"/>
                    </a:lnTo>
                    <a:lnTo>
                      <a:pt x="388" y="616"/>
                    </a:lnTo>
                    <a:lnTo>
                      <a:pt x="390" y="616"/>
                    </a:lnTo>
                    <a:lnTo>
                      <a:pt x="390" y="614"/>
                    </a:lnTo>
                    <a:lnTo>
                      <a:pt x="388" y="614"/>
                    </a:lnTo>
                    <a:lnTo>
                      <a:pt x="388" y="616"/>
                    </a:lnTo>
                    <a:lnTo>
                      <a:pt x="386" y="616"/>
                    </a:lnTo>
                    <a:lnTo>
                      <a:pt x="386" y="614"/>
                    </a:lnTo>
                    <a:lnTo>
                      <a:pt x="386" y="616"/>
                    </a:lnTo>
                    <a:lnTo>
                      <a:pt x="386" y="614"/>
                    </a:lnTo>
                    <a:lnTo>
                      <a:pt x="384" y="614"/>
                    </a:lnTo>
                    <a:lnTo>
                      <a:pt x="382" y="614"/>
                    </a:lnTo>
                    <a:lnTo>
                      <a:pt x="382" y="612"/>
                    </a:lnTo>
                    <a:lnTo>
                      <a:pt x="382" y="614"/>
                    </a:lnTo>
                    <a:lnTo>
                      <a:pt x="382" y="612"/>
                    </a:lnTo>
                    <a:lnTo>
                      <a:pt x="380" y="612"/>
                    </a:lnTo>
                    <a:lnTo>
                      <a:pt x="378" y="612"/>
                    </a:lnTo>
                    <a:lnTo>
                      <a:pt x="376" y="612"/>
                    </a:lnTo>
                    <a:lnTo>
                      <a:pt x="376" y="614"/>
                    </a:lnTo>
                    <a:lnTo>
                      <a:pt x="374" y="614"/>
                    </a:lnTo>
                    <a:lnTo>
                      <a:pt x="374" y="612"/>
                    </a:lnTo>
                    <a:lnTo>
                      <a:pt x="376" y="612"/>
                    </a:lnTo>
                    <a:lnTo>
                      <a:pt x="376" y="610"/>
                    </a:lnTo>
                    <a:lnTo>
                      <a:pt x="374" y="610"/>
                    </a:lnTo>
                    <a:lnTo>
                      <a:pt x="372" y="610"/>
                    </a:lnTo>
                    <a:lnTo>
                      <a:pt x="370" y="610"/>
                    </a:lnTo>
                    <a:lnTo>
                      <a:pt x="369" y="610"/>
                    </a:lnTo>
                    <a:lnTo>
                      <a:pt x="370" y="612"/>
                    </a:lnTo>
                    <a:lnTo>
                      <a:pt x="369" y="612"/>
                    </a:lnTo>
                    <a:lnTo>
                      <a:pt x="369" y="610"/>
                    </a:lnTo>
                    <a:lnTo>
                      <a:pt x="369" y="612"/>
                    </a:lnTo>
                    <a:lnTo>
                      <a:pt x="367" y="612"/>
                    </a:lnTo>
                    <a:lnTo>
                      <a:pt x="367" y="614"/>
                    </a:lnTo>
                    <a:lnTo>
                      <a:pt x="365" y="614"/>
                    </a:lnTo>
                    <a:lnTo>
                      <a:pt x="367" y="614"/>
                    </a:lnTo>
                    <a:lnTo>
                      <a:pt x="365" y="614"/>
                    </a:lnTo>
                    <a:lnTo>
                      <a:pt x="365" y="616"/>
                    </a:lnTo>
                    <a:lnTo>
                      <a:pt x="365" y="614"/>
                    </a:lnTo>
                    <a:lnTo>
                      <a:pt x="365" y="616"/>
                    </a:lnTo>
                    <a:lnTo>
                      <a:pt x="363" y="616"/>
                    </a:lnTo>
                    <a:lnTo>
                      <a:pt x="361" y="614"/>
                    </a:lnTo>
                    <a:lnTo>
                      <a:pt x="361" y="616"/>
                    </a:lnTo>
                    <a:lnTo>
                      <a:pt x="359" y="616"/>
                    </a:lnTo>
                    <a:lnTo>
                      <a:pt x="361" y="616"/>
                    </a:lnTo>
                    <a:lnTo>
                      <a:pt x="359" y="616"/>
                    </a:lnTo>
                    <a:lnTo>
                      <a:pt x="359" y="618"/>
                    </a:lnTo>
                    <a:lnTo>
                      <a:pt x="357" y="618"/>
                    </a:lnTo>
                    <a:lnTo>
                      <a:pt x="355" y="618"/>
                    </a:lnTo>
                    <a:lnTo>
                      <a:pt x="357" y="618"/>
                    </a:lnTo>
                    <a:lnTo>
                      <a:pt x="357" y="620"/>
                    </a:lnTo>
                    <a:lnTo>
                      <a:pt x="355" y="620"/>
                    </a:lnTo>
                    <a:lnTo>
                      <a:pt x="353" y="620"/>
                    </a:lnTo>
                    <a:lnTo>
                      <a:pt x="353" y="622"/>
                    </a:lnTo>
                    <a:lnTo>
                      <a:pt x="351" y="622"/>
                    </a:lnTo>
                    <a:lnTo>
                      <a:pt x="351" y="624"/>
                    </a:lnTo>
                    <a:lnTo>
                      <a:pt x="351" y="622"/>
                    </a:lnTo>
                    <a:lnTo>
                      <a:pt x="349" y="622"/>
                    </a:lnTo>
                    <a:lnTo>
                      <a:pt x="351" y="622"/>
                    </a:lnTo>
                    <a:lnTo>
                      <a:pt x="351" y="624"/>
                    </a:lnTo>
                    <a:lnTo>
                      <a:pt x="349" y="624"/>
                    </a:lnTo>
                    <a:lnTo>
                      <a:pt x="347" y="624"/>
                    </a:lnTo>
                    <a:lnTo>
                      <a:pt x="347" y="626"/>
                    </a:lnTo>
                    <a:lnTo>
                      <a:pt x="347" y="624"/>
                    </a:lnTo>
                    <a:lnTo>
                      <a:pt x="346" y="624"/>
                    </a:lnTo>
                    <a:lnTo>
                      <a:pt x="347" y="624"/>
                    </a:lnTo>
                    <a:lnTo>
                      <a:pt x="347" y="622"/>
                    </a:lnTo>
                    <a:lnTo>
                      <a:pt x="346" y="622"/>
                    </a:lnTo>
                    <a:lnTo>
                      <a:pt x="346" y="624"/>
                    </a:lnTo>
                    <a:lnTo>
                      <a:pt x="344" y="624"/>
                    </a:lnTo>
                    <a:lnTo>
                      <a:pt x="344" y="626"/>
                    </a:lnTo>
                    <a:lnTo>
                      <a:pt x="342" y="626"/>
                    </a:lnTo>
                    <a:lnTo>
                      <a:pt x="342" y="624"/>
                    </a:lnTo>
                    <a:lnTo>
                      <a:pt x="340" y="624"/>
                    </a:lnTo>
                    <a:lnTo>
                      <a:pt x="338" y="624"/>
                    </a:lnTo>
                    <a:lnTo>
                      <a:pt x="338" y="626"/>
                    </a:lnTo>
                    <a:lnTo>
                      <a:pt x="336" y="626"/>
                    </a:lnTo>
                    <a:lnTo>
                      <a:pt x="336" y="624"/>
                    </a:lnTo>
                    <a:lnTo>
                      <a:pt x="336" y="622"/>
                    </a:lnTo>
                    <a:lnTo>
                      <a:pt x="334" y="622"/>
                    </a:lnTo>
                    <a:lnTo>
                      <a:pt x="334" y="624"/>
                    </a:lnTo>
                    <a:lnTo>
                      <a:pt x="332" y="624"/>
                    </a:lnTo>
                    <a:lnTo>
                      <a:pt x="330" y="624"/>
                    </a:lnTo>
                    <a:lnTo>
                      <a:pt x="330" y="622"/>
                    </a:lnTo>
                    <a:lnTo>
                      <a:pt x="328" y="622"/>
                    </a:lnTo>
                    <a:lnTo>
                      <a:pt x="326" y="622"/>
                    </a:lnTo>
                    <a:lnTo>
                      <a:pt x="324" y="622"/>
                    </a:lnTo>
                    <a:lnTo>
                      <a:pt x="322" y="622"/>
                    </a:lnTo>
                    <a:lnTo>
                      <a:pt x="321" y="622"/>
                    </a:lnTo>
                    <a:lnTo>
                      <a:pt x="319" y="622"/>
                    </a:lnTo>
                    <a:lnTo>
                      <a:pt x="321" y="624"/>
                    </a:lnTo>
                    <a:lnTo>
                      <a:pt x="319" y="624"/>
                    </a:lnTo>
                    <a:lnTo>
                      <a:pt x="317" y="624"/>
                    </a:lnTo>
                    <a:lnTo>
                      <a:pt x="317" y="626"/>
                    </a:lnTo>
                    <a:lnTo>
                      <a:pt x="315" y="626"/>
                    </a:lnTo>
                    <a:lnTo>
                      <a:pt x="317" y="626"/>
                    </a:lnTo>
                    <a:lnTo>
                      <a:pt x="317" y="628"/>
                    </a:lnTo>
                    <a:lnTo>
                      <a:pt x="315" y="628"/>
                    </a:lnTo>
                    <a:lnTo>
                      <a:pt x="317" y="628"/>
                    </a:lnTo>
                    <a:lnTo>
                      <a:pt x="317" y="626"/>
                    </a:lnTo>
                    <a:lnTo>
                      <a:pt x="317" y="628"/>
                    </a:lnTo>
                    <a:lnTo>
                      <a:pt x="315" y="628"/>
                    </a:lnTo>
                    <a:lnTo>
                      <a:pt x="315" y="626"/>
                    </a:lnTo>
                    <a:lnTo>
                      <a:pt x="315" y="628"/>
                    </a:lnTo>
                    <a:lnTo>
                      <a:pt x="315" y="626"/>
                    </a:lnTo>
                    <a:lnTo>
                      <a:pt x="313" y="626"/>
                    </a:lnTo>
                    <a:lnTo>
                      <a:pt x="313" y="628"/>
                    </a:lnTo>
                    <a:lnTo>
                      <a:pt x="311" y="628"/>
                    </a:lnTo>
                    <a:lnTo>
                      <a:pt x="311" y="629"/>
                    </a:lnTo>
                    <a:lnTo>
                      <a:pt x="309" y="629"/>
                    </a:lnTo>
                    <a:lnTo>
                      <a:pt x="311" y="629"/>
                    </a:lnTo>
                    <a:lnTo>
                      <a:pt x="309" y="629"/>
                    </a:lnTo>
                    <a:lnTo>
                      <a:pt x="309" y="631"/>
                    </a:lnTo>
                    <a:lnTo>
                      <a:pt x="307" y="631"/>
                    </a:lnTo>
                    <a:lnTo>
                      <a:pt x="309" y="631"/>
                    </a:lnTo>
                    <a:lnTo>
                      <a:pt x="309" y="633"/>
                    </a:lnTo>
                    <a:lnTo>
                      <a:pt x="307" y="633"/>
                    </a:lnTo>
                    <a:lnTo>
                      <a:pt x="307" y="631"/>
                    </a:lnTo>
                    <a:lnTo>
                      <a:pt x="305" y="631"/>
                    </a:lnTo>
                    <a:lnTo>
                      <a:pt x="303" y="631"/>
                    </a:lnTo>
                    <a:lnTo>
                      <a:pt x="303" y="629"/>
                    </a:lnTo>
                    <a:lnTo>
                      <a:pt x="301" y="629"/>
                    </a:lnTo>
                    <a:lnTo>
                      <a:pt x="303" y="629"/>
                    </a:lnTo>
                    <a:lnTo>
                      <a:pt x="303" y="631"/>
                    </a:lnTo>
                    <a:lnTo>
                      <a:pt x="301" y="631"/>
                    </a:lnTo>
                    <a:lnTo>
                      <a:pt x="299" y="631"/>
                    </a:lnTo>
                    <a:lnTo>
                      <a:pt x="298" y="631"/>
                    </a:lnTo>
                    <a:lnTo>
                      <a:pt x="298" y="629"/>
                    </a:lnTo>
                    <a:lnTo>
                      <a:pt x="296" y="629"/>
                    </a:lnTo>
                    <a:lnTo>
                      <a:pt x="296" y="628"/>
                    </a:lnTo>
                    <a:lnTo>
                      <a:pt x="294" y="628"/>
                    </a:lnTo>
                    <a:lnTo>
                      <a:pt x="292" y="628"/>
                    </a:lnTo>
                    <a:lnTo>
                      <a:pt x="294" y="626"/>
                    </a:lnTo>
                    <a:lnTo>
                      <a:pt x="292" y="626"/>
                    </a:lnTo>
                    <a:lnTo>
                      <a:pt x="292" y="628"/>
                    </a:lnTo>
                    <a:lnTo>
                      <a:pt x="290" y="628"/>
                    </a:lnTo>
                    <a:lnTo>
                      <a:pt x="290" y="626"/>
                    </a:lnTo>
                    <a:lnTo>
                      <a:pt x="286" y="626"/>
                    </a:lnTo>
                    <a:lnTo>
                      <a:pt x="286" y="628"/>
                    </a:lnTo>
                    <a:lnTo>
                      <a:pt x="284" y="628"/>
                    </a:lnTo>
                    <a:lnTo>
                      <a:pt x="284" y="626"/>
                    </a:lnTo>
                    <a:lnTo>
                      <a:pt x="286" y="626"/>
                    </a:lnTo>
                    <a:lnTo>
                      <a:pt x="284" y="626"/>
                    </a:lnTo>
                    <a:lnTo>
                      <a:pt x="284" y="624"/>
                    </a:lnTo>
                    <a:lnTo>
                      <a:pt x="282" y="624"/>
                    </a:lnTo>
                    <a:lnTo>
                      <a:pt x="282" y="626"/>
                    </a:lnTo>
                    <a:lnTo>
                      <a:pt x="282" y="624"/>
                    </a:lnTo>
                    <a:lnTo>
                      <a:pt x="280" y="624"/>
                    </a:lnTo>
                    <a:lnTo>
                      <a:pt x="280" y="622"/>
                    </a:lnTo>
                    <a:lnTo>
                      <a:pt x="280" y="624"/>
                    </a:lnTo>
                    <a:lnTo>
                      <a:pt x="280" y="622"/>
                    </a:lnTo>
                    <a:lnTo>
                      <a:pt x="280" y="624"/>
                    </a:lnTo>
                    <a:lnTo>
                      <a:pt x="280" y="622"/>
                    </a:lnTo>
                    <a:lnTo>
                      <a:pt x="280" y="624"/>
                    </a:lnTo>
                    <a:lnTo>
                      <a:pt x="278" y="624"/>
                    </a:lnTo>
                    <a:lnTo>
                      <a:pt x="278" y="622"/>
                    </a:lnTo>
                    <a:lnTo>
                      <a:pt x="280" y="622"/>
                    </a:lnTo>
                    <a:lnTo>
                      <a:pt x="278" y="622"/>
                    </a:lnTo>
                    <a:lnTo>
                      <a:pt x="276" y="622"/>
                    </a:lnTo>
                    <a:lnTo>
                      <a:pt x="276" y="620"/>
                    </a:lnTo>
                    <a:lnTo>
                      <a:pt x="276" y="622"/>
                    </a:lnTo>
                    <a:lnTo>
                      <a:pt x="276" y="620"/>
                    </a:lnTo>
                    <a:lnTo>
                      <a:pt x="274" y="620"/>
                    </a:lnTo>
                    <a:lnTo>
                      <a:pt x="273" y="620"/>
                    </a:lnTo>
                    <a:lnTo>
                      <a:pt x="273" y="618"/>
                    </a:lnTo>
                    <a:lnTo>
                      <a:pt x="273" y="620"/>
                    </a:lnTo>
                    <a:lnTo>
                      <a:pt x="271" y="620"/>
                    </a:lnTo>
                    <a:lnTo>
                      <a:pt x="273" y="620"/>
                    </a:lnTo>
                    <a:lnTo>
                      <a:pt x="273" y="618"/>
                    </a:lnTo>
                    <a:lnTo>
                      <a:pt x="271" y="618"/>
                    </a:lnTo>
                    <a:lnTo>
                      <a:pt x="271" y="620"/>
                    </a:lnTo>
                    <a:lnTo>
                      <a:pt x="271" y="618"/>
                    </a:lnTo>
                    <a:lnTo>
                      <a:pt x="271" y="620"/>
                    </a:lnTo>
                    <a:lnTo>
                      <a:pt x="269" y="620"/>
                    </a:lnTo>
                    <a:lnTo>
                      <a:pt x="267" y="620"/>
                    </a:lnTo>
                    <a:lnTo>
                      <a:pt x="265" y="620"/>
                    </a:lnTo>
                    <a:lnTo>
                      <a:pt x="263" y="620"/>
                    </a:lnTo>
                    <a:lnTo>
                      <a:pt x="261" y="620"/>
                    </a:lnTo>
                    <a:lnTo>
                      <a:pt x="259" y="620"/>
                    </a:lnTo>
                    <a:lnTo>
                      <a:pt x="257" y="620"/>
                    </a:lnTo>
                    <a:lnTo>
                      <a:pt x="255" y="620"/>
                    </a:lnTo>
                    <a:lnTo>
                      <a:pt x="255" y="618"/>
                    </a:lnTo>
                    <a:lnTo>
                      <a:pt x="253" y="618"/>
                    </a:lnTo>
                    <a:lnTo>
                      <a:pt x="251" y="618"/>
                    </a:lnTo>
                    <a:lnTo>
                      <a:pt x="251" y="616"/>
                    </a:lnTo>
                    <a:lnTo>
                      <a:pt x="250" y="616"/>
                    </a:lnTo>
                    <a:lnTo>
                      <a:pt x="251" y="616"/>
                    </a:lnTo>
                    <a:lnTo>
                      <a:pt x="250" y="616"/>
                    </a:lnTo>
                    <a:lnTo>
                      <a:pt x="250" y="614"/>
                    </a:lnTo>
                    <a:lnTo>
                      <a:pt x="250" y="616"/>
                    </a:lnTo>
                    <a:lnTo>
                      <a:pt x="248" y="616"/>
                    </a:lnTo>
                    <a:lnTo>
                      <a:pt x="246" y="616"/>
                    </a:lnTo>
                    <a:lnTo>
                      <a:pt x="244" y="616"/>
                    </a:lnTo>
                    <a:lnTo>
                      <a:pt x="244" y="614"/>
                    </a:lnTo>
                    <a:lnTo>
                      <a:pt x="244" y="616"/>
                    </a:lnTo>
                    <a:lnTo>
                      <a:pt x="244" y="614"/>
                    </a:lnTo>
                    <a:lnTo>
                      <a:pt x="242" y="614"/>
                    </a:lnTo>
                    <a:lnTo>
                      <a:pt x="242" y="612"/>
                    </a:lnTo>
                    <a:lnTo>
                      <a:pt x="242" y="614"/>
                    </a:lnTo>
                    <a:lnTo>
                      <a:pt x="240" y="614"/>
                    </a:lnTo>
                    <a:lnTo>
                      <a:pt x="240" y="612"/>
                    </a:lnTo>
                    <a:lnTo>
                      <a:pt x="240" y="614"/>
                    </a:lnTo>
                    <a:lnTo>
                      <a:pt x="240" y="612"/>
                    </a:lnTo>
                    <a:lnTo>
                      <a:pt x="240" y="614"/>
                    </a:lnTo>
                    <a:lnTo>
                      <a:pt x="240" y="612"/>
                    </a:lnTo>
                    <a:lnTo>
                      <a:pt x="238" y="612"/>
                    </a:lnTo>
                    <a:lnTo>
                      <a:pt x="236" y="612"/>
                    </a:lnTo>
                    <a:lnTo>
                      <a:pt x="236" y="610"/>
                    </a:lnTo>
                    <a:lnTo>
                      <a:pt x="234" y="610"/>
                    </a:lnTo>
                    <a:lnTo>
                      <a:pt x="236" y="610"/>
                    </a:lnTo>
                    <a:lnTo>
                      <a:pt x="234" y="610"/>
                    </a:lnTo>
                    <a:lnTo>
                      <a:pt x="234" y="608"/>
                    </a:lnTo>
                    <a:lnTo>
                      <a:pt x="234" y="610"/>
                    </a:lnTo>
                    <a:lnTo>
                      <a:pt x="234" y="608"/>
                    </a:lnTo>
                    <a:lnTo>
                      <a:pt x="232" y="608"/>
                    </a:lnTo>
                    <a:lnTo>
                      <a:pt x="232" y="606"/>
                    </a:lnTo>
                    <a:lnTo>
                      <a:pt x="232" y="605"/>
                    </a:lnTo>
                    <a:lnTo>
                      <a:pt x="230" y="605"/>
                    </a:lnTo>
                    <a:lnTo>
                      <a:pt x="228" y="605"/>
                    </a:lnTo>
                    <a:lnTo>
                      <a:pt x="226" y="605"/>
                    </a:lnTo>
                    <a:lnTo>
                      <a:pt x="226" y="603"/>
                    </a:lnTo>
                    <a:lnTo>
                      <a:pt x="225" y="603"/>
                    </a:lnTo>
                    <a:lnTo>
                      <a:pt x="225" y="601"/>
                    </a:lnTo>
                    <a:lnTo>
                      <a:pt x="225" y="603"/>
                    </a:lnTo>
                    <a:lnTo>
                      <a:pt x="225" y="601"/>
                    </a:lnTo>
                    <a:lnTo>
                      <a:pt x="223" y="601"/>
                    </a:lnTo>
                    <a:lnTo>
                      <a:pt x="223" y="599"/>
                    </a:lnTo>
                    <a:lnTo>
                      <a:pt x="221" y="599"/>
                    </a:lnTo>
                    <a:lnTo>
                      <a:pt x="221" y="597"/>
                    </a:lnTo>
                    <a:lnTo>
                      <a:pt x="219" y="597"/>
                    </a:lnTo>
                    <a:lnTo>
                      <a:pt x="219" y="595"/>
                    </a:lnTo>
                    <a:lnTo>
                      <a:pt x="217" y="595"/>
                    </a:lnTo>
                    <a:lnTo>
                      <a:pt x="215" y="595"/>
                    </a:lnTo>
                    <a:lnTo>
                      <a:pt x="215" y="593"/>
                    </a:lnTo>
                    <a:lnTo>
                      <a:pt x="215" y="591"/>
                    </a:lnTo>
                    <a:lnTo>
                      <a:pt x="213" y="591"/>
                    </a:lnTo>
                    <a:lnTo>
                      <a:pt x="213" y="589"/>
                    </a:lnTo>
                    <a:lnTo>
                      <a:pt x="211" y="589"/>
                    </a:lnTo>
                    <a:lnTo>
                      <a:pt x="211" y="587"/>
                    </a:lnTo>
                    <a:lnTo>
                      <a:pt x="209" y="587"/>
                    </a:lnTo>
                    <a:lnTo>
                      <a:pt x="211" y="587"/>
                    </a:lnTo>
                    <a:lnTo>
                      <a:pt x="209" y="587"/>
                    </a:lnTo>
                    <a:lnTo>
                      <a:pt x="209" y="585"/>
                    </a:lnTo>
                    <a:lnTo>
                      <a:pt x="207" y="585"/>
                    </a:lnTo>
                    <a:lnTo>
                      <a:pt x="205" y="585"/>
                    </a:lnTo>
                    <a:lnTo>
                      <a:pt x="203" y="585"/>
                    </a:lnTo>
                    <a:lnTo>
                      <a:pt x="203" y="587"/>
                    </a:lnTo>
                    <a:lnTo>
                      <a:pt x="203" y="585"/>
                    </a:lnTo>
                    <a:lnTo>
                      <a:pt x="202" y="585"/>
                    </a:lnTo>
                    <a:lnTo>
                      <a:pt x="202" y="587"/>
                    </a:lnTo>
                    <a:lnTo>
                      <a:pt x="202" y="585"/>
                    </a:lnTo>
                    <a:lnTo>
                      <a:pt x="202" y="583"/>
                    </a:lnTo>
                    <a:lnTo>
                      <a:pt x="202" y="581"/>
                    </a:lnTo>
                    <a:lnTo>
                      <a:pt x="202" y="580"/>
                    </a:lnTo>
                    <a:lnTo>
                      <a:pt x="203" y="580"/>
                    </a:lnTo>
                    <a:lnTo>
                      <a:pt x="203" y="578"/>
                    </a:lnTo>
                    <a:lnTo>
                      <a:pt x="203" y="576"/>
                    </a:lnTo>
                    <a:lnTo>
                      <a:pt x="205" y="576"/>
                    </a:lnTo>
                    <a:lnTo>
                      <a:pt x="205" y="574"/>
                    </a:lnTo>
                    <a:lnTo>
                      <a:pt x="205" y="572"/>
                    </a:lnTo>
                    <a:lnTo>
                      <a:pt x="207" y="572"/>
                    </a:lnTo>
                    <a:lnTo>
                      <a:pt x="205" y="570"/>
                    </a:lnTo>
                    <a:lnTo>
                      <a:pt x="205" y="568"/>
                    </a:lnTo>
                    <a:lnTo>
                      <a:pt x="207" y="566"/>
                    </a:lnTo>
                    <a:lnTo>
                      <a:pt x="207" y="564"/>
                    </a:lnTo>
                    <a:lnTo>
                      <a:pt x="207" y="562"/>
                    </a:lnTo>
                    <a:lnTo>
                      <a:pt x="209" y="562"/>
                    </a:lnTo>
                    <a:lnTo>
                      <a:pt x="209" y="560"/>
                    </a:lnTo>
                    <a:lnTo>
                      <a:pt x="211" y="560"/>
                    </a:lnTo>
                    <a:lnTo>
                      <a:pt x="211" y="558"/>
                    </a:lnTo>
                    <a:lnTo>
                      <a:pt x="211" y="557"/>
                    </a:lnTo>
                    <a:lnTo>
                      <a:pt x="211" y="555"/>
                    </a:lnTo>
                    <a:lnTo>
                      <a:pt x="213" y="555"/>
                    </a:lnTo>
                    <a:lnTo>
                      <a:pt x="213" y="553"/>
                    </a:lnTo>
                    <a:lnTo>
                      <a:pt x="213" y="551"/>
                    </a:lnTo>
                    <a:lnTo>
                      <a:pt x="215" y="551"/>
                    </a:lnTo>
                    <a:lnTo>
                      <a:pt x="215" y="549"/>
                    </a:lnTo>
                    <a:lnTo>
                      <a:pt x="215" y="547"/>
                    </a:lnTo>
                    <a:lnTo>
                      <a:pt x="215" y="545"/>
                    </a:lnTo>
                    <a:lnTo>
                      <a:pt x="217" y="545"/>
                    </a:lnTo>
                    <a:lnTo>
                      <a:pt x="217" y="543"/>
                    </a:lnTo>
                    <a:lnTo>
                      <a:pt x="217" y="541"/>
                    </a:lnTo>
                    <a:lnTo>
                      <a:pt x="215" y="541"/>
                    </a:lnTo>
                    <a:lnTo>
                      <a:pt x="217" y="541"/>
                    </a:lnTo>
                    <a:lnTo>
                      <a:pt x="217" y="539"/>
                    </a:lnTo>
                    <a:lnTo>
                      <a:pt x="217" y="541"/>
                    </a:lnTo>
                    <a:lnTo>
                      <a:pt x="217" y="539"/>
                    </a:lnTo>
                    <a:lnTo>
                      <a:pt x="217" y="537"/>
                    </a:lnTo>
                    <a:lnTo>
                      <a:pt x="219" y="537"/>
                    </a:lnTo>
                    <a:lnTo>
                      <a:pt x="217" y="532"/>
                    </a:lnTo>
                    <a:lnTo>
                      <a:pt x="215" y="532"/>
                    </a:lnTo>
                    <a:lnTo>
                      <a:pt x="217" y="532"/>
                    </a:lnTo>
                    <a:lnTo>
                      <a:pt x="217" y="530"/>
                    </a:lnTo>
                    <a:lnTo>
                      <a:pt x="219" y="530"/>
                    </a:lnTo>
                    <a:lnTo>
                      <a:pt x="219" y="528"/>
                    </a:lnTo>
                    <a:lnTo>
                      <a:pt x="219" y="526"/>
                    </a:lnTo>
                    <a:lnTo>
                      <a:pt x="221" y="526"/>
                    </a:lnTo>
                    <a:lnTo>
                      <a:pt x="221" y="524"/>
                    </a:lnTo>
                    <a:lnTo>
                      <a:pt x="219" y="524"/>
                    </a:lnTo>
                    <a:lnTo>
                      <a:pt x="219" y="522"/>
                    </a:lnTo>
                    <a:lnTo>
                      <a:pt x="217" y="522"/>
                    </a:lnTo>
                    <a:lnTo>
                      <a:pt x="217" y="520"/>
                    </a:lnTo>
                    <a:lnTo>
                      <a:pt x="219" y="520"/>
                    </a:lnTo>
                    <a:lnTo>
                      <a:pt x="219" y="518"/>
                    </a:lnTo>
                    <a:lnTo>
                      <a:pt x="221" y="518"/>
                    </a:lnTo>
                    <a:lnTo>
                      <a:pt x="221" y="520"/>
                    </a:lnTo>
                    <a:lnTo>
                      <a:pt x="223" y="520"/>
                    </a:lnTo>
                    <a:lnTo>
                      <a:pt x="223" y="518"/>
                    </a:lnTo>
                    <a:lnTo>
                      <a:pt x="225" y="518"/>
                    </a:lnTo>
                    <a:lnTo>
                      <a:pt x="223" y="518"/>
                    </a:lnTo>
                    <a:lnTo>
                      <a:pt x="223" y="516"/>
                    </a:lnTo>
                    <a:lnTo>
                      <a:pt x="225" y="516"/>
                    </a:lnTo>
                    <a:lnTo>
                      <a:pt x="226" y="516"/>
                    </a:lnTo>
                    <a:lnTo>
                      <a:pt x="226" y="514"/>
                    </a:lnTo>
                    <a:lnTo>
                      <a:pt x="228" y="514"/>
                    </a:lnTo>
                    <a:lnTo>
                      <a:pt x="228" y="512"/>
                    </a:lnTo>
                    <a:lnTo>
                      <a:pt x="228" y="514"/>
                    </a:lnTo>
                    <a:lnTo>
                      <a:pt x="230" y="514"/>
                    </a:lnTo>
                    <a:lnTo>
                      <a:pt x="230" y="512"/>
                    </a:lnTo>
                    <a:lnTo>
                      <a:pt x="232" y="512"/>
                    </a:lnTo>
                    <a:lnTo>
                      <a:pt x="234" y="512"/>
                    </a:lnTo>
                    <a:lnTo>
                      <a:pt x="234" y="510"/>
                    </a:lnTo>
                    <a:lnTo>
                      <a:pt x="234" y="508"/>
                    </a:lnTo>
                    <a:lnTo>
                      <a:pt x="234" y="507"/>
                    </a:lnTo>
                    <a:lnTo>
                      <a:pt x="236" y="507"/>
                    </a:lnTo>
                    <a:lnTo>
                      <a:pt x="236" y="508"/>
                    </a:lnTo>
                    <a:lnTo>
                      <a:pt x="238" y="508"/>
                    </a:lnTo>
                    <a:lnTo>
                      <a:pt x="238" y="507"/>
                    </a:lnTo>
                    <a:lnTo>
                      <a:pt x="240" y="507"/>
                    </a:lnTo>
                    <a:lnTo>
                      <a:pt x="240" y="508"/>
                    </a:lnTo>
                    <a:lnTo>
                      <a:pt x="240" y="507"/>
                    </a:lnTo>
                    <a:lnTo>
                      <a:pt x="242" y="507"/>
                    </a:lnTo>
                    <a:lnTo>
                      <a:pt x="242" y="505"/>
                    </a:lnTo>
                    <a:lnTo>
                      <a:pt x="240" y="505"/>
                    </a:lnTo>
                    <a:lnTo>
                      <a:pt x="240" y="503"/>
                    </a:lnTo>
                    <a:lnTo>
                      <a:pt x="242" y="503"/>
                    </a:lnTo>
                    <a:lnTo>
                      <a:pt x="240" y="503"/>
                    </a:lnTo>
                    <a:lnTo>
                      <a:pt x="240" y="501"/>
                    </a:lnTo>
                    <a:lnTo>
                      <a:pt x="242" y="501"/>
                    </a:lnTo>
                    <a:lnTo>
                      <a:pt x="242" y="503"/>
                    </a:lnTo>
                    <a:lnTo>
                      <a:pt x="244" y="503"/>
                    </a:lnTo>
                    <a:lnTo>
                      <a:pt x="244" y="501"/>
                    </a:lnTo>
                    <a:lnTo>
                      <a:pt x="244" y="503"/>
                    </a:lnTo>
                    <a:lnTo>
                      <a:pt x="242" y="503"/>
                    </a:lnTo>
                    <a:lnTo>
                      <a:pt x="244" y="503"/>
                    </a:lnTo>
                    <a:lnTo>
                      <a:pt x="246" y="503"/>
                    </a:lnTo>
                    <a:lnTo>
                      <a:pt x="248" y="503"/>
                    </a:lnTo>
                    <a:lnTo>
                      <a:pt x="248" y="501"/>
                    </a:lnTo>
                    <a:lnTo>
                      <a:pt x="246" y="501"/>
                    </a:lnTo>
                    <a:lnTo>
                      <a:pt x="246" y="499"/>
                    </a:lnTo>
                    <a:lnTo>
                      <a:pt x="248" y="499"/>
                    </a:lnTo>
                    <a:lnTo>
                      <a:pt x="248" y="497"/>
                    </a:lnTo>
                    <a:lnTo>
                      <a:pt x="246" y="497"/>
                    </a:lnTo>
                    <a:lnTo>
                      <a:pt x="248" y="497"/>
                    </a:lnTo>
                    <a:lnTo>
                      <a:pt x="248" y="495"/>
                    </a:lnTo>
                    <a:lnTo>
                      <a:pt x="250" y="495"/>
                    </a:lnTo>
                    <a:lnTo>
                      <a:pt x="250" y="497"/>
                    </a:lnTo>
                    <a:lnTo>
                      <a:pt x="250" y="495"/>
                    </a:lnTo>
                    <a:lnTo>
                      <a:pt x="250" y="493"/>
                    </a:lnTo>
                    <a:lnTo>
                      <a:pt x="250" y="491"/>
                    </a:lnTo>
                    <a:lnTo>
                      <a:pt x="250" y="489"/>
                    </a:lnTo>
                    <a:lnTo>
                      <a:pt x="248" y="489"/>
                    </a:lnTo>
                    <a:lnTo>
                      <a:pt x="246" y="489"/>
                    </a:lnTo>
                    <a:lnTo>
                      <a:pt x="244" y="489"/>
                    </a:lnTo>
                    <a:lnTo>
                      <a:pt x="242" y="487"/>
                    </a:lnTo>
                    <a:lnTo>
                      <a:pt x="242" y="485"/>
                    </a:lnTo>
                    <a:lnTo>
                      <a:pt x="242" y="484"/>
                    </a:lnTo>
                    <a:lnTo>
                      <a:pt x="242" y="482"/>
                    </a:lnTo>
                    <a:lnTo>
                      <a:pt x="244" y="482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42" y="482"/>
                    </a:lnTo>
                    <a:lnTo>
                      <a:pt x="242" y="480"/>
                    </a:lnTo>
                    <a:lnTo>
                      <a:pt x="242" y="478"/>
                    </a:lnTo>
                    <a:lnTo>
                      <a:pt x="240" y="478"/>
                    </a:lnTo>
                    <a:lnTo>
                      <a:pt x="240" y="480"/>
                    </a:lnTo>
                    <a:lnTo>
                      <a:pt x="238" y="480"/>
                    </a:lnTo>
                    <a:lnTo>
                      <a:pt x="238" y="478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4" y="474"/>
                    </a:lnTo>
                    <a:lnTo>
                      <a:pt x="236" y="474"/>
                    </a:lnTo>
                    <a:lnTo>
                      <a:pt x="236" y="472"/>
                    </a:lnTo>
                    <a:lnTo>
                      <a:pt x="234" y="472"/>
                    </a:lnTo>
                    <a:lnTo>
                      <a:pt x="232" y="472"/>
                    </a:lnTo>
                    <a:lnTo>
                      <a:pt x="230" y="472"/>
                    </a:lnTo>
                    <a:lnTo>
                      <a:pt x="230" y="474"/>
                    </a:lnTo>
                    <a:lnTo>
                      <a:pt x="230" y="476"/>
                    </a:lnTo>
                    <a:lnTo>
                      <a:pt x="228" y="476"/>
                    </a:lnTo>
                    <a:lnTo>
                      <a:pt x="228" y="478"/>
                    </a:lnTo>
                    <a:lnTo>
                      <a:pt x="226" y="480"/>
                    </a:lnTo>
                    <a:lnTo>
                      <a:pt x="225" y="480"/>
                    </a:lnTo>
                    <a:lnTo>
                      <a:pt x="223" y="480"/>
                    </a:lnTo>
                    <a:lnTo>
                      <a:pt x="221" y="480"/>
                    </a:lnTo>
                    <a:lnTo>
                      <a:pt x="221" y="482"/>
                    </a:lnTo>
                    <a:lnTo>
                      <a:pt x="221" y="480"/>
                    </a:lnTo>
                    <a:lnTo>
                      <a:pt x="219" y="480"/>
                    </a:lnTo>
                    <a:lnTo>
                      <a:pt x="217" y="480"/>
                    </a:lnTo>
                    <a:lnTo>
                      <a:pt x="215" y="480"/>
                    </a:lnTo>
                    <a:lnTo>
                      <a:pt x="213" y="478"/>
                    </a:lnTo>
                    <a:lnTo>
                      <a:pt x="211" y="478"/>
                    </a:lnTo>
                    <a:lnTo>
                      <a:pt x="211" y="476"/>
                    </a:lnTo>
                    <a:lnTo>
                      <a:pt x="209" y="476"/>
                    </a:lnTo>
                    <a:lnTo>
                      <a:pt x="209" y="478"/>
                    </a:lnTo>
                    <a:lnTo>
                      <a:pt x="207" y="478"/>
                    </a:lnTo>
                    <a:lnTo>
                      <a:pt x="207" y="480"/>
                    </a:lnTo>
                    <a:lnTo>
                      <a:pt x="209" y="480"/>
                    </a:lnTo>
                    <a:lnTo>
                      <a:pt x="211" y="480"/>
                    </a:lnTo>
                    <a:lnTo>
                      <a:pt x="211" y="482"/>
                    </a:lnTo>
                    <a:lnTo>
                      <a:pt x="211" y="484"/>
                    </a:lnTo>
                    <a:lnTo>
                      <a:pt x="209" y="484"/>
                    </a:lnTo>
                    <a:lnTo>
                      <a:pt x="209" y="482"/>
                    </a:lnTo>
                    <a:lnTo>
                      <a:pt x="207" y="482"/>
                    </a:lnTo>
                    <a:lnTo>
                      <a:pt x="207" y="480"/>
                    </a:lnTo>
                    <a:lnTo>
                      <a:pt x="205" y="480"/>
                    </a:lnTo>
                    <a:lnTo>
                      <a:pt x="205" y="482"/>
                    </a:lnTo>
                    <a:lnTo>
                      <a:pt x="205" y="484"/>
                    </a:lnTo>
                    <a:lnTo>
                      <a:pt x="207" y="485"/>
                    </a:lnTo>
                    <a:lnTo>
                      <a:pt x="207" y="487"/>
                    </a:lnTo>
                    <a:lnTo>
                      <a:pt x="205" y="487"/>
                    </a:lnTo>
                    <a:lnTo>
                      <a:pt x="205" y="485"/>
                    </a:lnTo>
                    <a:lnTo>
                      <a:pt x="203" y="487"/>
                    </a:lnTo>
                    <a:lnTo>
                      <a:pt x="202" y="487"/>
                    </a:lnTo>
                    <a:lnTo>
                      <a:pt x="202" y="485"/>
                    </a:lnTo>
                    <a:lnTo>
                      <a:pt x="200" y="485"/>
                    </a:lnTo>
                    <a:lnTo>
                      <a:pt x="200" y="484"/>
                    </a:lnTo>
                    <a:lnTo>
                      <a:pt x="198" y="484"/>
                    </a:lnTo>
                    <a:lnTo>
                      <a:pt x="198" y="485"/>
                    </a:lnTo>
                    <a:lnTo>
                      <a:pt x="200" y="485"/>
                    </a:lnTo>
                    <a:lnTo>
                      <a:pt x="200" y="487"/>
                    </a:lnTo>
                    <a:lnTo>
                      <a:pt x="200" y="489"/>
                    </a:lnTo>
                    <a:lnTo>
                      <a:pt x="198" y="489"/>
                    </a:lnTo>
                    <a:lnTo>
                      <a:pt x="196" y="489"/>
                    </a:lnTo>
                    <a:lnTo>
                      <a:pt x="196" y="487"/>
                    </a:lnTo>
                    <a:lnTo>
                      <a:pt x="194" y="487"/>
                    </a:lnTo>
                    <a:lnTo>
                      <a:pt x="194" y="485"/>
                    </a:lnTo>
                    <a:lnTo>
                      <a:pt x="194" y="487"/>
                    </a:lnTo>
                    <a:lnTo>
                      <a:pt x="192" y="487"/>
                    </a:lnTo>
                    <a:lnTo>
                      <a:pt x="192" y="489"/>
                    </a:lnTo>
                    <a:lnTo>
                      <a:pt x="192" y="487"/>
                    </a:lnTo>
                    <a:lnTo>
                      <a:pt x="190" y="487"/>
                    </a:lnTo>
                    <a:lnTo>
                      <a:pt x="190" y="485"/>
                    </a:lnTo>
                    <a:lnTo>
                      <a:pt x="188" y="485"/>
                    </a:lnTo>
                    <a:lnTo>
                      <a:pt x="186" y="485"/>
                    </a:lnTo>
                    <a:lnTo>
                      <a:pt x="186" y="487"/>
                    </a:lnTo>
                    <a:lnTo>
                      <a:pt x="184" y="485"/>
                    </a:lnTo>
                    <a:lnTo>
                      <a:pt x="182" y="485"/>
                    </a:lnTo>
                    <a:lnTo>
                      <a:pt x="182" y="484"/>
                    </a:lnTo>
                    <a:lnTo>
                      <a:pt x="184" y="484"/>
                    </a:lnTo>
                    <a:lnTo>
                      <a:pt x="186" y="484"/>
                    </a:lnTo>
                    <a:lnTo>
                      <a:pt x="186" y="482"/>
                    </a:lnTo>
                    <a:lnTo>
                      <a:pt x="184" y="480"/>
                    </a:lnTo>
                    <a:lnTo>
                      <a:pt x="182" y="480"/>
                    </a:lnTo>
                    <a:lnTo>
                      <a:pt x="180" y="480"/>
                    </a:lnTo>
                    <a:lnTo>
                      <a:pt x="180" y="482"/>
                    </a:lnTo>
                    <a:lnTo>
                      <a:pt x="178" y="482"/>
                    </a:lnTo>
                    <a:lnTo>
                      <a:pt x="178" y="484"/>
                    </a:lnTo>
                    <a:lnTo>
                      <a:pt x="178" y="485"/>
                    </a:lnTo>
                    <a:lnTo>
                      <a:pt x="178" y="484"/>
                    </a:lnTo>
                    <a:lnTo>
                      <a:pt x="177" y="484"/>
                    </a:lnTo>
                    <a:lnTo>
                      <a:pt x="177" y="485"/>
                    </a:lnTo>
                    <a:lnTo>
                      <a:pt x="177" y="487"/>
                    </a:lnTo>
                    <a:lnTo>
                      <a:pt x="175" y="487"/>
                    </a:lnTo>
                    <a:lnTo>
                      <a:pt x="173" y="485"/>
                    </a:lnTo>
                    <a:lnTo>
                      <a:pt x="171" y="485"/>
                    </a:lnTo>
                    <a:lnTo>
                      <a:pt x="171" y="484"/>
                    </a:lnTo>
                    <a:lnTo>
                      <a:pt x="169" y="484"/>
                    </a:lnTo>
                    <a:lnTo>
                      <a:pt x="167" y="484"/>
                    </a:lnTo>
                    <a:lnTo>
                      <a:pt x="165" y="484"/>
                    </a:lnTo>
                    <a:lnTo>
                      <a:pt x="165" y="485"/>
                    </a:lnTo>
                    <a:lnTo>
                      <a:pt x="167" y="485"/>
                    </a:lnTo>
                    <a:lnTo>
                      <a:pt x="169" y="485"/>
                    </a:lnTo>
                    <a:lnTo>
                      <a:pt x="169" y="487"/>
                    </a:lnTo>
                    <a:lnTo>
                      <a:pt x="171" y="487"/>
                    </a:lnTo>
                    <a:lnTo>
                      <a:pt x="171" y="489"/>
                    </a:lnTo>
                    <a:lnTo>
                      <a:pt x="171" y="491"/>
                    </a:lnTo>
                    <a:lnTo>
                      <a:pt x="169" y="491"/>
                    </a:lnTo>
                    <a:lnTo>
                      <a:pt x="167" y="493"/>
                    </a:lnTo>
                    <a:lnTo>
                      <a:pt x="167" y="495"/>
                    </a:lnTo>
                    <a:lnTo>
                      <a:pt x="165" y="495"/>
                    </a:lnTo>
                    <a:lnTo>
                      <a:pt x="163" y="495"/>
                    </a:lnTo>
                    <a:lnTo>
                      <a:pt x="163" y="493"/>
                    </a:lnTo>
                    <a:lnTo>
                      <a:pt x="161" y="493"/>
                    </a:lnTo>
                    <a:lnTo>
                      <a:pt x="161" y="491"/>
                    </a:lnTo>
                    <a:lnTo>
                      <a:pt x="159" y="491"/>
                    </a:lnTo>
                    <a:lnTo>
                      <a:pt x="159" y="489"/>
                    </a:lnTo>
                    <a:lnTo>
                      <a:pt x="157" y="489"/>
                    </a:lnTo>
                    <a:lnTo>
                      <a:pt x="157" y="487"/>
                    </a:lnTo>
                    <a:lnTo>
                      <a:pt x="157" y="485"/>
                    </a:lnTo>
                    <a:lnTo>
                      <a:pt x="155" y="484"/>
                    </a:lnTo>
                    <a:lnTo>
                      <a:pt x="155" y="485"/>
                    </a:lnTo>
                    <a:lnTo>
                      <a:pt x="154" y="485"/>
                    </a:lnTo>
                    <a:lnTo>
                      <a:pt x="154" y="487"/>
                    </a:lnTo>
                    <a:lnTo>
                      <a:pt x="152" y="487"/>
                    </a:lnTo>
                    <a:lnTo>
                      <a:pt x="150" y="487"/>
                    </a:lnTo>
                    <a:lnTo>
                      <a:pt x="148" y="487"/>
                    </a:lnTo>
                    <a:lnTo>
                      <a:pt x="148" y="485"/>
                    </a:lnTo>
                    <a:lnTo>
                      <a:pt x="146" y="485"/>
                    </a:lnTo>
                    <a:lnTo>
                      <a:pt x="144" y="485"/>
                    </a:lnTo>
                    <a:lnTo>
                      <a:pt x="144" y="484"/>
                    </a:lnTo>
                    <a:lnTo>
                      <a:pt x="142" y="484"/>
                    </a:lnTo>
                    <a:lnTo>
                      <a:pt x="142" y="482"/>
                    </a:lnTo>
                    <a:lnTo>
                      <a:pt x="142" y="480"/>
                    </a:lnTo>
                    <a:lnTo>
                      <a:pt x="140" y="480"/>
                    </a:lnTo>
                    <a:lnTo>
                      <a:pt x="140" y="482"/>
                    </a:lnTo>
                    <a:lnTo>
                      <a:pt x="140" y="484"/>
                    </a:lnTo>
                    <a:lnTo>
                      <a:pt x="138" y="484"/>
                    </a:lnTo>
                    <a:lnTo>
                      <a:pt x="136" y="484"/>
                    </a:lnTo>
                    <a:lnTo>
                      <a:pt x="136" y="482"/>
                    </a:lnTo>
                    <a:lnTo>
                      <a:pt x="136" y="480"/>
                    </a:lnTo>
                    <a:lnTo>
                      <a:pt x="134" y="480"/>
                    </a:lnTo>
                    <a:lnTo>
                      <a:pt x="132" y="480"/>
                    </a:lnTo>
                    <a:lnTo>
                      <a:pt x="132" y="482"/>
                    </a:lnTo>
                    <a:lnTo>
                      <a:pt x="130" y="482"/>
                    </a:lnTo>
                    <a:lnTo>
                      <a:pt x="129" y="482"/>
                    </a:lnTo>
                    <a:lnTo>
                      <a:pt x="127" y="482"/>
                    </a:lnTo>
                    <a:lnTo>
                      <a:pt x="125" y="482"/>
                    </a:lnTo>
                    <a:lnTo>
                      <a:pt x="125" y="484"/>
                    </a:lnTo>
                    <a:lnTo>
                      <a:pt x="123" y="484"/>
                    </a:lnTo>
                    <a:lnTo>
                      <a:pt x="125" y="485"/>
                    </a:lnTo>
                    <a:lnTo>
                      <a:pt x="127" y="485"/>
                    </a:lnTo>
                    <a:lnTo>
                      <a:pt x="125" y="485"/>
                    </a:lnTo>
                    <a:lnTo>
                      <a:pt x="125" y="487"/>
                    </a:lnTo>
                    <a:lnTo>
                      <a:pt x="125" y="489"/>
                    </a:lnTo>
                    <a:lnTo>
                      <a:pt x="123" y="489"/>
                    </a:lnTo>
                    <a:lnTo>
                      <a:pt x="123" y="487"/>
                    </a:lnTo>
                    <a:lnTo>
                      <a:pt x="123" y="485"/>
                    </a:lnTo>
                    <a:lnTo>
                      <a:pt x="121" y="485"/>
                    </a:lnTo>
                    <a:lnTo>
                      <a:pt x="121" y="487"/>
                    </a:lnTo>
                    <a:lnTo>
                      <a:pt x="119" y="487"/>
                    </a:lnTo>
                    <a:lnTo>
                      <a:pt x="117" y="489"/>
                    </a:lnTo>
                    <a:lnTo>
                      <a:pt x="115" y="489"/>
                    </a:lnTo>
                    <a:lnTo>
                      <a:pt x="115" y="487"/>
                    </a:lnTo>
                    <a:lnTo>
                      <a:pt x="113" y="487"/>
                    </a:lnTo>
                    <a:lnTo>
                      <a:pt x="111" y="485"/>
                    </a:lnTo>
                    <a:lnTo>
                      <a:pt x="111" y="484"/>
                    </a:lnTo>
                    <a:lnTo>
                      <a:pt x="111" y="482"/>
                    </a:lnTo>
                    <a:lnTo>
                      <a:pt x="113" y="482"/>
                    </a:lnTo>
                    <a:lnTo>
                      <a:pt x="113" y="484"/>
                    </a:lnTo>
                    <a:lnTo>
                      <a:pt x="115" y="484"/>
                    </a:lnTo>
                    <a:lnTo>
                      <a:pt x="117" y="484"/>
                    </a:lnTo>
                    <a:lnTo>
                      <a:pt x="117" y="482"/>
                    </a:lnTo>
                    <a:lnTo>
                      <a:pt x="115" y="482"/>
                    </a:lnTo>
                    <a:lnTo>
                      <a:pt x="113" y="482"/>
                    </a:lnTo>
                    <a:lnTo>
                      <a:pt x="111" y="480"/>
                    </a:lnTo>
                    <a:lnTo>
                      <a:pt x="111" y="478"/>
                    </a:lnTo>
                    <a:lnTo>
                      <a:pt x="111" y="476"/>
                    </a:lnTo>
                    <a:lnTo>
                      <a:pt x="109" y="476"/>
                    </a:lnTo>
                    <a:lnTo>
                      <a:pt x="109" y="478"/>
                    </a:lnTo>
                    <a:lnTo>
                      <a:pt x="109" y="480"/>
                    </a:lnTo>
                    <a:lnTo>
                      <a:pt x="107" y="480"/>
                    </a:lnTo>
                    <a:lnTo>
                      <a:pt x="106" y="480"/>
                    </a:lnTo>
                    <a:lnTo>
                      <a:pt x="106" y="478"/>
                    </a:lnTo>
                    <a:lnTo>
                      <a:pt x="104" y="478"/>
                    </a:lnTo>
                    <a:lnTo>
                      <a:pt x="104" y="476"/>
                    </a:lnTo>
                    <a:lnTo>
                      <a:pt x="102" y="476"/>
                    </a:lnTo>
                    <a:lnTo>
                      <a:pt x="102" y="474"/>
                    </a:lnTo>
                    <a:lnTo>
                      <a:pt x="100" y="474"/>
                    </a:lnTo>
                    <a:lnTo>
                      <a:pt x="98" y="474"/>
                    </a:lnTo>
                    <a:lnTo>
                      <a:pt x="98" y="472"/>
                    </a:lnTo>
                    <a:lnTo>
                      <a:pt x="96" y="474"/>
                    </a:lnTo>
                    <a:lnTo>
                      <a:pt x="96" y="472"/>
                    </a:lnTo>
                    <a:lnTo>
                      <a:pt x="94" y="472"/>
                    </a:lnTo>
                    <a:lnTo>
                      <a:pt x="94" y="474"/>
                    </a:lnTo>
                    <a:lnTo>
                      <a:pt x="92" y="474"/>
                    </a:lnTo>
                    <a:lnTo>
                      <a:pt x="90" y="474"/>
                    </a:lnTo>
                    <a:lnTo>
                      <a:pt x="90" y="472"/>
                    </a:lnTo>
                    <a:lnTo>
                      <a:pt x="88" y="472"/>
                    </a:lnTo>
                    <a:lnTo>
                      <a:pt x="86" y="472"/>
                    </a:lnTo>
                    <a:lnTo>
                      <a:pt x="84" y="472"/>
                    </a:lnTo>
                    <a:lnTo>
                      <a:pt x="84" y="470"/>
                    </a:lnTo>
                    <a:lnTo>
                      <a:pt x="82" y="470"/>
                    </a:lnTo>
                    <a:lnTo>
                      <a:pt x="82" y="468"/>
                    </a:lnTo>
                    <a:lnTo>
                      <a:pt x="81" y="468"/>
                    </a:lnTo>
                    <a:lnTo>
                      <a:pt x="79" y="468"/>
                    </a:lnTo>
                    <a:lnTo>
                      <a:pt x="79" y="466"/>
                    </a:lnTo>
                    <a:lnTo>
                      <a:pt x="79" y="464"/>
                    </a:lnTo>
                    <a:lnTo>
                      <a:pt x="79" y="462"/>
                    </a:lnTo>
                    <a:lnTo>
                      <a:pt x="79" y="460"/>
                    </a:lnTo>
                    <a:lnTo>
                      <a:pt x="77" y="460"/>
                    </a:lnTo>
                    <a:lnTo>
                      <a:pt x="77" y="459"/>
                    </a:lnTo>
                    <a:lnTo>
                      <a:pt x="79" y="459"/>
                    </a:lnTo>
                    <a:lnTo>
                      <a:pt x="77" y="459"/>
                    </a:lnTo>
                    <a:lnTo>
                      <a:pt x="77" y="457"/>
                    </a:lnTo>
                    <a:lnTo>
                      <a:pt x="77" y="455"/>
                    </a:lnTo>
                    <a:lnTo>
                      <a:pt x="77" y="457"/>
                    </a:lnTo>
                    <a:lnTo>
                      <a:pt x="77" y="455"/>
                    </a:lnTo>
                    <a:lnTo>
                      <a:pt x="75" y="455"/>
                    </a:lnTo>
                    <a:lnTo>
                      <a:pt x="75" y="453"/>
                    </a:lnTo>
                    <a:lnTo>
                      <a:pt x="73" y="453"/>
                    </a:lnTo>
                    <a:lnTo>
                      <a:pt x="73" y="451"/>
                    </a:lnTo>
                    <a:lnTo>
                      <a:pt x="73" y="449"/>
                    </a:lnTo>
                    <a:lnTo>
                      <a:pt x="71" y="449"/>
                    </a:lnTo>
                    <a:lnTo>
                      <a:pt x="73" y="449"/>
                    </a:lnTo>
                    <a:lnTo>
                      <a:pt x="71" y="449"/>
                    </a:lnTo>
                    <a:lnTo>
                      <a:pt x="71" y="447"/>
                    </a:lnTo>
                    <a:lnTo>
                      <a:pt x="71" y="445"/>
                    </a:lnTo>
                    <a:lnTo>
                      <a:pt x="69" y="445"/>
                    </a:lnTo>
                    <a:lnTo>
                      <a:pt x="71" y="445"/>
                    </a:lnTo>
                    <a:lnTo>
                      <a:pt x="69" y="445"/>
                    </a:lnTo>
                    <a:lnTo>
                      <a:pt x="69" y="443"/>
                    </a:lnTo>
                    <a:lnTo>
                      <a:pt x="69" y="441"/>
                    </a:lnTo>
                    <a:lnTo>
                      <a:pt x="67" y="441"/>
                    </a:lnTo>
                    <a:lnTo>
                      <a:pt x="67" y="439"/>
                    </a:lnTo>
                    <a:lnTo>
                      <a:pt x="65" y="439"/>
                    </a:lnTo>
                    <a:lnTo>
                      <a:pt x="65" y="437"/>
                    </a:lnTo>
                    <a:lnTo>
                      <a:pt x="65" y="436"/>
                    </a:lnTo>
                    <a:lnTo>
                      <a:pt x="67" y="436"/>
                    </a:lnTo>
                    <a:lnTo>
                      <a:pt x="67" y="434"/>
                    </a:lnTo>
                    <a:lnTo>
                      <a:pt x="65" y="434"/>
                    </a:lnTo>
                    <a:lnTo>
                      <a:pt x="65" y="436"/>
                    </a:lnTo>
                    <a:lnTo>
                      <a:pt x="65" y="434"/>
                    </a:lnTo>
                    <a:lnTo>
                      <a:pt x="65" y="432"/>
                    </a:lnTo>
                    <a:lnTo>
                      <a:pt x="65" y="434"/>
                    </a:lnTo>
                    <a:lnTo>
                      <a:pt x="63" y="434"/>
                    </a:lnTo>
                    <a:lnTo>
                      <a:pt x="63" y="432"/>
                    </a:lnTo>
                    <a:lnTo>
                      <a:pt x="63" y="434"/>
                    </a:lnTo>
                    <a:lnTo>
                      <a:pt x="63" y="432"/>
                    </a:lnTo>
                    <a:lnTo>
                      <a:pt x="63" y="434"/>
                    </a:lnTo>
                    <a:lnTo>
                      <a:pt x="63" y="432"/>
                    </a:lnTo>
                    <a:lnTo>
                      <a:pt x="61" y="432"/>
                    </a:lnTo>
                    <a:lnTo>
                      <a:pt x="61" y="430"/>
                    </a:lnTo>
                    <a:lnTo>
                      <a:pt x="59" y="430"/>
                    </a:lnTo>
                    <a:lnTo>
                      <a:pt x="59" y="428"/>
                    </a:lnTo>
                    <a:lnTo>
                      <a:pt x="61" y="428"/>
                    </a:lnTo>
                    <a:lnTo>
                      <a:pt x="59" y="428"/>
                    </a:lnTo>
                    <a:lnTo>
                      <a:pt x="59" y="426"/>
                    </a:lnTo>
                    <a:lnTo>
                      <a:pt x="59" y="424"/>
                    </a:lnTo>
                    <a:lnTo>
                      <a:pt x="58" y="426"/>
                    </a:lnTo>
                    <a:lnTo>
                      <a:pt x="58" y="424"/>
                    </a:lnTo>
                    <a:lnTo>
                      <a:pt x="56" y="424"/>
                    </a:lnTo>
                    <a:lnTo>
                      <a:pt x="56" y="422"/>
                    </a:lnTo>
                    <a:lnTo>
                      <a:pt x="54" y="422"/>
                    </a:lnTo>
                    <a:lnTo>
                      <a:pt x="54" y="424"/>
                    </a:lnTo>
                    <a:lnTo>
                      <a:pt x="54" y="422"/>
                    </a:lnTo>
                    <a:lnTo>
                      <a:pt x="52" y="422"/>
                    </a:lnTo>
                    <a:lnTo>
                      <a:pt x="52" y="420"/>
                    </a:lnTo>
                    <a:lnTo>
                      <a:pt x="52" y="418"/>
                    </a:lnTo>
                    <a:lnTo>
                      <a:pt x="52" y="420"/>
                    </a:lnTo>
                    <a:lnTo>
                      <a:pt x="50" y="420"/>
                    </a:lnTo>
                    <a:lnTo>
                      <a:pt x="50" y="418"/>
                    </a:lnTo>
                    <a:lnTo>
                      <a:pt x="48" y="418"/>
                    </a:lnTo>
                    <a:lnTo>
                      <a:pt x="48" y="416"/>
                    </a:lnTo>
                    <a:lnTo>
                      <a:pt x="48" y="414"/>
                    </a:lnTo>
                    <a:lnTo>
                      <a:pt x="50" y="414"/>
                    </a:lnTo>
                    <a:lnTo>
                      <a:pt x="48" y="414"/>
                    </a:lnTo>
                    <a:lnTo>
                      <a:pt x="48" y="412"/>
                    </a:lnTo>
                    <a:lnTo>
                      <a:pt x="48" y="411"/>
                    </a:lnTo>
                    <a:lnTo>
                      <a:pt x="48" y="409"/>
                    </a:lnTo>
                    <a:lnTo>
                      <a:pt x="48" y="411"/>
                    </a:lnTo>
                    <a:lnTo>
                      <a:pt x="48" y="409"/>
                    </a:lnTo>
                    <a:lnTo>
                      <a:pt x="46" y="409"/>
                    </a:lnTo>
                    <a:lnTo>
                      <a:pt x="46" y="407"/>
                    </a:lnTo>
                    <a:lnTo>
                      <a:pt x="44" y="407"/>
                    </a:lnTo>
                    <a:lnTo>
                      <a:pt x="42" y="407"/>
                    </a:lnTo>
                    <a:lnTo>
                      <a:pt x="40" y="407"/>
                    </a:lnTo>
                    <a:lnTo>
                      <a:pt x="40" y="409"/>
                    </a:lnTo>
                    <a:lnTo>
                      <a:pt x="38" y="409"/>
                    </a:lnTo>
                    <a:lnTo>
                      <a:pt x="38" y="411"/>
                    </a:lnTo>
                    <a:lnTo>
                      <a:pt x="36" y="411"/>
                    </a:lnTo>
                    <a:lnTo>
                      <a:pt x="36" y="412"/>
                    </a:lnTo>
                    <a:lnTo>
                      <a:pt x="34" y="412"/>
                    </a:lnTo>
                    <a:lnTo>
                      <a:pt x="34" y="411"/>
                    </a:lnTo>
                    <a:lnTo>
                      <a:pt x="33" y="411"/>
                    </a:lnTo>
                    <a:lnTo>
                      <a:pt x="34" y="411"/>
                    </a:lnTo>
                    <a:lnTo>
                      <a:pt x="33" y="411"/>
                    </a:lnTo>
                    <a:lnTo>
                      <a:pt x="31" y="411"/>
                    </a:lnTo>
                    <a:lnTo>
                      <a:pt x="29" y="411"/>
                    </a:lnTo>
                    <a:lnTo>
                      <a:pt x="29" y="409"/>
                    </a:lnTo>
                    <a:lnTo>
                      <a:pt x="27" y="409"/>
                    </a:lnTo>
                    <a:lnTo>
                      <a:pt x="25" y="409"/>
                    </a:lnTo>
                    <a:lnTo>
                      <a:pt x="25" y="407"/>
                    </a:lnTo>
                    <a:lnTo>
                      <a:pt x="25" y="405"/>
                    </a:lnTo>
                    <a:lnTo>
                      <a:pt x="23" y="405"/>
                    </a:lnTo>
                    <a:lnTo>
                      <a:pt x="23" y="403"/>
                    </a:lnTo>
                    <a:lnTo>
                      <a:pt x="21" y="403"/>
                    </a:lnTo>
                    <a:lnTo>
                      <a:pt x="21" y="401"/>
                    </a:lnTo>
                    <a:lnTo>
                      <a:pt x="21" y="399"/>
                    </a:lnTo>
                    <a:lnTo>
                      <a:pt x="19" y="399"/>
                    </a:lnTo>
                    <a:lnTo>
                      <a:pt x="17" y="399"/>
                    </a:lnTo>
                    <a:lnTo>
                      <a:pt x="17" y="401"/>
                    </a:lnTo>
                    <a:lnTo>
                      <a:pt x="17" y="399"/>
                    </a:lnTo>
                    <a:lnTo>
                      <a:pt x="15" y="399"/>
                    </a:lnTo>
                    <a:lnTo>
                      <a:pt x="15" y="401"/>
                    </a:lnTo>
                    <a:lnTo>
                      <a:pt x="13" y="401"/>
                    </a:lnTo>
                    <a:lnTo>
                      <a:pt x="11" y="401"/>
                    </a:lnTo>
                    <a:lnTo>
                      <a:pt x="11" y="403"/>
                    </a:lnTo>
                    <a:lnTo>
                      <a:pt x="11" y="401"/>
                    </a:lnTo>
                    <a:lnTo>
                      <a:pt x="10" y="401"/>
                    </a:lnTo>
                    <a:lnTo>
                      <a:pt x="10" y="403"/>
                    </a:lnTo>
                    <a:lnTo>
                      <a:pt x="8" y="403"/>
                    </a:lnTo>
                    <a:lnTo>
                      <a:pt x="8" y="401"/>
                    </a:lnTo>
                    <a:lnTo>
                      <a:pt x="6" y="401"/>
                    </a:lnTo>
                    <a:lnTo>
                      <a:pt x="6" y="399"/>
                    </a:lnTo>
                    <a:lnTo>
                      <a:pt x="4" y="397"/>
                    </a:lnTo>
                    <a:lnTo>
                      <a:pt x="2" y="395"/>
                    </a:lnTo>
                    <a:lnTo>
                      <a:pt x="2" y="393"/>
                    </a:lnTo>
                    <a:lnTo>
                      <a:pt x="0" y="393"/>
                    </a:lnTo>
                    <a:lnTo>
                      <a:pt x="0" y="391"/>
                    </a:lnTo>
                    <a:lnTo>
                      <a:pt x="0" y="389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63" name="Freeform 4880">
                <a:extLst>
                  <a:ext uri="{FF2B5EF4-FFF2-40B4-BE49-F238E27FC236}">
                    <a16:creationId xmlns:a16="http://schemas.microsoft.com/office/drawing/2014/main" id="{A6FC74F7-F267-EA0C-0171-3B49852E2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0050" y="2468475"/>
                <a:ext cx="1292103" cy="944971"/>
              </a:xfrm>
              <a:custGeom>
                <a:avLst/>
                <a:gdLst>
                  <a:gd name="T0" fmla="*/ 336 w 1340"/>
                  <a:gd name="T1" fmla="*/ 54 h 980"/>
                  <a:gd name="T2" fmla="*/ 376 w 1340"/>
                  <a:gd name="T3" fmla="*/ 0 h 980"/>
                  <a:gd name="T4" fmla="*/ 455 w 1340"/>
                  <a:gd name="T5" fmla="*/ 48 h 980"/>
                  <a:gd name="T6" fmla="*/ 440 w 1340"/>
                  <a:gd name="T7" fmla="*/ 127 h 980"/>
                  <a:gd name="T8" fmla="*/ 453 w 1340"/>
                  <a:gd name="T9" fmla="*/ 225 h 980"/>
                  <a:gd name="T10" fmla="*/ 505 w 1340"/>
                  <a:gd name="T11" fmla="*/ 313 h 980"/>
                  <a:gd name="T12" fmla="*/ 576 w 1340"/>
                  <a:gd name="T13" fmla="*/ 334 h 980"/>
                  <a:gd name="T14" fmla="*/ 622 w 1340"/>
                  <a:gd name="T15" fmla="*/ 352 h 980"/>
                  <a:gd name="T16" fmla="*/ 687 w 1340"/>
                  <a:gd name="T17" fmla="*/ 359 h 980"/>
                  <a:gd name="T18" fmla="*/ 739 w 1340"/>
                  <a:gd name="T19" fmla="*/ 407 h 980"/>
                  <a:gd name="T20" fmla="*/ 764 w 1340"/>
                  <a:gd name="T21" fmla="*/ 436 h 980"/>
                  <a:gd name="T22" fmla="*/ 776 w 1340"/>
                  <a:gd name="T23" fmla="*/ 461 h 980"/>
                  <a:gd name="T24" fmla="*/ 797 w 1340"/>
                  <a:gd name="T25" fmla="*/ 494 h 980"/>
                  <a:gd name="T26" fmla="*/ 824 w 1340"/>
                  <a:gd name="T27" fmla="*/ 521 h 980"/>
                  <a:gd name="T28" fmla="*/ 847 w 1340"/>
                  <a:gd name="T29" fmla="*/ 538 h 980"/>
                  <a:gd name="T30" fmla="*/ 879 w 1340"/>
                  <a:gd name="T31" fmla="*/ 546 h 980"/>
                  <a:gd name="T32" fmla="*/ 904 w 1340"/>
                  <a:gd name="T33" fmla="*/ 525 h 980"/>
                  <a:gd name="T34" fmla="*/ 918 w 1340"/>
                  <a:gd name="T35" fmla="*/ 505 h 980"/>
                  <a:gd name="T36" fmla="*/ 935 w 1340"/>
                  <a:gd name="T37" fmla="*/ 478 h 980"/>
                  <a:gd name="T38" fmla="*/ 977 w 1340"/>
                  <a:gd name="T39" fmla="*/ 480 h 980"/>
                  <a:gd name="T40" fmla="*/ 1023 w 1340"/>
                  <a:gd name="T41" fmla="*/ 503 h 980"/>
                  <a:gd name="T42" fmla="*/ 1058 w 1340"/>
                  <a:gd name="T43" fmla="*/ 544 h 980"/>
                  <a:gd name="T44" fmla="*/ 1077 w 1340"/>
                  <a:gd name="T45" fmla="*/ 573 h 980"/>
                  <a:gd name="T46" fmla="*/ 1108 w 1340"/>
                  <a:gd name="T47" fmla="*/ 598 h 980"/>
                  <a:gd name="T48" fmla="*/ 1150 w 1340"/>
                  <a:gd name="T49" fmla="*/ 615 h 980"/>
                  <a:gd name="T50" fmla="*/ 1179 w 1340"/>
                  <a:gd name="T51" fmla="*/ 653 h 980"/>
                  <a:gd name="T52" fmla="*/ 1200 w 1340"/>
                  <a:gd name="T53" fmla="*/ 690 h 980"/>
                  <a:gd name="T54" fmla="*/ 1223 w 1340"/>
                  <a:gd name="T55" fmla="*/ 709 h 980"/>
                  <a:gd name="T56" fmla="*/ 1256 w 1340"/>
                  <a:gd name="T57" fmla="*/ 740 h 980"/>
                  <a:gd name="T58" fmla="*/ 1285 w 1340"/>
                  <a:gd name="T59" fmla="*/ 759 h 980"/>
                  <a:gd name="T60" fmla="*/ 1325 w 1340"/>
                  <a:gd name="T61" fmla="*/ 747 h 980"/>
                  <a:gd name="T62" fmla="*/ 1304 w 1340"/>
                  <a:gd name="T63" fmla="*/ 786 h 980"/>
                  <a:gd name="T64" fmla="*/ 1227 w 1340"/>
                  <a:gd name="T65" fmla="*/ 824 h 980"/>
                  <a:gd name="T66" fmla="*/ 1162 w 1340"/>
                  <a:gd name="T67" fmla="*/ 861 h 980"/>
                  <a:gd name="T68" fmla="*/ 1098 w 1340"/>
                  <a:gd name="T69" fmla="*/ 911 h 980"/>
                  <a:gd name="T70" fmla="*/ 1048 w 1340"/>
                  <a:gd name="T71" fmla="*/ 953 h 980"/>
                  <a:gd name="T72" fmla="*/ 974 w 1340"/>
                  <a:gd name="T73" fmla="*/ 957 h 980"/>
                  <a:gd name="T74" fmla="*/ 883 w 1340"/>
                  <a:gd name="T75" fmla="*/ 932 h 980"/>
                  <a:gd name="T76" fmla="*/ 816 w 1340"/>
                  <a:gd name="T77" fmla="*/ 939 h 980"/>
                  <a:gd name="T78" fmla="*/ 739 w 1340"/>
                  <a:gd name="T79" fmla="*/ 928 h 980"/>
                  <a:gd name="T80" fmla="*/ 682 w 1340"/>
                  <a:gd name="T81" fmla="*/ 901 h 980"/>
                  <a:gd name="T82" fmla="*/ 595 w 1340"/>
                  <a:gd name="T83" fmla="*/ 863 h 980"/>
                  <a:gd name="T84" fmla="*/ 542 w 1340"/>
                  <a:gd name="T85" fmla="*/ 839 h 980"/>
                  <a:gd name="T86" fmla="*/ 496 w 1340"/>
                  <a:gd name="T87" fmla="*/ 815 h 980"/>
                  <a:gd name="T88" fmla="*/ 451 w 1340"/>
                  <a:gd name="T89" fmla="*/ 803 h 980"/>
                  <a:gd name="T90" fmla="*/ 432 w 1340"/>
                  <a:gd name="T91" fmla="*/ 770 h 980"/>
                  <a:gd name="T92" fmla="*/ 384 w 1340"/>
                  <a:gd name="T93" fmla="*/ 730 h 980"/>
                  <a:gd name="T94" fmla="*/ 355 w 1340"/>
                  <a:gd name="T95" fmla="*/ 680 h 980"/>
                  <a:gd name="T96" fmla="*/ 294 w 1340"/>
                  <a:gd name="T97" fmla="*/ 663 h 980"/>
                  <a:gd name="T98" fmla="*/ 277 w 1340"/>
                  <a:gd name="T99" fmla="*/ 611 h 980"/>
                  <a:gd name="T100" fmla="*/ 234 w 1340"/>
                  <a:gd name="T101" fmla="*/ 592 h 980"/>
                  <a:gd name="T102" fmla="*/ 186 w 1340"/>
                  <a:gd name="T103" fmla="*/ 561 h 980"/>
                  <a:gd name="T104" fmla="*/ 125 w 1340"/>
                  <a:gd name="T105" fmla="*/ 557 h 980"/>
                  <a:gd name="T106" fmla="*/ 92 w 1340"/>
                  <a:gd name="T107" fmla="*/ 513 h 980"/>
                  <a:gd name="T108" fmla="*/ 54 w 1340"/>
                  <a:gd name="T109" fmla="*/ 502 h 980"/>
                  <a:gd name="T110" fmla="*/ 6 w 1340"/>
                  <a:gd name="T111" fmla="*/ 484 h 980"/>
                  <a:gd name="T112" fmla="*/ 21 w 1340"/>
                  <a:gd name="T113" fmla="*/ 442 h 980"/>
                  <a:gd name="T114" fmla="*/ 37 w 1340"/>
                  <a:gd name="T115" fmla="*/ 390 h 980"/>
                  <a:gd name="T116" fmla="*/ 85 w 1340"/>
                  <a:gd name="T117" fmla="*/ 371 h 980"/>
                  <a:gd name="T118" fmla="*/ 131 w 1340"/>
                  <a:gd name="T119" fmla="*/ 323 h 980"/>
                  <a:gd name="T120" fmla="*/ 183 w 1340"/>
                  <a:gd name="T121" fmla="*/ 269 h 980"/>
                  <a:gd name="T122" fmla="*/ 229 w 1340"/>
                  <a:gd name="T123" fmla="*/ 223 h 980"/>
                  <a:gd name="T124" fmla="*/ 261 w 1340"/>
                  <a:gd name="T125" fmla="*/ 167 h 98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340" h="980">
                    <a:moveTo>
                      <a:pt x="298" y="121"/>
                    </a:moveTo>
                    <a:lnTo>
                      <a:pt x="298" y="119"/>
                    </a:lnTo>
                    <a:lnTo>
                      <a:pt x="298" y="117"/>
                    </a:lnTo>
                    <a:lnTo>
                      <a:pt x="300" y="117"/>
                    </a:lnTo>
                    <a:lnTo>
                      <a:pt x="300" y="116"/>
                    </a:lnTo>
                    <a:lnTo>
                      <a:pt x="300" y="114"/>
                    </a:lnTo>
                    <a:lnTo>
                      <a:pt x="302" y="114"/>
                    </a:lnTo>
                    <a:lnTo>
                      <a:pt x="302" y="112"/>
                    </a:lnTo>
                    <a:lnTo>
                      <a:pt x="302" y="110"/>
                    </a:lnTo>
                    <a:lnTo>
                      <a:pt x="304" y="110"/>
                    </a:lnTo>
                    <a:lnTo>
                      <a:pt x="304" y="108"/>
                    </a:lnTo>
                    <a:lnTo>
                      <a:pt x="305" y="106"/>
                    </a:lnTo>
                    <a:lnTo>
                      <a:pt x="305" y="104"/>
                    </a:lnTo>
                    <a:lnTo>
                      <a:pt x="307" y="104"/>
                    </a:lnTo>
                    <a:lnTo>
                      <a:pt x="309" y="104"/>
                    </a:lnTo>
                    <a:lnTo>
                      <a:pt x="309" y="102"/>
                    </a:lnTo>
                    <a:lnTo>
                      <a:pt x="311" y="100"/>
                    </a:lnTo>
                    <a:lnTo>
                      <a:pt x="313" y="98"/>
                    </a:lnTo>
                    <a:lnTo>
                      <a:pt x="315" y="98"/>
                    </a:lnTo>
                    <a:lnTo>
                      <a:pt x="317" y="96"/>
                    </a:lnTo>
                    <a:lnTo>
                      <a:pt x="319" y="96"/>
                    </a:lnTo>
                    <a:lnTo>
                      <a:pt x="321" y="96"/>
                    </a:lnTo>
                    <a:lnTo>
                      <a:pt x="323" y="94"/>
                    </a:lnTo>
                    <a:lnTo>
                      <a:pt x="325" y="94"/>
                    </a:lnTo>
                    <a:lnTo>
                      <a:pt x="325" y="93"/>
                    </a:lnTo>
                    <a:lnTo>
                      <a:pt x="327" y="91"/>
                    </a:lnTo>
                    <a:lnTo>
                      <a:pt x="327" y="89"/>
                    </a:lnTo>
                    <a:lnTo>
                      <a:pt x="328" y="87"/>
                    </a:lnTo>
                    <a:lnTo>
                      <a:pt x="328" y="85"/>
                    </a:lnTo>
                    <a:lnTo>
                      <a:pt x="330" y="83"/>
                    </a:lnTo>
                    <a:lnTo>
                      <a:pt x="332" y="81"/>
                    </a:lnTo>
                    <a:lnTo>
                      <a:pt x="334" y="79"/>
                    </a:lnTo>
                    <a:lnTo>
                      <a:pt x="334" y="77"/>
                    </a:lnTo>
                    <a:lnTo>
                      <a:pt x="336" y="77"/>
                    </a:lnTo>
                    <a:lnTo>
                      <a:pt x="336" y="75"/>
                    </a:lnTo>
                    <a:lnTo>
                      <a:pt x="336" y="73"/>
                    </a:lnTo>
                    <a:lnTo>
                      <a:pt x="336" y="71"/>
                    </a:lnTo>
                    <a:lnTo>
                      <a:pt x="338" y="69"/>
                    </a:lnTo>
                    <a:lnTo>
                      <a:pt x="338" y="68"/>
                    </a:lnTo>
                    <a:lnTo>
                      <a:pt x="338" y="66"/>
                    </a:lnTo>
                    <a:lnTo>
                      <a:pt x="336" y="66"/>
                    </a:lnTo>
                    <a:lnTo>
                      <a:pt x="336" y="64"/>
                    </a:lnTo>
                    <a:lnTo>
                      <a:pt x="336" y="62"/>
                    </a:lnTo>
                    <a:lnTo>
                      <a:pt x="336" y="60"/>
                    </a:lnTo>
                    <a:lnTo>
                      <a:pt x="336" y="58"/>
                    </a:lnTo>
                    <a:lnTo>
                      <a:pt x="336" y="56"/>
                    </a:lnTo>
                    <a:lnTo>
                      <a:pt x="336" y="54"/>
                    </a:lnTo>
                    <a:lnTo>
                      <a:pt x="336" y="52"/>
                    </a:lnTo>
                    <a:lnTo>
                      <a:pt x="336" y="50"/>
                    </a:lnTo>
                    <a:lnTo>
                      <a:pt x="336" y="48"/>
                    </a:lnTo>
                    <a:lnTo>
                      <a:pt x="336" y="46"/>
                    </a:lnTo>
                    <a:lnTo>
                      <a:pt x="336" y="45"/>
                    </a:lnTo>
                    <a:lnTo>
                      <a:pt x="336" y="43"/>
                    </a:lnTo>
                    <a:lnTo>
                      <a:pt x="338" y="43"/>
                    </a:lnTo>
                    <a:lnTo>
                      <a:pt x="338" y="41"/>
                    </a:lnTo>
                    <a:lnTo>
                      <a:pt x="340" y="39"/>
                    </a:lnTo>
                    <a:lnTo>
                      <a:pt x="342" y="37"/>
                    </a:lnTo>
                    <a:lnTo>
                      <a:pt x="342" y="35"/>
                    </a:lnTo>
                    <a:lnTo>
                      <a:pt x="344" y="33"/>
                    </a:lnTo>
                    <a:lnTo>
                      <a:pt x="344" y="31"/>
                    </a:lnTo>
                    <a:lnTo>
                      <a:pt x="346" y="29"/>
                    </a:lnTo>
                    <a:lnTo>
                      <a:pt x="348" y="27"/>
                    </a:lnTo>
                    <a:lnTo>
                      <a:pt x="350" y="27"/>
                    </a:lnTo>
                    <a:lnTo>
                      <a:pt x="350" y="25"/>
                    </a:lnTo>
                    <a:lnTo>
                      <a:pt x="350" y="23"/>
                    </a:lnTo>
                    <a:lnTo>
                      <a:pt x="352" y="23"/>
                    </a:lnTo>
                    <a:lnTo>
                      <a:pt x="352" y="21"/>
                    </a:lnTo>
                    <a:lnTo>
                      <a:pt x="353" y="21"/>
                    </a:lnTo>
                    <a:lnTo>
                      <a:pt x="353" y="20"/>
                    </a:lnTo>
                    <a:lnTo>
                      <a:pt x="355" y="20"/>
                    </a:lnTo>
                    <a:lnTo>
                      <a:pt x="355" y="18"/>
                    </a:lnTo>
                    <a:lnTo>
                      <a:pt x="357" y="18"/>
                    </a:lnTo>
                    <a:lnTo>
                      <a:pt x="357" y="16"/>
                    </a:lnTo>
                    <a:lnTo>
                      <a:pt x="359" y="14"/>
                    </a:lnTo>
                    <a:lnTo>
                      <a:pt x="359" y="12"/>
                    </a:lnTo>
                    <a:lnTo>
                      <a:pt x="359" y="14"/>
                    </a:lnTo>
                    <a:lnTo>
                      <a:pt x="359" y="12"/>
                    </a:lnTo>
                    <a:lnTo>
                      <a:pt x="359" y="10"/>
                    </a:lnTo>
                    <a:lnTo>
                      <a:pt x="361" y="10"/>
                    </a:lnTo>
                    <a:lnTo>
                      <a:pt x="361" y="8"/>
                    </a:lnTo>
                    <a:lnTo>
                      <a:pt x="361" y="6"/>
                    </a:lnTo>
                    <a:lnTo>
                      <a:pt x="363" y="6"/>
                    </a:lnTo>
                    <a:lnTo>
                      <a:pt x="365" y="6"/>
                    </a:lnTo>
                    <a:lnTo>
                      <a:pt x="365" y="4"/>
                    </a:lnTo>
                    <a:lnTo>
                      <a:pt x="367" y="4"/>
                    </a:lnTo>
                    <a:lnTo>
                      <a:pt x="365" y="4"/>
                    </a:lnTo>
                    <a:lnTo>
                      <a:pt x="367" y="4"/>
                    </a:lnTo>
                    <a:lnTo>
                      <a:pt x="367" y="2"/>
                    </a:lnTo>
                    <a:lnTo>
                      <a:pt x="369" y="2"/>
                    </a:lnTo>
                    <a:lnTo>
                      <a:pt x="371" y="2"/>
                    </a:lnTo>
                    <a:lnTo>
                      <a:pt x="373" y="2"/>
                    </a:lnTo>
                    <a:lnTo>
                      <a:pt x="373" y="0"/>
                    </a:lnTo>
                    <a:lnTo>
                      <a:pt x="375" y="0"/>
                    </a:lnTo>
                    <a:lnTo>
                      <a:pt x="376" y="0"/>
                    </a:lnTo>
                    <a:lnTo>
                      <a:pt x="378" y="2"/>
                    </a:lnTo>
                    <a:lnTo>
                      <a:pt x="380" y="2"/>
                    </a:lnTo>
                    <a:lnTo>
                      <a:pt x="382" y="2"/>
                    </a:lnTo>
                    <a:lnTo>
                      <a:pt x="384" y="2"/>
                    </a:lnTo>
                    <a:lnTo>
                      <a:pt x="386" y="2"/>
                    </a:lnTo>
                    <a:lnTo>
                      <a:pt x="388" y="4"/>
                    </a:lnTo>
                    <a:lnTo>
                      <a:pt x="390" y="4"/>
                    </a:lnTo>
                    <a:lnTo>
                      <a:pt x="392" y="4"/>
                    </a:lnTo>
                    <a:lnTo>
                      <a:pt x="394" y="4"/>
                    </a:lnTo>
                    <a:lnTo>
                      <a:pt x="396" y="4"/>
                    </a:lnTo>
                    <a:lnTo>
                      <a:pt x="398" y="4"/>
                    </a:lnTo>
                    <a:lnTo>
                      <a:pt x="398" y="6"/>
                    </a:lnTo>
                    <a:lnTo>
                      <a:pt x="400" y="6"/>
                    </a:lnTo>
                    <a:lnTo>
                      <a:pt x="401" y="6"/>
                    </a:lnTo>
                    <a:lnTo>
                      <a:pt x="403" y="6"/>
                    </a:lnTo>
                    <a:lnTo>
                      <a:pt x="405" y="8"/>
                    </a:lnTo>
                    <a:lnTo>
                      <a:pt x="407" y="10"/>
                    </a:lnTo>
                    <a:lnTo>
                      <a:pt x="407" y="12"/>
                    </a:lnTo>
                    <a:lnTo>
                      <a:pt x="409" y="12"/>
                    </a:lnTo>
                    <a:lnTo>
                      <a:pt x="411" y="14"/>
                    </a:lnTo>
                    <a:lnTo>
                      <a:pt x="413" y="16"/>
                    </a:lnTo>
                    <a:lnTo>
                      <a:pt x="415" y="18"/>
                    </a:lnTo>
                    <a:lnTo>
                      <a:pt x="417" y="20"/>
                    </a:lnTo>
                    <a:lnTo>
                      <a:pt x="419" y="21"/>
                    </a:lnTo>
                    <a:lnTo>
                      <a:pt x="421" y="23"/>
                    </a:lnTo>
                    <a:lnTo>
                      <a:pt x="423" y="25"/>
                    </a:lnTo>
                    <a:lnTo>
                      <a:pt x="424" y="25"/>
                    </a:lnTo>
                    <a:lnTo>
                      <a:pt x="424" y="27"/>
                    </a:lnTo>
                    <a:lnTo>
                      <a:pt x="426" y="27"/>
                    </a:lnTo>
                    <a:lnTo>
                      <a:pt x="428" y="27"/>
                    </a:lnTo>
                    <a:lnTo>
                      <a:pt x="430" y="27"/>
                    </a:lnTo>
                    <a:lnTo>
                      <a:pt x="432" y="27"/>
                    </a:lnTo>
                    <a:lnTo>
                      <a:pt x="434" y="29"/>
                    </a:lnTo>
                    <a:lnTo>
                      <a:pt x="436" y="29"/>
                    </a:lnTo>
                    <a:lnTo>
                      <a:pt x="438" y="29"/>
                    </a:lnTo>
                    <a:lnTo>
                      <a:pt x="440" y="31"/>
                    </a:lnTo>
                    <a:lnTo>
                      <a:pt x="442" y="31"/>
                    </a:lnTo>
                    <a:lnTo>
                      <a:pt x="442" y="33"/>
                    </a:lnTo>
                    <a:lnTo>
                      <a:pt x="444" y="33"/>
                    </a:lnTo>
                    <a:lnTo>
                      <a:pt x="446" y="35"/>
                    </a:lnTo>
                    <a:lnTo>
                      <a:pt x="448" y="37"/>
                    </a:lnTo>
                    <a:lnTo>
                      <a:pt x="449" y="39"/>
                    </a:lnTo>
                    <a:lnTo>
                      <a:pt x="451" y="41"/>
                    </a:lnTo>
                    <a:lnTo>
                      <a:pt x="451" y="43"/>
                    </a:lnTo>
                    <a:lnTo>
                      <a:pt x="453" y="43"/>
                    </a:lnTo>
                    <a:lnTo>
                      <a:pt x="453" y="45"/>
                    </a:lnTo>
                    <a:lnTo>
                      <a:pt x="455" y="48"/>
                    </a:lnTo>
                    <a:lnTo>
                      <a:pt x="455" y="50"/>
                    </a:lnTo>
                    <a:lnTo>
                      <a:pt x="457" y="50"/>
                    </a:lnTo>
                    <a:lnTo>
                      <a:pt x="457" y="52"/>
                    </a:lnTo>
                    <a:lnTo>
                      <a:pt x="457" y="54"/>
                    </a:lnTo>
                    <a:lnTo>
                      <a:pt x="459" y="56"/>
                    </a:lnTo>
                    <a:lnTo>
                      <a:pt x="459" y="58"/>
                    </a:lnTo>
                    <a:lnTo>
                      <a:pt x="459" y="60"/>
                    </a:lnTo>
                    <a:lnTo>
                      <a:pt x="459" y="62"/>
                    </a:lnTo>
                    <a:lnTo>
                      <a:pt x="459" y="64"/>
                    </a:lnTo>
                    <a:lnTo>
                      <a:pt x="461" y="64"/>
                    </a:lnTo>
                    <a:lnTo>
                      <a:pt x="461" y="66"/>
                    </a:lnTo>
                    <a:lnTo>
                      <a:pt x="461" y="68"/>
                    </a:lnTo>
                    <a:lnTo>
                      <a:pt x="465" y="77"/>
                    </a:lnTo>
                    <a:lnTo>
                      <a:pt x="463" y="77"/>
                    </a:lnTo>
                    <a:lnTo>
                      <a:pt x="463" y="79"/>
                    </a:lnTo>
                    <a:lnTo>
                      <a:pt x="461" y="81"/>
                    </a:lnTo>
                    <a:lnTo>
                      <a:pt x="461" y="83"/>
                    </a:lnTo>
                    <a:lnTo>
                      <a:pt x="459" y="83"/>
                    </a:lnTo>
                    <a:lnTo>
                      <a:pt x="459" y="85"/>
                    </a:lnTo>
                    <a:lnTo>
                      <a:pt x="459" y="87"/>
                    </a:lnTo>
                    <a:lnTo>
                      <a:pt x="459" y="89"/>
                    </a:lnTo>
                    <a:lnTo>
                      <a:pt x="457" y="89"/>
                    </a:lnTo>
                    <a:lnTo>
                      <a:pt x="455" y="89"/>
                    </a:lnTo>
                    <a:lnTo>
                      <a:pt x="455" y="91"/>
                    </a:lnTo>
                    <a:lnTo>
                      <a:pt x="455" y="93"/>
                    </a:lnTo>
                    <a:lnTo>
                      <a:pt x="449" y="94"/>
                    </a:lnTo>
                    <a:lnTo>
                      <a:pt x="448" y="94"/>
                    </a:lnTo>
                    <a:lnTo>
                      <a:pt x="446" y="96"/>
                    </a:lnTo>
                    <a:lnTo>
                      <a:pt x="446" y="100"/>
                    </a:lnTo>
                    <a:lnTo>
                      <a:pt x="444" y="100"/>
                    </a:lnTo>
                    <a:lnTo>
                      <a:pt x="444" y="102"/>
                    </a:lnTo>
                    <a:lnTo>
                      <a:pt x="442" y="104"/>
                    </a:lnTo>
                    <a:lnTo>
                      <a:pt x="440" y="104"/>
                    </a:lnTo>
                    <a:lnTo>
                      <a:pt x="440" y="106"/>
                    </a:lnTo>
                    <a:lnTo>
                      <a:pt x="438" y="108"/>
                    </a:lnTo>
                    <a:lnTo>
                      <a:pt x="438" y="110"/>
                    </a:lnTo>
                    <a:lnTo>
                      <a:pt x="436" y="110"/>
                    </a:lnTo>
                    <a:lnTo>
                      <a:pt x="436" y="112"/>
                    </a:lnTo>
                    <a:lnTo>
                      <a:pt x="438" y="112"/>
                    </a:lnTo>
                    <a:lnTo>
                      <a:pt x="438" y="114"/>
                    </a:lnTo>
                    <a:lnTo>
                      <a:pt x="438" y="116"/>
                    </a:lnTo>
                    <a:lnTo>
                      <a:pt x="438" y="117"/>
                    </a:lnTo>
                    <a:lnTo>
                      <a:pt x="438" y="119"/>
                    </a:lnTo>
                    <a:lnTo>
                      <a:pt x="440" y="121"/>
                    </a:lnTo>
                    <a:lnTo>
                      <a:pt x="440" y="123"/>
                    </a:lnTo>
                    <a:lnTo>
                      <a:pt x="440" y="125"/>
                    </a:lnTo>
                    <a:lnTo>
                      <a:pt x="440" y="127"/>
                    </a:lnTo>
                    <a:lnTo>
                      <a:pt x="442" y="127"/>
                    </a:lnTo>
                    <a:lnTo>
                      <a:pt x="442" y="129"/>
                    </a:lnTo>
                    <a:lnTo>
                      <a:pt x="442" y="131"/>
                    </a:lnTo>
                    <a:lnTo>
                      <a:pt x="440" y="135"/>
                    </a:lnTo>
                    <a:lnTo>
                      <a:pt x="440" y="137"/>
                    </a:lnTo>
                    <a:lnTo>
                      <a:pt x="440" y="139"/>
                    </a:lnTo>
                    <a:lnTo>
                      <a:pt x="440" y="141"/>
                    </a:lnTo>
                    <a:lnTo>
                      <a:pt x="440" y="142"/>
                    </a:lnTo>
                    <a:lnTo>
                      <a:pt x="440" y="144"/>
                    </a:lnTo>
                    <a:lnTo>
                      <a:pt x="440" y="146"/>
                    </a:lnTo>
                    <a:lnTo>
                      <a:pt x="440" y="148"/>
                    </a:lnTo>
                    <a:lnTo>
                      <a:pt x="440" y="150"/>
                    </a:lnTo>
                    <a:lnTo>
                      <a:pt x="440" y="152"/>
                    </a:lnTo>
                    <a:lnTo>
                      <a:pt x="440" y="154"/>
                    </a:lnTo>
                    <a:lnTo>
                      <a:pt x="440" y="156"/>
                    </a:lnTo>
                    <a:lnTo>
                      <a:pt x="440" y="158"/>
                    </a:lnTo>
                    <a:lnTo>
                      <a:pt x="440" y="160"/>
                    </a:lnTo>
                    <a:lnTo>
                      <a:pt x="440" y="162"/>
                    </a:lnTo>
                    <a:lnTo>
                      <a:pt x="440" y="164"/>
                    </a:lnTo>
                    <a:lnTo>
                      <a:pt x="440" y="165"/>
                    </a:lnTo>
                    <a:lnTo>
                      <a:pt x="440" y="167"/>
                    </a:lnTo>
                    <a:lnTo>
                      <a:pt x="440" y="169"/>
                    </a:lnTo>
                    <a:lnTo>
                      <a:pt x="440" y="171"/>
                    </a:lnTo>
                    <a:lnTo>
                      <a:pt x="442" y="173"/>
                    </a:lnTo>
                    <a:lnTo>
                      <a:pt x="442" y="175"/>
                    </a:lnTo>
                    <a:lnTo>
                      <a:pt x="442" y="177"/>
                    </a:lnTo>
                    <a:lnTo>
                      <a:pt x="442" y="179"/>
                    </a:lnTo>
                    <a:lnTo>
                      <a:pt x="444" y="181"/>
                    </a:lnTo>
                    <a:lnTo>
                      <a:pt x="444" y="183"/>
                    </a:lnTo>
                    <a:lnTo>
                      <a:pt x="446" y="183"/>
                    </a:lnTo>
                    <a:lnTo>
                      <a:pt x="446" y="185"/>
                    </a:lnTo>
                    <a:lnTo>
                      <a:pt x="448" y="187"/>
                    </a:lnTo>
                    <a:lnTo>
                      <a:pt x="448" y="189"/>
                    </a:lnTo>
                    <a:lnTo>
                      <a:pt x="449" y="190"/>
                    </a:lnTo>
                    <a:lnTo>
                      <a:pt x="449" y="192"/>
                    </a:lnTo>
                    <a:lnTo>
                      <a:pt x="449" y="194"/>
                    </a:lnTo>
                    <a:lnTo>
                      <a:pt x="453" y="204"/>
                    </a:lnTo>
                    <a:lnTo>
                      <a:pt x="453" y="206"/>
                    </a:lnTo>
                    <a:lnTo>
                      <a:pt x="453" y="208"/>
                    </a:lnTo>
                    <a:lnTo>
                      <a:pt x="455" y="210"/>
                    </a:lnTo>
                    <a:lnTo>
                      <a:pt x="455" y="212"/>
                    </a:lnTo>
                    <a:lnTo>
                      <a:pt x="455" y="215"/>
                    </a:lnTo>
                    <a:lnTo>
                      <a:pt x="455" y="217"/>
                    </a:lnTo>
                    <a:lnTo>
                      <a:pt x="455" y="219"/>
                    </a:lnTo>
                    <a:lnTo>
                      <a:pt x="455" y="221"/>
                    </a:lnTo>
                    <a:lnTo>
                      <a:pt x="455" y="223"/>
                    </a:lnTo>
                    <a:lnTo>
                      <a:pt x="453" y="225"/>
                    </a:lnTo>
                    <a:lnTo>
                      <a:pt x="453" y="227"/>
                    </a:lnTo>
                    <a:lnTo>
                      <a:pt x="453" y="229"/>
                    </a:lnTo>
                    <a:lnTo>
                      <a:pt x="453" y="231"/>
                    </a:lnTo>
                    <a:lnTo>
                      <a:pt x="453" y="233"/>
                    </a:lnTo>
                    <a:lnTo>
                      <a:pt x="453" y="235"/>
                    </a:lnTo>
                    <a:lnTo>
                      <a:pt x="453" y="237"/>
                    </a:lnTo>
                    <a:lnTo>
                      <a:pt x="453" y="238"/>
                    </a:lnTo>
                    <a:lnTo>
                      <a:pt x="453" y="240"/>
                    </a:lnTo>
                    <a:lnTo>
                      <a:pt x="455" y="242"/>
                    </a:lnTo>
                    <a:lnTo>
                      <a:pt x="455" y="244"/>
                    </a:lnTo>
                    <a:lnTo>
                      <a:pt x="457" y="248"/>
                    </a:lnTo>
                    <a:lnTo>
                      <a:pt x="457" y="250"/>
                    </a:lnTo>
                    <a:lnTo>
                      <a:pt x="461" y="254"/>
                    </a:lnTo>
                    <a:lnTo>
                      <a:pt x="463" y="256"/>
                    </a:lnTo>
                    <a:lnTo>
                      <a:pt x="463" y="258"/>
                    </a:lnTo>
                    <a:lnTo>
                      <a:pt x="465" y="262"/>
                    </a:lnTo>
                    <a:lnTo>
                      <a:pt x="465" y="265"/>
                    </a:lnTo>
                    <a:lnTo>
                      <a:pt x="467" y="265"/>
                    </a:lnTo>
                    <a:lnTo>
                      <a:pt x="467" y="267"/>
                    </a:lnTo>
                    <a:lnTo>
                      <a:pt x="469" y="275"/>
                    </a:lnTo>
                    <a:lnTo>
                      <a:pt x="469" y="277"/>
                    </a:lnTo>
                    <a:lnTo>
                      <a:pt x="469" y="279"/>
                    </a:lnTo>
                    <a:lnTo>
                      <a:pt x="469" y="281"/>
                    </a:lnTo>
                    <a:lnTo>
                      <a:pt x="471" y="283"/>
                    </a:lnTo>
                    <a:lnTo>
                      <a:pt x="471" y="285"/>
                    </a:lnTo>
                    <a:lnTo>
                      <a:pt x="471" y="288"/>
                    </a:lnTo>
                    <a:lnTo>
                      <a:pt x="472" y="292"/>
                    </a:lnTo>
                    <a:lnTo>
                      <a:pt x="472" y="294"/>
                    </a:lnTo>
                    <a:lnTo>
                      <a:pt x="474" y="298"/>
                    </a:lnTo>
                    <a:lnTo>
                      <a:pt x="476" y="302"/>
                    </a:lnTo>
                    <a:lnTo>
                      <a:pt x="478" y="302"/>
                    </a:lnTo>
                    <a:lnTo>
                      <a:pt x="480" y="304"/>
                    </a:lnTo>
                    <a:lnTo>
                      <a:pt x="482" y="304"/>
                    </a:lnTo>
                    <a:lnTo>
                      <a:pt x="482" y="306"/>
                    </a:lnTo>
                    <a:lnTo>
                      <a:pt x="482" y="308"/>
                    </a:lnTo>
                    <a:lnTo>
                      <a:pt x="484" y="308"/>
                    </a:lnTo>
                    <a:lnTo>
                      <a:pt x="484" y="310"/>
                    </a:lnTo>
                    <a:lnTo>
                      <a:pt x="486" y="310"/>
                    </a:lnTo>
                    <a:lnTo>
                      <a:pt x="488" y="310"/>
                    </a:lnTo>
                    <a:lnTo>
                      <a:pt x="488" y="311"/>
                    </a:lnTo>
                    <a:lnTo>
                      <a:pt x="490" y="311"/>
                    </a:lnTo>
                    <a:lnTo>
                      <a:pt x="494" y="311"/>
                    </a:lnTo>
                    <a:lnTo>
                      <a:pt x="497" y="311"/>
                    </a:lnTo>
                    <a:lnTo>
                      <a:pt x="499" y="310"/>
                    </a:lnTo>
                    <a:lnTo>
                      <a:pt x="501" y="310"/>
                    </a:lnTo>
                    <a:lnTo>
                      <a:pt x="501" y="311"/>
                    </a:lnTo>
                    <a:lnTo>
                      <a:pt x="505" y="313"/>
                    </a:lnTo>
                    <a:lnTo>
                      <a:pt x="509" y="317"/>
                    </a:lnTo>
                    <a:lnTo>
                      <a:pt x="511" y="319"/>
                    </a:lnTo>
                    <a:lnTo>
                      <a:pt x="513" y="319"/>
                    </a:lnTo>
                    <a:lnTo>
                      <a:pt x="515" y="319"/>
                    </a:lnTo>
                    <a:lnTo>
                      <a:pt x="517" y="321"/>
                    </a:lnTo>
                    <a:lnTo>
                      <a:pt x="519" y="321"/>
                    </a:lnTo>
                    <a:lnTo>
                      <a:pt x="520" y="319"/>
                    </a:lnTo>
                    <a:lnTo>
                      <a:pt x="524" y="317"/>
                    </a:lnTo>
                    <a:lnTo>
                      <a:pt x="526" y="315"/>
                    </a:lnTo>
                    <a:lnTo>
                      <a:pt x="528" y="315"/>
                    </a:lnTo>
                    <a:lnTo>
                      <a:pt x="530" y="315"/>
                    </a:lnTo>
                    <a:lnTo>
                      <a:pt x="532" y="315"/>
                    </a:lnTo>
                    <a:lnTo>
                      <a:pt x="534" y="315"/>
                    </a:lnTo>
                    <a:lnTo>
                      <a:pt x="536" y="317"/>
                    </a:lnTo>
                    <a:lnTo>
                      <a:pt x="538" y="317"/>
                    </a:lnTo>
                    <a:lnTo>
                      <a:pt x="540" y="321"/>
                    </a:lnTo>
                    <a:lnTo>
                      <a:pt x="544" y="327"/>
                    </a:lnTo>
                    <a:lnTo>
                      <a:pt x="544" y="329"/>
                    </a:lnTo>
                    <a:lnTo>
                      <a:pt x="545" y="331"/>
                    </a:lnTo>
                    <a:lnTo>
                      <a:pt x="545" y="334"/>
                    </a:lnTo>
                    <a:lnTo>
                      <a:pt x="545" y="342"/>
                    </a:lnTo>
                    <a:lnTo>
                      <a:pt x="545" y="344"/>
                    </a:lnTo>
                    <a:lnTo>
                      <a:pt x="547" y="346"/>
                    </a:lnTo>
                    <a:lnTo>
                      <a:pt x="547" y="348"/>
                    </a:lnTo>
                    <a:lnTo>
                      <a:pt x="549" y="348"/>
                    </a:lnTo>
                    <a:lnTo>
                      <a:pt x="551" y="348"/>
                    </a:lnTo>
                    <a:lnTo>
                      <a:pt x="553" y="348"/>
                    </a:lnTo>
                    <a:lnTo>
                      <a:pt x="555" y="348"/>
                    </a:lnTo>
                    <a:lnTo>
                      <a:pt x="557" y="348"/>
                    </a:lnTo>
                    <a:lnTo>
                      <a:pt x="557" y="346"/>
                    </a:lnTo>
                    <a:lnTo>
                      <a:pt x="559" y="346"/>
                    </a:lnTo>
                    <a:lnTo>
                      <a:pt x="561" y="346"/>
                    </a:lnTo>
                    <a:lnTo>
                      <a:pt x="561" y="344"/>
                    </a:lnTo>
                    <a:lnTo>
                      <a:pt x="563" y="344"/>
                    </a:lnTo>
                    <a:lnTo>
                      <a:pt x="565" y="344"/>
                    </a:lnTo>
                    <a:lnTo>
                      <a:pt x="567" y="344"/>
                    </a:lnTo>
                    <a:lnTo>
                      <a:pt x="567" y="342"/>
                    </a:lnTo>
                    <a:lnTo>
                      <a:pt x="568" y="340"/>
                    </a:lnTo>
                    <a:lnTo>
                      <a:pt x="568" y="338"/>
                    </a:lnTo>
                    <a:lnTo>
                      <a:pt x="570" y="338"/>
                    </a:lnTo>
                    <a:lnTo>
                      <a:pt x="572" y="338"/>
                    </a:lnTo>
                    <a:lnTo>
                      <a:pt x="572" y="336"/>
                    </a:lnTo>
                    <a:lnTo>
                      <a:pt x="572" y="334"/>
                    </a:lnTo>
                    <a:lnTo>
                      <a:pt x="574" y="334"/>
                    </a:lnTo>
                    <a:lnTo>
                      <a:pt x="574" y="333"/>
                    </a:lnTo>
                    <a:lnTo>
                      <a:pt x="574" y="334"/>
                    </a:lnTo>
                    <a:lnTo>
                      <a:pt x="576" y="334"/>
                    </a:lnTo>
                    <a:lnTo>
                      <a:pt x="578" y="334"/>
                    </a:lnTo>
                    <a:lnTo>
                      <a:pt x="578" y="333"/>
                    </a:lnTo>
                    <a:lnTo>
                      <a:pt x="578" y="334"/>
                    </a:lnTo>
                    <a:lnTo>
                      <a:pt x="580" y="334"/>
                    </a:lnTo>
                    <a:lnTo>
                      <a:pt x="580" y="336"/>
                    </a:lnTo>
                    <a:lnTo>
                      <a:pt x="582" y="336"/>
                    </a:lnTo>
                    <a:lnTo>
                      <a:pt x="582" y="338"/>
                    </a:lnTo>
                    <a:lnTo>
                      <a:pt x="584" y="338"/>
                    </a:lnTo>
                    <a:lnTo>
                      <a:pt x="586" y="338"/>
                    </a:lnTo>
                    <a:lnTo>
                      <a:pt x="588" y="338"/>
                    </a:lnTo>
                    <a:lnTo>
                      <a:pt x="590" y="338"/>
                    </a:lnTo>
                    <a:lnTo>
                      <a:pt x="590" y="340"/>
                    </a:lnTo>
                    <a:lnTo>
                      <a:pt x="590" y="342"/>
                    </a:lnTo>
                    <a:lnTo>
                      <a:pt x="592" y="342"/>
                    </a:lnTo>
                    <a:lnTo>
                      <a:pt x="592" y="344"/>
                    </a:lnTo>
                    <a:lnTo>
                      <a:pt x="593" y="344"/>
                    </a:lnTo>
                    <a:lnTo>
                      <a:pt x="593" y="346"/>
                    </a:lnTo>
                    <a:lnTo>
                      <a:pt x="592" y="346"/>
                    </a:lnTo>
                    <a:lnTo>
                      <a:pt x="592" y="348"/>
                    </a:lnTo>
                    <a:lnTo>
                      <a:pt x="592" y="350"/>
                    </a:lnTo>
                    <a:lnTo>
                      <a:pt x="593" y="350"/>
                    </a:lnTo>
                    <a:lnTo>
                      <a:pt x="593" y="352"/>
                    </a:lnTo>
                    <a:lnTo>
                      <a:pt x="593" y="354"/>
                    </a:lnTo>
                    <a:lnTo>
                      <a:pt x="595" y="354"/>
                    </a:lnTo>
                    <a:lnTo>
                      <a:pt x="595" y="352"/>
                    </a:lnTo>
                    <a:lnTo>
                      <a:pt x="597" y="352"/>
                    </a:lnTo>
                    <a:lnTo>
                      <a:pt x="597" y="354"/>
                    </a:lnTo>
                    <a:lnTo>
                      <a:pt x="597" y="352"/>
                    </a:lnTo>
                    <a:lnTo>
                      <a:pt x="599" y="352"/>
                    </a:lnTo>
                    <a:lnTo>
                      <a:pt x="601" y="352"/>
                    </a:lnTo>
                    <a:lnTo>
                      <a:pt x="601" y="350"/>
                    </a:lnTo>
                    <a:lnTo>
                      <a:pt x="603" y="348"/>
                    </a:lnTo>
                    <a:lnTo>
                      <a:pt x="605" y="348"/>
                    </a:lnTo>
                    <a:lnTo>
                      <a:pt x="605" y="350"/>
                    </a:lnTo>
                    <a:lnTo>
                      <a:pt x="605" y="348"/>
                    </a:lnTo>
                    <a:lnTo>
                      <a:pt x="607" y="348"/>
                    </a:lnTo>
                    <a:lnTo>
                      <a:pt x="609" y="350"/>
                    </a:lnTo>
                    <a:lnTo>
                      <a:pt x="611" y="350"/>
                    </a:lnTo>
                    <a:lnTo>
                      <a:pt x="611" y="352"/>
                    </a:lnTo>
                    <a:lnTo>
                      <a:pt x="613" y="352"/>
                    </a:lnTo>
                    <a:lnTo>
                      <a:pt x="613" y="354"/>
                    </a:lnTo>
                    <a:lnTo>
                      <a:pt x="615" y="354"/>
                    </a:lnTo>
                    <a:lnTo>
                      <a:pt x="616" y="354"/>
                    </a:lnTo>
                    <a:lnTo>
                      <a:pt x="618" y="354"/>
                    </a:lnTo>
                    <a:lnTo>
                      <a:pt x="618" y="352"/>
                    </a:lnTo>
                    <a:lnTo>
                      <a:pt x="620" y="352"/>
                    </a:lnTo>
                    <a:lnTo>
                      <a:pt x="622" y="352"/>
                    </a:lnTo>
                    <a:lnTo>
                      <a:pt x="624" y="352"/>
                    </a:lnTo>
                    <a:lnTo>
                      <a:pt x="626" y="352"/>
                    </a:lnTo>
                    <a:lnTo>
                      <a:pt x="628" y="352"/>
                    </a:lnTo>
                    <a:lnTo>
                      <a:pt x="630" y="352"/>
                    </a:lnTo>
                    <a:lnTo>
                      <a:pt x="632" y="352"/>
                    </a:lnTo>
                    <a:lnTo>
                      <a:pt x="634" y="352"/>
                    </a:lnTo>
                    <a:lnTo>
                      <a:pt x="634" y="350"/>
                    </a:lnTo>
                    <a:lnTo>
                      <a:pt x="636" y="350"/>
                    </a:lnTo>
                    <a:lnTo>
                      <a:pt x="638" y="350"/>
                    </a:lnTo>
                    <a:lnTo>
                      <a:pt x="639" y="350"/>
                    </a:lnTo>
                    <a:lnTo>
                      <a:pt x="639" y="352"/>
                    </a:lnTo>
                    <a:lnTo>
                      <a:pt x="641" y="352"/>
                    </a:lnTo>
                    <a:lnTo>
                      <a:pt x="641" y="354"/>
                    </a:lnTo>
                    <a:lnTo>
                      <a:pt x="643" y="354"/>
                    </a:lnTo>
                    <a:lnTo>
                      <a:pt x="643" y="356"/>
                    </a:lnTo>
                    <a:lnTo>
                      <a:pt x="645" y="356"/>
                    </a:lnTo>
                    <a:lnTo>
                      <a:pt x="645" y="358"/>
                    </a:lnTo>
                    <a:lnTo>
                      <a:pt x="647" y="358"/>
                    </a:lnTo>
                    <a:lnTo>
                      <a:pt x="647" y="359"/>
                    </a:lnTo>
                    <a:lnTo>
                      <a:pt x="649" y="359"/>
                    </a:lnTo>
                    <a:lnTo>
                      <a:pt x="651" y="359"/>
                    </a:lnTo>
                    <a:lnTo>
                      <a:pt x="653" y="359"/>
                    </a:lnTo>
                    <a:lnTo>
                      <a:pt x="653" y="361"/>
                    </a:lnTo>
                    <a:lnTo>
                      <a:pt x="655" y="361"/>
                    </a:lnTo>
                    <a:lnTo>
                      <a:pt x="655" y="359"/>
                    </a:lnTo>
                    <a:lnTo>
                      <a:pt x="657" y="361"/>
                    </a:lnTo>
                    <a:lnTo>
                      <a:pt x="659" y="361"/>
                    </a:lnTo>
                    <a:lnTo>
                      <a:pt x="661" y="361"/>
                    </a:lnTo>
                    <a:lnTo>
                      <a:pt x="663" y="361"/>
                    </a:lnTo>
                    <a:lnTo>
                      <a:pt x="664" y="361"/>
                    </a:lnTo>
                    <a:lnTo>
                      <a:pt x="666" y="361"/>
                    </a:lnTo>
                    <a:lnTo>
                      <a:pt x="668" y="361"/>
                    </a:lnTo>
                    <a:lnTo>
                      <a:pt x="668" y="359"/>
                    </a:lnTo>
                    <a:lnTo>
                      <a:pt x="670" y="359"/>
                    </a:lnTo>
                    <a:lnTo>
                      <a:pt x="670" y="358"/>
                    </a:lnTo>
                    <a:lnTo>
                      <a:pt x="672" y="358"/>
                    </a:lnTo>
                    <a:lnTo>
                      <a:pt x="672" y="359"/>
                    </a:lnTo>
                    <a:lnTo>
                      <a:pt x="674" y="358"/>
                    </a:lnTo>
                    <a:lnTo>
                      <a:pt x="676" y="358"/>
                    </a:lnTo>
                    <a:lnTo>
                      <a:pt x="676" y="356"/>
                    </a:lnTo>
                    <a:lnTo>
                      <a:pt x="678" y="356"/>
                    </a:lnTo>
                    <a:lnTo>
                      <a:pt x="680" y="356"/>
                    </a:lnTo>
                    <a:lnTo>
                      <a:pt x="682" y="358"/>
                    </a:lnTo>
                    <a:lnTo>
                      <a:pt x="684" y="358"/>
                    </a:lnTo>
                    <a:lnTo>
                      <a:pt x="686" y="358"/>
                    </a:lnTo>
                    <a:lnTo>
                      <a:pt x="686" y="359"/>
                    </a:lnTo>
                    <a:lnTo>
                      <a:pt x="687" y="359"/>
                    </a:lnTo>
                    <a:lnTo>
                      <a:pt x="691" y="359"/>
                    </a:lnTo>
                    <a:lnTo>
                      <a:pt x="695" y="361"/>
                    </a:lnTo>
                    <a:lnTo>
                      <a:pt x="701" y="363"/>
                    </a:lnTo>
                    <a:lnTo>
                      <a:pt x="703" y="363"/>
                    </a:lnTo>
                    <a:lnTo>
                      <a:pt x="705" y="363"/>
                    </a:lnTo>
                    <a:lnTo>
                      <a:pt x="707" y="365"/>
                    </a:lnTo>
                    <a:lnTo>
                      <a:pt x="709" y="365"/>
                    </a:lnTo>
                    <a:lnTo>
                      <a:pt x="711" y="365"/>
                    </a:lnTo>
                    <a:lnTo>
                      <a:pt x="711" y="363"/>
                    </a:lnTo>
                    <a:lnTo>
                      <a:pt x="712" y="363"/>
                    </a:lnTo>
                    <a:lnTo>
                      <a:pt x="712" y="365"/>
                    </a:lnTo>
                    <a:lnTo>
                      <a:pt x="714" y="367"/>
                    </a:lnTo>
                    <a:lnTo>
                      <a:pt x="712" y="367"/>
                    </a:lnTo>
                    <a:lnTo>
                      <a:pt x="712" y="369"/>
                    </a:lnTo>
                    <a:lnTo>
                      <a:pt x="712" y="371"/>
                    </a:lnTo>
                    <a:lnTo>
                      <a:pt x="712" y="373"/>
                    </a:lnTo>
                    <a:lnTo>
                      <a:pt x="712" y="375"/>
                    </a:lnTo>
                    <a:lnTo>
                      <a:pt x="714" y="375"/>
                    </a:lnTo>
                    <a:lnTo>
                      <a:pt x="714" y="377"/>
                    </a:lnTo>
                    <a:lnTo>
                      <a:pt x="716" y="379"/>
                    </a:lnTo>
                    <a:lnTo>
                      <a:pt x="716" y="381"/>
                    </a:lnTo>
                    <a:lnTo>
                      <a:pt x="718" y="381"/>
                    </a:lnTo>
                    <a:lnTo>
                      <a:pt x="720" y="381"/>
                    </a:lnTo>
                    <a:lnTo>
                      <a:pt x="720" y="382"/>
                    </a:lnTo>
                    <a:lnTo>
                      <a:pt x="722" y="384"/>
                    </a:lnTo>
                    <a:lnTo>
                      <a:pt x="722" y="386"/>
                    </a:lnTo>
                    <a:lnTo>
                      <a:pt x="720" y="386"/>
                    </a:lnTo>
                    <a:lnTo>
                      <a:pt x="720" y="388"/>
                    </a:lnTo>
                    <a:lnTo>
                      <a:pt x="722" y="388"/>
                    </a:lnTo>
                    <a:lnTo>
                      <a:pt x="722" y="390"/>
                    </a:lnTo>
                    <a:lnTo>
                      <a:pt x="724" y="390"/>
                    </a:lnTo>
                    <a:lnTo>
                      <a:pt x="724" y="392"/>
                    </a:lnTo>
                    <a:lnTo>
                      <a:pt x="726" y="392"/>
                    </a:lnTo>
                    <a:lnTo>
                      <a:pt x="728" y="394"/>
                    </a:lnTo>
                    <a:lnTo>
                      <a:pt x="730" y="394"/>
                    </a:lnTo>
                    <a:lnTo>
                      <a:pt x="730" y="396"/>
                    </a:lnTo>
                    <a:lnTo>
                      <a:pt x="730" y="398"/>
                    </a:lnTo>
                    <a:lnTo>
                      <a:pt x="730" y="400"/>
                    </a:lnTo>
                    <a:lnTo>
                      <a:pt x="732" y="400"/>
                    </a:lnTo>
                    <a:lnTo>
                      <a:pt x="734" y="400"/>
                    </a:lnTo>
                    <a:lnTo>
                      <a:pt x="735" y="400"/>
                    </a:lnTo>
                    <a:lnTo>
                      <a:pt x="735" y="402"/>
                    </a:lnTo>
                    <a:lnTo>
                      <a:pt x="735" y="404"/>
                    </a:lnTo>
                    <a:lnTo>
                      <a:pt x="737" y="404"/>
                    </a:lnTo>
                    <a:lnTo>
                      <a:pt x="737" y="406"/>
                    </a:lnTo>
                    <a:lnTo>
                      <a:pt x="739" y="406"/>
                    </a:lnTo>
                    <a:lnTo>
                      <a:pt x="739" y="407"/>
                    </a:lnTo>
                    <a:lnTo>
                      <a:pt x="741" y="407"/>
                    </a:lnTo>
                    <a:lnTo>
                      <a:pt x="741" y="409"/>
                    </a:lnTo>
                    <a:lnTo>
                      <a:pt x="741" y="411"/>
                    </a:lnTo>
                    <a:lnTo>
                      <a:pt x="741" y="413"/>
                    </a:lnTo>
                    <a:lnTo>
                      <a:pt x="739" y="413"/>
                    </a:lnTo>
                    <a:lnTo>
                      <a:pt x="739" y="415"/>
                    </a:lnTo>
                    <a:lnTo>
                      <a:pt x="741" y="415"/>
                    </a:lnTo>
                    <a:lnTo>
                      <a:pt x="741" y="417"/>
                    </a:lnTo>
                    <a:lnTo>
                      <a:pt x="743" y="417"/>
                    </a:lnTo>
                    <a:lnTo>
                      <a:pt x="741" y="417"/>
                    </a:lnTo>
                    <a:lnTo>
                      <a:pt x="743" y="417"/>
                    </a:lnTo>
                    <a:lnTo>
                      <a:pt x="743" y="419"/>
                    </a:lnTo>
                    <a:lnTo>
                      <a:pt x="743" y="421"/>
                    </a:lnTo>
                    <a:lnTo>
                      <a:pt x="745" y="421"/>
                    </a:lnTo>
                    <a:lnTo>
                      <a:pt x="745" y="419"/>
                    </a:lnTo>
                    <a:lnTo>
                      <a:pt x="745" y="421"/>
                    </a:lnTo>
                    <a:lnTo>
                      <a:pt x="747" y="421"/>
                    </a:lnTo>
                    <a:lnTo>
                      <a:pt x="747" y="419"/>
                    </a:lnTo>
                    <a:lnTo>
                      <a:pt x="747" y="421"/>
                    </a:lnTo>
                    <a:lnTo>
                      <a:pt x="749" y="421"/>
                    </a:lnTo>
                    <a:lnTo>
                      <a:pt x="751" y="421"/>
                    </a:lnTo>
                    <a:lnTo>
                      <a:pt x="751" y="423"/>
                    </a:lnTo>
                    <a:lnTo>
                      <a:pt x="753" y="423"/>
                    </a:lnTo>
                    <a:lnTo>
                      <a:pt x="753" y="425"/>
                    </a:lnTo>
                    <a:lnTo>
                      <a:pt x="753" y="423"/>
                    </a:lnTo>
                    <a:lnTo>
                      <a:pt x="751" y="425"/>
                    </a:lnTo>
                    <a:lnTo>
                      <a:pt x="753" y="425"/>
                    </a:lnTo>
                    <a:lnTo>
                      <a:pt x="755" y="425"/>
                    </a:lnTo>
                    <a:lnTo>
                      <a:pt x="755" y="427"/>
                    </a:lnTo>
                    <a:lnTo>
                      <a:pt x="757" y="427"/>
                    </a:lnTo>
                    <a:lnTo>
                      <a:pt x="757" y="425"/>
                    </a:lnTo>
                    <a:lnTo>
                      <a:pt x="757" y="427"/>
                    </a:lnTo>
                    <a:lnTo>
                      <a:pt x="757" y="425"/>
                    </a:lnTo>
                    <a:lnTo>
                      <a:pt x="759" y="425"/>
                    </a:lnTo>
                    <a:lnTo>
                      <a:pt x="759" y="427"/>
                    </a:lnTo>
                    <a:lnTo>
                      <a:pt x="757" y="427"/>
                    </a:lnTo>
                    <a:lnTo>
                      <a:pt x="759" y="427"/>
                    </a:lnTo>
                    <a:lnTo>
                      <a:pt x="759" y="429"/>
                    </a:lnTo>
                    <a:lnTo>
                      <a:pt x="760" y="429"/>
                    </a:lnTo>
                    <a:lnTo>
                      <a:pt x="760" y="430"/>
                    </a:lnTo>
                    <a:lnTo>
                      <a:pt x="760" y="432"/>
                    </a:lnTo>
                    <a:lnTo>
                      <a:pt x="762" y="432"/>
                    </a:lnTo>
                    <a:lnTo>
                      <a:pt x="760" y="432"/>
                    </a:lnTo>
                    <a:lnTo>
                      <a:pt x="760" y="434"/>
                    </a:lnTo>
                    <a:lnTo>
                      <a:pt x="762" y="434"/>
                    </a:lnTo>
                    <a:lnTo>
                      <a:pt x="762" y="436"/>
                    </a:lnTo>
                    <a:lnTo>
                      <a:pt x="764" y="436"/>
                    </a:lnTo>
                    <a:lnTo>
                      <a:pt x="764" y="438"/>
                    </a:lnTo>
                    <a:lnTo>
                      <a:pt x="764" y="440"/>
                    </a:lnTo>
                    <a:lnTo>
                      <a:pt x="764" y="442"/>
                    </a:lnTo>
                    <a:lnTo>
                      <a:pt x="764" y="440"/>
                    </a:lnTo>
                    <a:lnTo>
                      <a:pt x="764" y="442"/>
                    </a:lnTo>
                    <a:lnTo>
                      <a:pt x="766" y="442"/>
                    </a:lnTo>
                    <a:lnTo>
                      <a:pt x="766" y="444"/>
                    </a:lnTo>
                    <a:lnTo>
                      <a:pt x="764" y="444"/>
                    </a:lnTo>
                    <a:lnTo>
                      <a:pt x="764" y="446"/>
                    </a:lnTo>
                    <a:lnTo>
                      <a:pt x="766" y="446"/>
                    </a:lnTo>
                    <a:lnTo>
                      <a:pt x="768" y="446"/>
                    </a:lnTo>
                    <a:lnTo>
                      <a:pt x="770" y="446"/>
                    </a:lnTo>
                    <a:lnTo>
                      <a:pt x="770" y="444"/>
                    </a:lnTo>
                    <a:lnTo>
                      <a:pt x="772" y="444"/>
                    </a:lnTo>
                    <a:lnTo>
                      <a:pt x="772" y="446"/>
                    </a:lnTo>
                    <a:lnTo>
                      <a:pt x="772" y="444"/>
                    </a:lnTo>
                    <a:lnTo>
                      <a:pt x="772" y="446"/>
                    </a:lnTo>
                    <a:lnTo>
                      <a:pt x="772" y="448"/>
                    </a:lnTo>
                    <a:lnTo>
                      <a:pt x="774" y="448"/>
                    </a:lnTo>
                    <a:lnTo>
                      <a:pt x="772" y="448"/>
                    </a:lnTo>
                    <a:lnTo>
                      <a:pt x="774" y="448"/>
                    </a:lnTo>
                    <a:lnTo>
                      <a:pt x="774" y="450"/>
                    </a:lnTo>
                    <a:lnTo>
                      <a:pt x="774" y="452"/>
                    </a:lnTo>
                    <a:lnTo>
                      <a:pt x="774" y="454"/>
                    </a:lnTo>
                    <a:lnTo>
                      <a:pt x="772" y="454"/>
                    </a:lnTo>
                    <a:lnTo>
                      <a:pt x="772" y="452"/>
                    </a:lnTo>
                    <a:lnTo>
                      <a:pt x="772" y="454"/>
                    </a:lnTo>
                    <a:lnTo>
                      <a:pt x="774" y="454"/>
                    </a:lnTo>
                    <a:lnTo>
                      <a:pt x="772" y="454"/>
                    </a:lnTo>
                    <a:lnTo>
                      <a:pt x="772" y="455"/>
                    </a:lnTo>
                    <a:lnTo>
                      <a:pt x="772" y="457"/>
                    </a:lnTo>
                    <a:lnTo>
                      <a:pt x="774" y="457"/>
                    </a:lnTo>
                    <a:lnTo>
                      <a:pt x="774" y="455"/>
                    </a:lnTo>
                    <a:lnTo>
                      <a:pt x="774" y="457"/>
                    </a:lnTo>
                    <a:lnTo>
                      <a:pt x="774" y="455"/>
                    </a:lnTo>
                    <a:lnTo>
                      <a:pt x="774" y="457"/>
                    </a:lnTo>
                    <a:lnTo>
                      <a:pt x="776" y="457"/>
                    </a:lnTo>
                    <a:lnTo>
                      <a:pt x="774" y="457"/>
                    </a:lnTo>
                    <a:lnTo>
                      <a:pt x="776" y="457"/>
                    </a:lnTo>
                    <a:lnTo>
                      <a:pt x="776" y="459"/>
                    </a:lnTo>
                    <a:lnTo>
                      <a:pt x="778" y="459"/>
                    </a:lnTo>
                    <a:lnTo>
                      <a:pt x="778" y="461"/>
                    </a:lnTo>
                    <a:lnTo>
                      <a:pt x="778" y="459"/>
                    </a:lnTo>
                    <a:lnTo>
                      <a:pt x="776" y="459"/>
                    </a:lnTo>
                    <a:lnTo>
                      <a:pt x="776" y="461"/>
                    </a:lnTo>
                    <a:lnTo>
                      <a:pt x="778" y="461"/>
                    </a:lnTo>
                    <a:lnTo>
                      <a:pt x="776" y="461"/>
                    </a:lnTo>
                    <a:lnTo>
                      <a:pt x="776" y="463"/>
                    </a:lnTo>
                    <a:lnTo>
                      <a:pt x="774" y="463"/>
                    </a:lnTo>
                    <a:lnTo>
                      <a:pt x="774" y="465"/>
                    </a:lnTo>
                    <a:lnTo>
                      <a:pt x="774" y="467"/>
                    </a:lnTo>
                    <a:lnTo>
                      <a:pt x="776" y="467"/>
                    </a:lnTo>
                    <a:lnTo>
                      <a:pt x="776" y="469"/>
                    </a:lnTo>
                    <a:lnTo>
                      <a:pt x="778" y="469"/>
                    </a:lnTo>
                    <a:lnTo>
                      <a:pt x="778" y="471"/>
                    </a:lnTo>
                    <a:lnTo>
                      <a:pt x="778" y="469"/>
                    </a:lnTo>
                    <a:lnTo>
                      <a:pt x="776" y="471"/>
                    </a:lnTo>
                    <a:lnTo>
                      <a:pt x="776" y="473"/>
                    </a:lnTo>
                    <a:lnTo>
                      <a:pt x="774" y="473"/>
                    </a:lnTo>
                    <a:lnTo>
                      <a:pt x="774" y="475"/>
                    </a:lnTo>
                    <a:lnTo>
                      <a:pt x="774" y="473"/>
                    </a:lnTo>
                    <a:lnTo>
                      <a:pt x="776" y="473"/>
                    </a:lnTo>
                    <a:lnTo>
                      <a:pt x="776" y="475"/>
                    </a:lnTo>
                    <a:lnTo>
                      <a:pt x="776" y="477"/>
                    </a:lnTo>
                    <a:lnTo>
                      <a:pt x="778" y="477"/>
                    </a:lnTo>
                    <a:lnTo>
                      <a:pt x="776" y="477"/>
                    </a:lnTo>
                    <a:lnTo>
                      <a:pt x="776" y="478"/>
                    </a:lnTo>
                    <a:lnTo>
                      <a:pt x="778" y="478"/>
                    </a:lnTo>
                    <a:lnTo>
                      <a:pt x="780" y="478"/>
                    </a:lnTo>
                    <a:lnTo>
                      <a:pt x="782" y="478"/>
                    </a:lnTo>
                    <a:lnTo>
                      <a:pt x="782" y="480"/>
                    </a:lnTo>
                    <a:lnTo>
                      <a:pt x="782" y="482"/>
                    </a:lnTo>
                    <a:lnTo>
                      <a:pt x="780" y="482"/>
                    </a:lnTo>
                    <a:lnTo>
                      <a:pt x="780" y="484"/>
                    </a:lnTo>
                    <a:lnTo>
                      <a:pt x="782" y="484"/>
                    </a:lnTo>
                    <a:lnTo>
                      <a:pt x="782" y="482"/>
                    </a:lnTo>
                    <a:lnTo>
                      <a:pt x="782" y="484"/>
                    </a:lnTo>
                    <a:lnTo>
                      <a:pt x="783" y="484"/>
                    </a:lnTo>
                    <a:lnTo>
                      <a:pt x="783" y="486"/>
                    </a:lnTo>
                    <a:lnTo>
                      <a:pt x="785" y="486"/>
                    </a:lnTo>
                    <a:lnTo>
                      <a:pt x="787" y="486"/>
                    </a:lnTo>
                    <a:lnTo>
                      <a:pt x="787" y="488"/>
                    </a:lnTo>
                    <a:lnTo>
                      <a:pt x="785" y="488"/>
                    </a:lnTo>
                    <a:lnTo>
                      <a:pt x="787" y="488"/>
                    </a:lnTo>
                    <a:lnTo>
                      <a:pt x="787" y="490"/>
                    </a:lnTo>
                    <a:lnTo>
                      <a:pt x="789" y="490"/>
                    </a:lnTo>
                    <a:lnTo>
                      <a:pt x="791" y="490"/>
                    </a:lnTo>
                    <a:lnTo>
                      <a:pt x="791" y="492"/>
                    </a:lnTo>
                    <a:lnTo>
                      <a:pt x="791" y="490"/>
                    </a:lnTo>
                    <a:lnTo>
                      <a:pt x="791" y="492"/>
                    </a:lnTo>
                    <a:lnTo>
                      <a:pt x="793" y="492"/>
                    </a:lnTo>
                    <a:lnTo>
                      <a:pt x="795" y="492"/>
                    </a:lnTo>
                    <a:lnTo>
                      <a:pt x="795" y="494"/>
                    </a:lnTo>
                    <a:lnTo>
                      <a:pt x="797" y="494"/>
                    </a:lnTo>
                    <a:lnTo>
                      <a:pt x="797" y="496"/>
                    </a:lnTo>
                    <a:lnTo>
                      <a:pt x="795" y="496"/>
                    </a:lnTo>
                    <a:lnTo>
                      <a:pt x="797" y="496"/>
                    </a:lnTo>
                    <a:lnTo>
                      <a:pt x="795" y="496"/>
                    </a:lnTo>
                    <a:lnTo>
                      <a:pt x="795" y="498"/>
                    </a:lnTo>
                    <a:lnTo>
                      <a:pt x="797" y="498"/>
                    </a:lnTo>
                    <a:lnTo>
                      <a:pt x="799" y="498"/>
                    </a:lnTo>
                    <a:lnTo>
                      <a:pt x="797" y="498"/>
                    </a:lnTo>
                    <a:lnTo>
                      <a:pt x="797" y="500"/>
                    </a:lnTo>
                    <a:lnTo>
                      <a:pt x="799" y="500"/>
                    </a:lnTo>
                    <a:lnTo>
                      <a:pt x="801" y="500"/>
                    </a:lnTo>
                    <a:lnTo>
                      <a:pt x="801" y="502"/>
                    </a:lnTo>
                    <a:lnTo>
                      <a:pt x="801" y="503"/>
                    </a:lnTo>
                    <a:lnTo>
                      <a:pt x="801" y="502"/>
                    </a:lnTo>
                    <a:lnTo>
                      <a:pt x="803" y="502"/>
                    </a:lnTo>
                    <a:lnTo>
                      <a:pt x="803" y="503"/>
                    </a:lnTo>
                    <a:lnTo>
                      <a:pt x="805" y="503"/>
                    </a:lnTo>
                    <a:lnTo>
                      <a:pt x="807" y="503"/>
                    </a:lnTo>
                    <a:lnTo>
                      <a:pt x="807" y="505"/>
                    </a:lnTo>
                    <a:lnTo>
                      <a:pt x="808" y="505"/>
                    </a:lnTo>
                    <a:lnTo>
                      <a:pt x="808" y="507"/>
                    </a:lnTo>
                    <a:lnTo>
                      <a:pt x="810" y="507"/>
                    </a:lnTo>
                    <a:lnTo>
                      <a:pt x="810" y="505"/>
                    </a:lnTo>
                    <a:lnTo>
                      <a:pt x="812" y="505"/>
                    </a:lnTo>
                    <a:lnTo>
                      <a:pt x="812" y="507"/>
                    </a:lnTo>
                    <a:lnTo>
                      <a:pt x="812" y="509"/>
                    </a:lnTo>
                    <a:lnTo>
                      <a:pt x="812" y="511"/>
                    </a:lnTo>
                    <a:lnTo>
                      <a:pt x="814" y="511"/>
                    </a:lnTo>
                    <a:lnTo>
                      <a:pt x="816" y="511"/>
                    </a:lnTo>
                    <a:lnTo>
                      <a:pt x="816" y="513"/>
                    </a:lnTo>
                    <a:lnTo>
                      <a:pt x="816" y="511"/>
                    </a:lnTo>
                    <a:lnTo>
                      <a:pt x="818" y="511"/>
                    </a:lnTo>
                    <a:lnTo>
                      <a:pt x="818" y="513"/>
                    </a:lnTo>
                    <a:lnTo>
                      <a:pt x="818" y="511"/>
                    </a:lnTo>
                    <a:lnTo>
                      <a:pt x="820" y="511"/>
                    </a:lnTo>
                    <a:lnTo>
                      <a:pt x="820" y="513"/>
                    </a:lnTo>
                    <a:lnTo>
                      <a:pt x="822" y="513"/>
                    </a:lnTo>
                    <a:lnTo>
                      <a:pt x="822" y="515"/>
                    </a:lnTo>
                    <a:lnTo>
                      <a:pt x="824" y="515"/>
                    </a:lnTo>
                    <a:lnTo>
                      <a:pt x="822" y="515"/>
                    </a:lnTo>
                    <a:lnTo>
                      <a:pt x="822" y="517"/>
                    </a:lnTo>
                    <a:lnTo>
                      <a:pt x="822" y="519"/>
                    </a:lnTo>
                    <a:lnTo>
                      <a:pt x="820" y="517"/>
                    </a:lnTo>
                    <a:lnTo>
                      <a:pt x="820" y="519"/>
                    </a:lnTo>
                    <a:lnTo>
                      <a:pt x="822" y="519"/>
                    </a:lnTo>
                    <a:lnTo>
                      <a:pt x="822" y="521"/>
                    </a:lnTo>
                    <a:lnTo>
                      <a:pt x="824" y="521"/>
                    </a:lnTo>
                    <a:lnTo>
                      <a:pt x="824" y="523"/>
                    </a:lnTo>
                    <a:lnTo>
                      <a:pt x="824" y="521"/>
                    </a:lnTo>
                    <a:lnTo>
                      <a:pt x="826" y="521"/>
                    </a:lnTo>
                    <a:lnTo>
                      <a:pt x="826" y="523"/>
                    </a:lnTo>
                    <a:lnTo>
                      <a:pt x="828" y="523"/>
                    </a:lnTo>
                    <a:lnTo>
                      <a:pt x="828" y="525"/>
                    </a:lnTo>
                    <a:lnTo>
                      <a:pt x="828" y="523"/>
                    </a:lnTo>
                    <a:lnTo>
                      <a:pt x="830" y="523"/>
                    </a:lnTo>
                    <a:lnTo>
                      <a:pt x="830" y="525"/>
                    </a:lnTo>
                    <a:lnTo>
                      <a:pt x="831" y="525"/>
                    </a:lnTo>
                    <a:lnTo>
                      <a:pt x="831" y="523"/>
                    </a:lnTo>
                    <a:lnTo>
                      <a:pt x="833" y="523"/>
                    </a:lnTo>
                    <a:lnTo>
                      <a:pt x="833" y="525"/>
                    </a:lnTo>
                    <a:lnTo>
                      <a:pt x="835" y="525"/>
                    </a:lnTo>
                    <a:lnTo>
                      <a:pt x="835" y="523"/>
                    </a:lnTo>
                    <a:lnTo>
                      <a:pt x="837" y="523"/>
                    </a:lnTo>
                    <a:lnTo>
                      <a:pt x="837" y="525"/>
                    </a:lnTo>
                    <a:lnTo>
                      <a:pt x="837" y="523"/>
                    </a:lnTo>
                    <a:lnTo>
                      <a:pt x="839" y="523"/>
                    </a:lnTo>
                    <a:lnTo>
                      <a:pt x="837" y="523"/>
                    </a:lnTo>
                    <a:lnTo>
                      <a:pt x="837" y="525"/>
                    </a:lnTo>
                    <a:lnTo>
                      <a:pt x="839" y="525"/>
                    </a:lnTo>
                    <a:lnTo>
                      <a:pt x="841" y="525"/>
                    </a:lnTo>
                    <a:lnTo>
                      <a:pt x="841" y="526"/>
                    </a:lnTo>
                    <a:lnTo>
                      <a:pt x="839" y="526"/>
                    </a:lnTo>
                    <a:lnTo>
                      <a:pt x="841" y="526"/>
                    </a:lnTo>
                    <a:lnTo>
                      <a:pt x="841" y="528"/>
                    </a:lnTo>
                    <a:lnTo>
                      <a:pt x="839" y="528"/>
                    </a:lnTo>
                    <a:lnTo>
                      <a:pt x="841" y="528"/>
                    </a:lnTo>
                    <a:lnTo>
                      <a:pt x="841" y="530"/>
                    </a:lnTo>
                    <a:lnTo>
                      <a:pt x="839" y="530"/>
                    </a:lnTo>
                    <a:lnTo>
                      <a:pt x="837" y="530"/>
                    </a:lnTo>
                    <a:lnTo>
                      <a:pt x="837" y="532"/>
                    </a:lnTo>
                    <a:lnTo>
                      <a:pt x="837" y="534"/>
                    </a:lnTo>
                    <a:lnTo>
                      <a:pt x="837" y="532"/>
                    </a:lnTo>
                    <a:lnTo>
                      <a:pt x="839" y="532"/>
                    </a:lnTo>
                    <a:lnTo>
                      <a:pt x="839" y="534"/>
                    </a:lnTo>
                    <a:lnTo>
                      <a:pt x="839" y="536"/>
                    </a:lnTo>
                    <a:lnTo>
                      <a:pt x="841" y="536"/>
                    </a:lnTo>
                    <a:lnTo>
                      <a:pt x="843" y="536"/>
                    </a:lnTo>
                    <a:lnTo>
                      <a:pt x="843" y="538"/>
                    </a:lnTo>
                    <a:lnTo>
                      <a:pt x="843" y="540"/>
                    </a:lnTo>
                    <a:lnTo>
                      <a:pt x="845" y="540"/>
                    </a:lnTo>
                    <a:lnTo>
                      <a:pt x="845" y="538"/>
                    </a:lnTo>
                    <a:lnTo>
                      <a:pt x="845" y="540"/>
                    </a:lnTo>
                    <a:lnTo>
                      <a:pt x="847" y="540"/>
                    </a:lnTo>
                    <a:lnTo>
                      <a:pt x="847" y="538"/>
                    </a:lnTo>
                    <a:lnTo>
                      <a:pt x="847" y="540"/>
                    </a:lnTo>
                    <a:lnTo>
                      <a:pt x="849" y="540"/>
                    </a:lnTo>
                    <a:lnTo>
                      <a:pt x="847" y="540"/>
                    </a:lnTo>
                    <a:lnTo>
                      <a:pt x="849" y="542"/>
                    </a:lnTo>
                    <a:lnTo>
                      <a:pt x="847" y="542"/>
                    </a:lnTo>
                    <a:lnTo>
                      <a:pt x="845" y="542"/>
                    </a:lnTo>
                    <a:lnTo>
                      <a:pt x="847" y="542"/>
                    </a:lnTo>
                    <a:lnTo>
                      <a:pt x="849" y="544"/>
                    </a:lnTo>
                    <a:lnTo>
                      <a:pt x="849" y="546"/>
                    </a:lnTo>
                    <a:lnTo>
                      <a:pt x="849" y="544"/>
                    </a:lnTo>
                    <a:lnTo>
                      <a:pt x="851" y="544"/>
                    </a:lnTo>
                    <a:lnTo>
                      <a:pt x="851" y="546"/>
                    </a:lnTo>
                    <a:lnTo>
                      <a:pt x="849" y="546"/>
                    </a:lnTo>
                    <a:lnTo>
                      <a:pt x="851" y="546"/>
                    </a:lnTo>
                    <a:lnTo>
                      <a:pt x="851" y="548"/>
                    </a:lnTo>
                    <a:lnTo>
                      <a:pt x="853" y="548"/>
                    </a:lnTo>
                    <a:lnTo>
                      <a:pt x="853" y="546"/>
                    </a:lnTo>
                    <a:lnTo>
                      <a:pt x="855" y="546"/>
                    </a:lnTo>
                    <a:lnTo>
                      <a:pt x="856" y="546"/>
                    </a:lnTo>
                    <a:lnTo>
                      <a:pt x="856" y="544"/>
                    </a:lnTo>
                    <a:lnTo>
                      <a:pt x="858" y="544"/>
                    </a:lnTo>
                    <a:lnTo>
                      <a:pt x="858" y="546"/>
                    </a:lnTo>
                    <a:lnTo>
                      <a:pt x="858" y="548"/>
                    </a:lnTo>
                    <a:lnTo>
                      <a:pt x="860" y="548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4" y="550"/>
                    </a:lnTo>
                    <a:lnTo>
                      <a:pt x="866" y="550"/>
                    </a:lnTo>
                    <a:lnTo>
                      <a:pt x="864" y="550"/>
                    </a:lnTo>
                    <a:lnTo>
                      <a:pt x="864" y="551"/>
                    </a:lnTo>
                    <a:lnTo>
                      <a:pt x="866" y="551"/>
                    </a:lnTo>
                    <a:lnTo>
                      <a:pt x="868" y="551"/>
                    </a:lnTo>
                    <a:lnTo>
                      <a:pt x="868" y="550"/>
                    </a:lnTo>
                    <a:lnTo>
                      <a:pt x="870" y="550"/>
                    </a:lnTo>
                    <a:lnTo>
                      <a:pt x="872" y="550"/>
                    </a:lnTo>
                    <a:lnTo>
                      <a:pt x="872" y="548"/>
                    </a:lnTo>
                    <a:lnTo>
                      <a:pt x="874" y="548"/>
                    </a:lnTo>
                    <a:lnTo>
                      <a:pt x="874" y="550"/>
                    </a:lnTo>
                    <a:lnTo>
                      <a:pt x="876" y="550"/>
                    </a:lnTo>
                    <a:lnTo>
                      <a:pt x="876" y="548"/>
                    </a:lnTo>
                    <a:lnTo>
                      <a:pt x="878" y="548"/>
                    </a:lnTo>
                    <a:lnTo>
                      <a:pt x="878" y="550"/>
                    </a:lnTo>
                    <a:lnTo>
                      <a:pt x="876" y="550"/>
                    </a:lnTo>
                    <a:lnTo>
                      <a:pt x="878" y="550"/>
                    </a:lnTo>
                    <a:lnTo>
                      <a:pt x="878" y="548"/>
                    </a:lnTo>
                    <a:lnTo>
                      <a:pt x="879" y="548"/>
                    </a:lnTo>
                    <a:lnTo>
                      <a:pt x="879" y="546"/>
                    </a:lnTo>
                    <a:lnTo>
                      <a:pt x="881" y="546"/>
                    </a:lnTo>
                    <a:lnTo>
                      <a:pt x="881" y="548"/>
                    </a:lnTo>
                    <a:lnTo>
                      <a:pt x="883" y="548"/>
                    </a:lnTo>
                    <a:lnTo>
                      <a:pt x="885" y="548"/>
                    </a:lnTo>
                    <a:lnTo>
                      <a:pt x="885" y="546"/>
                    </a:lnTo>
                    <a:lnTo>
                      <a:pt x="887" y="546"/>
                    </a:lnTo>
                    <a:lnTo>
                      <a:pt x="885" y="544"/>
                    </a:lnTo>
                    <a:lnTo>
                      <a:pt x="887" y="544"/>
                    </a:lnTo>
                    <a:lnTo>
                      <a:pt x="885" y="544"/>
                    </a:lnTo>
                    <a:lnTo>
                      <a:pt x="885" y="542"/>
                    </a:lnTo>
                    <a:lnTo>
                      <a:pt x="887" y="542"/>
                    </a:lnTo>
                    <a:lnTo>
                      <a:pt x="889" y="542"/>
                    </a:lnTo>
                    <a:lnTo>
                      <a:pt x="889" y="544"/>
                    </a:lnTo>
                    <a:lnTo>
                      <a:pt x="887" y="544"/>
                    </a:lnTo>
                    <a:lnTo>
                      <a:pt x="889" y="546"/>
                    </a:lnTo>
                    <a:lnTo>
                      <a:pt x="889" y="544"/>
                    </a:lnTo>
                    <a:lnTo>
                      <a:pt x="891" y="544"/>
                    </a:lnTo>
                    <a:lnTo>
                      <a:pt x="891" y="542"/>
                    </a:lnTo>
                    <a:lnTo>
                      <a:pt x="889" y="542"/>
                    </a:lnTo>
                    <a:lnTo>
                      <a:pt x="889" y="540"/>
                    </a:lnTo>
                    <a:lnTo>
                      <a:pt x="889" y="538"/>
                    </a:lnTo>
                    <a:lnTo>
                      <a:pt x="887" y="538"/>
                    </a:lnTo>
                    <a:lnTo>
                      <a:pt x="889" y="536"/>
                    </a:lnTo>
                    <a:lnTo>
                      <a:pt x="889" y="538"/>
                    </a:lnTo>
                    <a:lnTo>
                      <a:pt x="891" y="538"/>
                    </a:lnTo>
                    <a:lnTo>
                      <a:pt x="891" y="536"/>
                    </a:lnTo>
                    <a:lnTo>
                      <a:pt x="891" y="534"/>
                    </a:lnTo>
                    <a:lnTo>
                      <a:pt x="891" y="536"/>
                    </a:lnTo>
                    <a:lnTo>
                      <a:pt x="893" y="536"/>
                    </a:lnTo>
                    <a:lnTo>
                      <a:pt x="895" y="536"/>
                    </a:lnTo>
                    <a:lnTo>
                      <a:pt x="895" y="534"/>
                    </a:lnTo>
                    <a:lnTo>
                      <a:pt x="897" y="534"/>
                    </a:lnTo>
                    <a:lnTo>
                      <a:pt x="899" y="534"/>
                    </a:lnTo>
                    <a:lnTo>
                      <a:pt x="899" y="532"/>
                    </a:lnTo>
                    <a:lnTo>
                      <a:pt x="899" y="530"/>
                    </a:lnTo>
                    <a:lnTo>
                      <a:pt x="901" y="530"/>
                    </a:lnTo>
                    <a:lnTo>
                      <a:pt x="901" y="528"/>
                    </a:lnTo>
                    <a:lnTo>
                      <a:pt x="899" y="528"/>
                    </a:lnTo>
                    <a:lnTo>
                      <a:pt x="901" y="528"/>
                    </a:lnTo>
                    <a:lnTo>
                      <a:pt x="903" y="528"/>
                    </a:lnTo>
                    <a:lnTo>
                      <a:pt x="903" y="530"/>
                    </a:lnTo>
                    <a:lnTo>
                      <a:pt x="903" y="528"/>
                    </a:lnTo>
                    <a:lnTo>
                      <a:pt x="904" y="528"/>
                    </a:lnTo>
                    <a:lnTo>
                      <a:pt x="903" y="528"/>
                    </a:lnTo>
                    <a:lnTo>
                      <a:pt x="904" y="528"/>
                    </a:lnTo>
                    <a:lnTo>
                      <a:pt x="904" y="526"/>
                    </a:lnTo>
                    <a:lnTo>
                      <a:pt x="904" y="525"/>
                    </a:lnTo>
                    <a:lnTo>
                      <a:pt x="906" y="525"/>
                    </a:lnTo>
                    <a:lnTo>
                      <a:pt x="906" y="523"/>
                    </a:lnTo>
                    <a:lnTo>
                      <a:pt x="904" y="523"/>
                    </a:lnTo>
                    <a:lnTo>
                      <a:pt x="904" y="521"/>
                    </a:lnTo>
                    <a:lnTo>
                      <a:pt x="906" y="521"/>
                    </a:lnTo>
                    <a:lnTo>
                      <a:pt x="906" y="519"/>
                    </a:lnTo>
                    <a:lnTo>
                      <a:pt x="906" y="521"/>
                    </a:lnTo>
                    <a:lnTo>
                      <a:pt x="908" y="521"/>
                    </a:lnTo>
                    <a:lnTo>
                      <a:pt x="908" y="519"/>
                    </a:lnTo>
                    <a:lnTo>
                      <a:pt x="910" y="519"/>
                    </a:lnTo>
                    <a:lnTo>
                      <a:pt x="910" y="521"/>
                    </a:lnTo>
                    <a:lnTo>
                      <a:pt x="912" y="521"/>
                    </a:lnTo>
                    <a:lnTo>
                      <a:pt x="914" y="521"/>
                    </a:lnTo>
                    <a:lnTo>
                      <a:pt x="914" y="519"/>
                    </a:lnTo>
                    <a:lnTo>
                      <a:pt x="914" y="521"/>
                    </a:lnTo>
                    <a:lnTo>
                      <a:pt x="916" y="521"/>
                    </a:lnTo>
                    <a:lnTo>
                      <a:pt x="916" y="519"/>
                    </a:lnTo>
                    <a:lnTo>
                      <a:pt x="918" y="519"/>
                    </a:lnTo>
                    <a:lnTo>
                      <a:pt x="918" y="517"/>
                    </a:lnTo>
                    <a:lnTo>
                      <a:pt x="920" y="517"/>
                    </a:lnTo>
                    <a:lnTo>
                      <a:pt x="920" y="519"/>
                    </a:lnTo>
                    <a:lnTo>
                      <a:pt x="922" y="519"/>
                    </a:lnTo>
                    <a:lnTo>
                      <a:pt x="922" y="517"/>
                    </a:lnTo>
                    <a:lnTo>
                      <a:pt x="924" y="517"/>
                    </a:lnTo>
                    <a:lnTo>
                      <a:pt x="922" y="517"/>
                    </a:lnTo>
                    <a:lnTo>
                      <a:pt x="922" y="515"/>
                    </a:lnTo>
                    <a:lnTo>
                      <a:pt x="922" y="513"/>
                    </a:lnTo>
                    <a:lnTo>
                      <a:pt x="924" y="513"/>
                    </a:lnTo>
                    <a:lnTo>
                      <a:pt x="922" y="513"/>
                    </a:lnTo>
                    <a:lnTo>
                      <a:pt x="922" y="511"/>
                    </a:lnTo>
                    <a:lnTo>
                      <a:pt x="920" y="513"/>
                    </a:lnTo>
                    <a:lnTo>
                      <a:pt x="920" y="511"/>
                    </a:lnTo>
                    <a:lnTo>
                      <a:pt x="922" y="509"/>
                    </a:lnTo>
                    <a:lnTo>
                      <a:pt x="922" y="511"/>
                    </a:lnTo>
                    <a:lnTo>
                      <a:pt x="924" y="511"/>
                    </a:lnTo>
                    <a:lnTo>
                      <a:pt x="924" y="513"/>
                    </a:lnTo>
                    <a:lnTo>
                      <a:pt x="926" y="513"/>
                    </a:lnTo>
                    <a:lnTo>
                      <a:pt x="926" y="511"/>
                    </a:lnTo>
                    <a:lnTo>
                      <a:pt x="924" y="509"/>
                    </a:lnTo>
                    <a:lnTo>
                      <a:pt x="926" y="507"/>
                    </a:lnTo>
                    <a:lnTo>
                      <a:pt x="924" y="507"/>
                    </a:lnTo>
                    <a:lnTo>
                      <a:pt x="924" y="505"/>
                    </a:lnTo>
                    <a:lnTo>
                      <a:pt x="924" y="503"/>
                    </a:lnTo>
                    <a:lnTo>
                      <a:pt x="922" y="503"/>
                    </a:lnTo>
                    <a:lnTo>
                      <a:pt x="920" y="503"/>
                    </a:lnTo>
                    <a:lnTo>
                      <a:pt x="920" y="505"/>
                    </a:lnTo>
                    <a:lnTo>
                      <a:pt x="918" y="505"/>
                    </a:lnTo>
                    <a:lnTo>
                      <a:pt x="918" y="503"/>
                    </a:lnTo>
                    <a:lnTo>
                      <a:pt x="920" y="503"/>
                    </a:lnTo>
                    <a:lnTo>
                      <a:pt x="922" y="503"/>
                    </a:lnTo>
                    <a:lnTo>
                      <a:pt x="922" y="502"/>
                    </a:lnTo>
                    <a:lnTo>
                      <a:pt x="922" y="500"/>
                    </a:lnTo>
                    <a:lnTo>
                      <a:pt x="920" y="500"/>
                    </a:lnTo>
                    <a:lnTo>
                      <a:pt x="920" y="498"/>
                    </a:lnTo>
                    <a:lnTo>
                      <a:pt x="918" y="498"/>
                    </a:lnTo>
                    <a:lnTo>
                      <a:pt x="920" y="496"/>
                    </a:lnTo>
                    <a:lnTo>
                      <a:pt x="920" y="498"/>
                    </a:lnTo>
                    <a:lnTo>
                      <a:pt x="922" y="498"/>
                    </a:lnTo>
                    <a:lnTo>
                      <a:pt x="922" y="496"/>
                    </a:lnTo>
                    <a:lnTo>
                      <a:pt x="924" y="496"/>
                    </a:lnTo>
                    <a:lnTo>
                      <a:pt x="926" y="496"/>
                    </a:lnTo>
                    <a:lnTo>
                      <a:pt x="926" y="498"/>
                    </a:lnTo>
                    <a:lnTo>
                      <a:pt x="927" y="498"/>
                    </a:lnTo>
                    <a:lnTo>
                      <a:pt x="927" y="496"/>
                    </a:lnTo>
                    <a:lnTo>
                      <a:pt x="927" y="494"/>
                    </a:lnTo>
                    <a:lnTo>
                      <a:pt x="926" y="494"/>
                    </a:lnTo>
                    <a:lnTo>
                      <a:pt x="924" y="492"/>
                    </a:lnTo>
                    <a:lnTo>
                      <a:pt x="922" y="492"/>
                    </a:lnTo>
                    <a:lnTo>
                      <a:pt x="922" y="490"/>
                    </a:lnTo>
                    <a:lnTo>
                      <a:pt x="922" y="488"/>
                    </a:lnTo>
                    <a:lnTo>
                      <a:pt x="922" y="486"/>
                    </a:lnTo>
                    <a:lnTo>
                      <a:pt x="922" y="484"/>
                    </a:lnTo>
                    <a:lnTo>
                      <a:pt x="924" y="484"/>
                    </a:lnTo>
                    <a:lnTo>
                      <a:pt x="924" y="486"/>
                    </a:lnTo>
                    <a:lnTo>
                      <a:pt x="926" y="486"/>
                    </a:lnTo>
                    <a:lnTo>
                      <a:pt x="927" y="486"/>
                    </a:lnTo>
                    <a:lnTo>
                      <a:pt x="927" y="484"/>
                    </a:lnTo>
                    <a:lnTo>
                      <a:pt x="927" y="482"/>
                    </a:lnTo>
                    <a:lnTo>
                      <a:pt x="927" y="480"/>
                    </a:lnTo>
                    <a:lnTo>
                      <a:pt x="926" y="480"/>
                    </a:lnTo>
                    <a:lnTo>
                      <a:pt x="924" y="480"/>
                    </a:lnTo>
                    <a:lnTo>
                      <a:pt x="926" y="480"/>
                    </a:lnTo>
                    <a:lnTo>
                      <a:pt x="927" y="480"/>
                    </a:lnTo>
                    <a:lnTo>
                      <a:pt x="929" y="480"/>
                    </a:lnTo>
                    <a:lnTo>
                      <a:pt x="929" y="482"/>
                    </a:lnTo>
                    <a:lnTo>
                      <a:pt x="931" y="482"/>
                    </a:lnTo>
                    <a:lnTo>
                      <a:pt x="933" y="482"/>
                    </a:lnTo>
                    <a:lnTo>
                      <a:pt x="933" y="484"/>
                    </a:lnTo>
                    <a:lnTo>
                      <a:pt x="933" y="482"/>
                    </a:lnTo>
                    <a:lnTo>
                      <a:pt x="935" y="482"/>
                    </a:lnTo>
                    <a:lnTo>
                      <a:pt x="935" y="480"/>
                    </a:lnTo>
                    <a:lnTo>
                      <a:pt x="937" y="480"/>
                    </a:lnTo>
                    <a:lnTo>
                      <a:pt x="937" y="478"/>
                    </a:lnTo>
                    <a:lnTo>
                      <a:pt x="935" y="478"/>
                    </a:lnTo>
                    <a:lnTo>
                      <a:pt x="935" y="477"/>
                    </a:lnTo>
                    <a:lnTo>
                      <a:pt x="933" y="477"/>
                    </a:lnTo>
                    <a:lnTo>
                      <a:pt x="935" y="477"/>
                    </a:lnTo>
                    <a:lnTo>
                      <a:pt x="937" y="477"/>
                    </a:lnTo>
                    <a:lnTo>
                      <a:pt x="939" y="477"/>
                    </a:lnTo>
                    <a:lnTo>
                      <a:pt x="939" y="475"/>
                    </a:lnTo>
                    <a:lnTo>
                      <a:pt x="941" y="475"/>
                    </a:lnTo>
                    <a:lnTo>
                      <a:pt x="941" y="477"/>
                    </a:lnTo>
                    <a:lnTo>
                      <a:pt x="943" y="477"/>
                    </a:lnTo>
                    <a:lnTo>
                      <a:pt x="945" y="477"/>
                    </a:lnTo>
                    <a:lnTo>
                      <a:pt x="947" y="477"/>
                    </a:lnTo>
                    <a:lnTo>
                      <a:pt x="947" y="475"/>
                    </a:lnTo>
                    <a:lnTo>
                      <a:pt x="949" y="475"/>
                    </a:lnTo>
                    <a:lnTo>
                      <a:pt x="949" y="477"/>
                    </a:lnTo>
                    <a:lnTo>
                      <a:pt x="949" y="478"/>
                    </a:lnTo>
                    <a:lnTo>
                      <a:pt x="947" y="478"/>
                    </a:lnTo>
                    <a:lnTo>
                      <a:pt x="947" y="480"/>
                    </a:lnTo>
                    <a:lnTo>
                      <a:pt x="947" y="482"/>
                    </a:lnTo>
                    <a:lnTo>
                      <a:pt x="947" y="484"/>
                    </a:lnTo>
                    <a:lnTo>
                      <a:pt x="947" y="486"/>
                    </a:lnTo>
                    <a:lnTo>
                      <a:pt x="949" y="486"/>
                    </a:lnTo>
                    <a:lnTo>
                      <a:pt x="951" y="488"/>
                    </a:lnTo>
                    <a:lnTo>
                      <a:pt x="952" y="488"/>
                    </a:lnTo>
                    <a:lnTo>
                      <a:pt x="954" y="490"/>
                    </a:lnTo>
                    <a:lnTo>
                      <a:pt x="956" y="488"/>
                    </a:lnTo>
                    <a:lnTo>
                      <a:pt x="956" y="486"/>
                    </a:lnTo>
                    <a:lnTo>
                      <a:pt x="956" y="484"/>
                    </a:lnTo>
                    <a:lnTo>
                      <a:pt x="958" y="484"/>
                    </a:lnTo>
                    <a:lnTo>
                      <a:pt x="958" y="482"/>
                    </a:lnTo>
                    <a:lnTo>
                      <a:pt x="960" y="484"/>
                    </a:lnTo>
                    <a:lnTo>
                      <a:pt x="962" y="484"/>
                    </a:lnTo>
                    <a:lnTo>
                      <a:pt x="960" y="482"/>
                    </a:lnTo>
                    <a:lnTo>
                      <a:pt x="960" y="480"/>
                    </a:lnTo>
                    <a:lnTo>
                      <a:pt x="960" y="478"/>
                    </a:lnTo>
                    <a:lnTo>
                      <a:pt x="960" y="477"/>
                    </a:lnTo>
                    <a:lnTo>
                      <a:pt x="960" y="475"/>
                    </a:lnTo>
                    <a:lnTo>
                      <a:pt x="962" y="475"/>
                    </a:lnTo>
                    <a:lnTo>
                      <a:pt x="964" y="475"/>
                    </a:lnTo>
                    <a:lnTo>
                      <a:pt x="966" y="475"/>
                    </a:lnTo>
                    <a:lnTo>
                      <a:pt x="968" y="475"/>
                    </a:lnTo>
                    <a:lnTo>
                      <a:pt x="968" y="477"/>
                    </a:lnTo>
                    <a:lnTo>
                      <a:pt x="970" y="477"/>
                    </a:lnTo>
                    <a:lnTo>
                      <a:pt x="970" y="478"/>
                    </a:lnTo>
                    <a:lnTo>
                      <a:pt x="970" y="480"/>
                    </a:lnTo>
                    <a:lnTo>
                      <a:pt x="974" y="480"/>
                    </a:lnTo>
                    <a:lnTo>
                      <a:pt x="975" y="480"/>
                    </a:lnTo>
                    <a:lnTo>
                      <a:pt x="977" y="480"/>
                    </a:lnTo>
                    <a:lnTo>
                      <a:pt x="977" y="482"/>
                    </a:lnTo>
                    <a:lnTo>
                      <a:pt x="977" y="484"/>
                    </a:lnTo>
                    <a:lnTo>
                      <a:pt x="979" y="484"/>
                    </a:lnTo>
                    <a:lnTo>
                      <a:pt x="979" y="482"/>
                    </a:lnTo>
                    <a:lnTo>
                      <a:pt x="979" y="480"/>
                    </a:lnTo>
                    <a:lnTo>
                      <a:pt x="981" y="480"/>
                    </a:lnTo>
                    <a:lnTo>
                      <a:pt x="981" y="478"/>
                    </a:lnTo>
                    <a:lnTo>
                      <a:pt x="981" y="477"/>
                    </a:lnTo>
                    <a:lnTo>
                      <a:pt x="979" y="477"/>
                    </a:lnTo>
                    <a:lnTo>
                      <a:pt x="979" y="475"/>
                    </a:lnTo>
                    <a:lnTo>
                      <a:pt x="981" y="475"/>
                    </a:lnTo>
                    <a:lnTo>
                      <a:pt x="981" y="477"/>
                    </a:lnTo>
                    <a:lnTo>
                      <a:pt x="983" y="477"/>
                    </a:lnTo>
                    <a:lnTo>
                      <a:pt x="983" y="478"/>
                    </a:lnTo>
                    <a:lnTo>
                      <a:pt x="983" y="480"/>
                    </a:lnTo>
                    <a:lnTo>
                      <a:pt x="985" y="480"/>
                    </a:lnTo>
                    <a:lnTo>
                      <a:pt x="985" y="482"/>
                    </a:lnTo>
                    <a:lnTo>
                      <a:pt x="985" y="484"/>
                    </a:lnTo>
                    <a:lnTo>
                      <a:pt x="987" y="486"/>
                    </a:lnTo>
                    <a:lnTo>
                      <a:pt x="989" y="488"/>
                    </a:lnTo>
                    <a:lnTo>
                      <a:pt x="991" y="488"/>
                    </a:lnTo>
                    <a:lnTo>
                      <a:pt x="993" y="488"/>
                    </a:lnTo>
                    <a:lnTo>
                      <a:pt x="995" y="488"/>
                    </a:lnTo>
                    <a:lnTo>
                      <a:pt x="995" y="490"/>
                    </a:lnTo>
                    <a:lnTo>
                      <a:pt x="997" y="490"/>
                    </a:lnTo>
                    <a:lnTo>
                      <a:pt x="999" y="490"/>
                    </a:lnTo>
                    <a:lnTo>
                      <a:pt x="999" y="492"/>
                    </a:lnTo>
                    <a:lnTo>
                      <a:pt x="999" y="494"/>
                    </a:lnTo>
                    <a:lnTo>
                      <a:pt x="1000" y="494"/>
                    </a:lnTo>
                    <a:lnTo>
                      <a:pt x="1002" y="494"/>
                    </a:lnTo>
                    <a:lnTo>
                      <a:pt x="1002" y="496"/>
                    </a:lnTo>
                    <a:lnTo>
                      <a:pt x="1004" y="496"/>
                    </a:lnTo>
                    <a:lnTo>
                      <a:pt x="1004" y="498"/>
                    </a:lnTo>
                    <a:lnTo>
                      <a:pt x="1006" y="500"/>
                    </a:lnTo>
                    <a:lnTo>
                      <a:pt x="1008" y="500"/>
                    </a:lnTo>
                    <a:lnTo>
                      <a:pt x="1010" y="500"/>
                    </a:lnTo>
                    <a:lnTo>
                      <a:pt x="1010" y="502"/>
                    </a:lnTo>
                    <a:lnTo>
                      <a:pt x="1012" y="502"/>
                    </a:lnTo>
                    <a:lnTo>
                      <a:pt x="1014" y="502"/>
                    </a:lnTo>
                    <a:lnTo>
                      <a:pt x="1016" y="502"/>
                    </a:lnTo>
                    <a:lnTo>
                      <a:pt x="1016" y="503"/>
                    </a:lnTo>
                    <a:lnTo>
                      <a:pt x="1018" y="503"/>
                    </a:lnTo>
                    <a:lnTo>
                      <a:pt x="1018" y="505"/>
                    </a:lnTo>
                    <a:lnTo>
                      <a:pt x="1020" y="505"/>
                    </a:lnTo>
                    <a:lnTo>
                      <a:pt x="1022" y="505"/>
                    </a:lnTo>
                    <a:lnTo>
                      <a:pt x="1022" y="503"/>
                    </a:lnTo>
                    <a:lnTo>
                      <a:pt x="1023" y="503"/>
                    </a:lnTo>
                    <a:lnTo>
                      <a:pt x="1023" y="505"/>
                    </a:lnTo>
                    <a:lnTo>
                      <a:pt x="1025" y="505"/>
                    </a:lnTo>
                    <a:lnTo>
                      <a:pt x="1025" y="503"/>
                    </a:lnTo>
                    <a:lnTo>
                      <a:pt x="1027" y="503"/>
                    </a:lnTo>
                    <a:lnTo>
                      <a:pt x="1029" y="503"/>
                    </a:lnTo>
                    <a:lnTo>
                      <a:pt x="1029" y="502"/>
                    </a:lnTo>
                    <a:lnTo>
                      <a:pt x="1031" y="502"/>
                    </a:lnTo>
                    <a:lnTo>
                      <a:pt x="1033" y="502"/>
                    </a:lnTo>
                    <a:lnTo>
                      <a:pt x="1033" y="503"/>
                    </a:lnTo>
                    <a:lnTo>
                      <a:pt x="1033" y="505"/>
                    </a:lnTo>
                    <a:lnTo>
                      <a:pt x="1035" y="505"/>
                    </a:lnTo>
                    <a:lnTo>
                      <a:pt x="1035" y="507"/>
                    </a:lnTo>
                    <a:lnTo>
                      <a:pt x="1037" y="509"/>
                    </a:lnTo>
                    <a:lnTo>
                      <a:pt x="1039" y="509"/>
                    </a:lnTo>
                    <a:lnTo>
                      <a:pt x="1039" y="511"/>
                    </a:lnTo>
                    <a:lnTo>
                      <a:pt x="1041" y="511"/>
                    </a:lnTo>
                    <a:lnTo>
                      <a:pt x="1041" y="513"/>
                    </a:lnTo>
                    <a:lnTo>
                      <a:pt x="1041" y="515"/>
                    </a:lnTo>
                    <a:lnTo>
                      <a:pt x="1041" y="517"/>
                    </a:lnTo>
                    <a:lnTo>
                      <a:pt x="1043" y="517"/>
                    </a:lnTo>
                    <a:lnTo>
                      <a:pt x="1043" y="519"/>
                    </a:lnTo>
                    <a:lnTo>
                      <a:pt x="1045" y="521"/>
                    </a:lnTo>
                    <a:lnTo>
                      <a:pt x="1047" y="521"/>
                    </a:lnTo>
                    <a:lnTo>
                      <a:pt x="1047" y="523"/>
                    </a:lnTo>
                    <a:lnTo>
                      <a:pt x="1048" y="523"/>
                    </a:lnTo>
                    <a:lnTo>
                      <a:pt x="1048" y="525"/>
                    </a:lnTo>
                    <a:lnTo>
                      <a:pt x="1048" y="526"/>
                    </a:lnTo>
                    <a:lnTo>
                      <a:pt x="1047" y="526"/>
                    </a:lnTo>
                    <a:lnTo>
                      <a:pt x="1047" y="528"/>
                    </a:lnTo>
                    <a:lnTo>
                      <a:pt x="1047" y="530"/>
                    </a:lnTo>
                    <a:lnTo>
                      <a:pt x="1048" y="530"/>
                    </a:lnTo>
                    <a:lnTo>
                      <a:pt x="1048" y="532"/>
                    </a:lnTo>
                    <a:lnTo>
                      <a:pt x="1048" y="534"/>
                    </a:lnTo>
                    <a:lnTo>
                      <a:pt x="1050" y="534"/>
                    </a:lnTo>
                    <a:lnTo>
                      <a:pt x="1052" y="534"/>
                    </a:lnTo>
                    <a:lnTo>
                      <a:pt x="1054" y="534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0"/>
                    </a:lnTo>
                    <a:lnTo>
                      <a:pt x="1052" y="540"/>
                    </a:lnTo>
                    <a:lnTo>
                      <a:pt x="1052" y="542"/>
                    </a:lnTo>
                    <a:lnTo>
                      <a:pt x="1050" y="544"/>
                    </a:lnTo>
                    <a:lnTo>
                      <a:pt x="1050" y="546"/>
                    </a:lnTo>
                    <a:lnTo>
                      <a:pt x="1052" y="546"/>
                    </a:lnTo>
                    <a:lnTo>
                      <a:pt x="1054" y="546"/>
                    </a:lnTo>
                    <a:lnTo>
                      <a:pt x="1056" y="546"/>
                    </a:lnTo>
                    <a:lnTo>
                      <a:pt x="1058" y="544"/>
                    </a:lnTo>
                    <a:lnTo>
                      <a:pt x="1060" y="542"/>
                    </a:lnTo>
                    <a:lnTo>
                      <a:pt x="1062" y="542"/>
                    </a:lnTo>
                    <a:lnTo>
                      <a:pt x="1064" y="542"/>
                    </a:lnTo>
                    <a:lnTo>
                      <a:pt x="1064" y="544"/>
                    </a:lnTo>
                    <a:lnTo>
                      <a:pt x="1064" y="546"/>
                    </a:lnTo>
                    <a:lnTo>
                      <a:pt x="1064" y="548"/>
                    </a:lnTo>
                    <a:lnTo>
                      <a:pt x="1062" y="550"/>
                    </a:lnTo>
                    <a:lnTo>
                      <a:pt x="1064" y="551"/>
                    </a:lnTo>
                    <a:lnTo>
                      <a:pt x="1064" y="553"/>
                    </a:lnTo>
                    <a:lnTo>
                      <a:pt x="1066" y="553"/>
                    </a:lnTo>
                    <a:lnTo>
                      <a:pt x="1066" y="555"/>
                    </a:lnTo>
                    <a:lnTo>
                      <a:pt x="1068" y="555"/>
                    </a:lnTo>
                    <a:lnTo>
                      <a:pt x="1068" y="557"/>
                    </a:lnTo>
                    <a:lnTo>
                      <a:pt x="1066" y="557"/>
                    </a:lnTo>
                    <a:lnTo>
                      <a:pt x="1064" y="557"/>
                    </a:lnTo>
                    <a:lnTo>
                      <a:pt x="1064" y="559"/>
                    </a:lnTo>
                    <a:lnTo>
                      <a:pt x="1064" y="561"/>
                    </a:lnTo>
                    <a:lnTo>
                      <a:pt x="1066" y="563"/>
                    </a:lnTo>
                    <a:lnTo>
                      <a:pt x="1068" y="563"/>
                    </a:lnTo>
                    <a:lnTo>
                      <a:pt x="1068" y="565"/>
                    </a:lnTo>
                    <a:lnTo>
                      <a:pt x="1068" y="567"/>
                    </a:lnTo>
                    <a:lnTo>
                      <a:pt x="1070" y="567"/>
                    </a:lnTo>
                    <a:lnTo>
                      <a:pt x="1070" y="565"/>
                    </a:lnTo>
                    <a:lnTo>
                      <a:pt x="1071" y="565"/>
                    </a:lnTo>
                    <a:lnTo>
                      <a:pt x="1071" y="563"/>
                    </a:lnTo>
                    <a:lnTo>
                      <a:pt x="1070" y="561"/>
                    </a:lnTo>
                    <a:lnTo>
                      <a:pt x="1068" y="559"/>
                    </a:lnTo>
                    <a:lnTo>
                      <a:pt x="1070" y="557"/>
                    </a:lnTo>
                    <a:lnTo>
                      <a:pt x="1071" y="557"/>
                    </a:lnTo>
                    <a:lnTo>
                      <a:pt x="1073" y="557"/>
                    </a:lnTo>
                    <a:lnTo>
                      <a:pt x="1073" y="555"/>
                    </a:lnTo>
                    <a:lnTo>
                      <a:pt x="1075" y="555"/>
                    </a:lnTo>
                    <a:lnTo>
                      <a:pt x="1077" y="555"/>
                    </a:lnTo>
                    <a:lnTo>
                      <a:pt x="1077" y="557"/>
                    </a:lnTo>
                    <a:lnTo>
                      <a:pt x="1079" y="557"/>
                    </a:lnTo>
                    <a:lnTo>
                      <a:pt x="1079" y="559"/>
                    </a:lnTo>
                    <a:lnTo>
                      <a:pt x="1079" y="561"/>
                    </a:lnTo>
                    <a:lnTo>
                      <a:pt x="1079" y="563"/>
                    </a:lnTo>
                    <a:lnTo>
                      <a:pt x="1077" y="563"/>
                    </a:lnTo>
                    <a:lnTo>
                      <a:pt x="1075" y="563"/>
                    </a:lnTo>
                    <a:lnTo>
                      <a:pt x="1075" y="565"/>
                    </a:lnTo>
                    <a:lnTo>
                      <a:pt x="1075" y="567"/>
                    </a:lnTo>
                    <a:lnTo>
                      <a:pt x="1075" y="569"/>
                    </a:lnTo>
                    <a:lnTo>
                      <a:pt x="1077" y="569"/>
                    </a:lnTo>
                    <a:lnTo>
                      <a:pt x="1079" y="571"/>
                    </a:lnTo>
                    <a:lnTo>
                      <a:pt x="1079" y="573"/>
                    </a:lnTo>
                    <a:lnTo>
                      <a:pt x="1077" y="573"/>
                    </a:lnTo>
                    <a:lnTo>
                      <a:pt x="1075" y="573"/>
                    </a:lnTo>
                    <a:lnTo>
                      <a:pt x="1073" y="573"/>
                    </a:lnTo>
                    <a:lnTo>
                      <a:pt x="1073" y="574"/>
                    </a:lnTo>
                    <a:lnTo>
                      <a:pt x="1073" y="576"/>
                    </a:lnTo>
                    <a:lnTo>
                      <a:pt x="1075" y="576"/>
                    </a:lnTo>
                    <a:lnTo>
                      <a:pt x="1075" y="578"/>
                    </a:lnTo>
                    <a:lnTo>
                      <a:pt x="1075" y="580"/>
                    </a:lnTo>
                    <a:lnTo>
                      <a:pt x="1077" y="580"/>
                    </a:lnTo>
                    <a:lnTo>
                      <a:pt x="1077" y="582"/>
                    </a:lnTo>
                    <a:lnTo>
                      <a:pt x="1079" y="584"/>
                    </a:lnTo>
                    <a:lnTo>
                      <a:pt x="1083" y="586"/>
                    </a:lnTo>
                    <a:lnTo>
                      <a:pt x="1083" y="588"/>
                    </a:lnTo>
                    <a:lnTo>
                      <a:pt x="1085" y="588"/>
                    </a:lnTo>
                    <a:lnTo>
                      <a:pt x="1085" y="586"/>
                    </a:lnTo>
                    <a:lnTo>
                      <a:pt x="1085" y="584"/>
                    </a:lnTo>
                    <a:lnTo>
                      <a:pt x="1085" y="582"/>
                    </a:lnTo>
                    <a:lnTo>
                      <a:pt x="1083" y="582"/>
                    </a:lnTo>
                    <a:lnTo>
                      <a:pt x="1083" y="580"/>
                    </a:lnTo>
                    <a:lnTo>
                      <a:pt x="1083" y="578"/>
                    </a:lnTo>
                    <a:lnTo>
                      <a:pt x="1085" y="578"/>
                    </a:lnTo>
                    <a:lnTo>
                      <a:pt x="1087" y="578"/>
                    </a:lnTo>
                    <a:lnTo>
                      <a:pt x="1087" y="580"/>
                    </a:lnTo>
                    <a:lnTo>
                      <a:pt x="1089" y="580"/>
                    </a:lnTo>
                    <a:lnTo>
                      <a:pt x="1089" y="582"/>
                    </a:lnTo>
                    <a:lnTo>
                      <a:pt x="1091" y="582"/>
                    </a:lnTo>
                    <a:lnTo>
                      <a:pt x="1091" y="584"/>
                    </a:lnTo>
                    <a:lnTo>
                      <a:pt x="1091" y="586"/>
                    </a:lnTo>
                    <a:lnTo>
                      <a:pt x="1093" y="586"/>
                    </a:lnTo>
                    <a:lnTo>
                      <a:pt x="1093" y="588"/>
                    </a:lnTo>
                    <a:lnTo>
                      <a:pt x="1095" y="588"/>
                    </a:lnTo>
                    <a:lnTo>
                      <a:pt x="1095" y="590"/>
                    </a:lnTo>
                    <a:lnTo>
                      <a:pt x="1096" y="592"/>
                    </a:lnTo>
                    <a:lnTo>
                      <a:pt x="1096" y="594"/>
                    </a:lnTo>
                    <a:lnTo>
                      <a:pt x="1096" y="596"/>
                    </a:lnTo>
                    <a:lnTo>
                      <a:pt x="1095" y="596"/>
                    </a:lnTo>
                    <a:lnTo>
                      <a:pt x="1095" y="598"/>
                    </a:lnTo>
                    <a:lnTo>
                      <a:pt x="1095" y="599"/>
                    </a:lnTo>
                    <a:lnTo>
                      <a:pt x="1095" y="601"/>
                    </a:lnTo>
                    <a:lnTo>
                      <a:pt x="1096" y="603"/>
                    </a:lnTo>
                    <a:lnTo>
                      <a:pt x="1098" y="603"/>
                    </a:lnTo>
                    <a:lnTo>
                      <a:pt x="1100" y="603"/>
                    </a:lnTo>
                    <a:lnTo>
                      <a:pt x="1102" y="603"/>
                    </a:lnTo>
                    <a:lnTo>
                      <a:pt x="1102" y="601"/>
                    </a:lnTo>
                    <a:lnTo>
                      <a:pt x="1104" y="599"/>
                    </a:lnTo>
                    <a:lnTo>
                      <a:pt x="1104" y="598"/>
                    </a:lnTo>
                    <a:lnTo>
                      <a:pt x="1106" y="598"/>
                    </a:lnTo>
                    <a:lnTo>
                      <a:pt x="1108" y="598"/>
                    </a:lnTo>
                    <a:lnTo>
                      <a:pt x="1110" y="599"/>
                    </a:lnTo>
                    <a:lnTo>
                      <a:pt x="1110" y="601"/>
                    </a:lnTo>
                    <a:lnTo>
                      <a:pt x="1112" y="601"/>
                    </a:lnTo>
                    <a:lnTo>
                      <a:pt x="1112" y="599"/>
                    </a:lnTo>
                    <a:lnTo>
                      <a:pt x="1112" y="598"/>
                    </a:lnTo>
                    <a:lnTo>
                      <a:pt x="1112" y="596"/>
                    </a:lnTo>
                    <a:lnTo>
                      <a:pt x="1114" y="596"/>
                    </a:lnTo>
                    <a:lnTo>
                      <a:pt x="1116" y="598"/>
                    </a:lnTo>
                    <a:lnTo>
                      <a:pt x="1116" y="599"/>
                    </a:lnTo>
                    <a:lnTo>
                      <a:pt x="1118" y="599"/>
                    </a:lnTo>
                    <a:lnTo>
                      <a:pt x="1119" y="598"/>
                    </a:lnTo>
                    <a:lnTo>
                      <a:pt x="1119" y="596"/>
                    </a:lnTo>
                    <a:lnTo>
                      <a:pt x="1119" y="594"/>
                    </a:lnTo>
                    <a:lnTo>
                      <a:pt x="1121" y="594"/>
                    </a:lnTo>
                    <a:lnTo>
                      <a:pt x="1123" y="596"/>
                    </a:lnTo>
                    <a:lnTo>
                      <a:pt x="1123" y="598"/>
                    </a:lnTo>
                    <a:lnTo>
                      <a:pt x="1123" y="599"/>
                    </a:lnTo>
                    <a:lnTo>
                      <a:pt x="1125" y="599"/>
                    </a:lnTo>
                    <a:lnTo>
                      <a:pt x="1125" y="601"/>
                    </a:lnTo>
                    <a:lnTo>
                      <a:pt x="1125" y="603"/>
                    </a:lnTo>
                    <a:lnTo>
                      <a:pt x="1127" y="603"/>
                    </a:lnTo>
                    <a:lnTo>
                      <a:pt x="1129" y="603"/>
                    </a:lnTo>
                    <a:lnTo>
                      <a:pt x="1131" y="603"/>
                    </a:lnTo>
                    <a:lnTo>
                      <a:pt x="1133" y="603"/>
                    </a:lnTo>
                    <a:lnTo>
                      <a:pt x="1135" y="603"/>
                    </a:lnTo>
                    <a:lnTo>
                      <a:pt x="1137" y="605"/>
                    </a:lnTo>
                    <a:lnTo>
                      <a:pt x="1137" y="607"/>
                    </a:lnTo>
                    <a:lnTo>
                      <a:pt x="1139" y="607"/>
                    </a:lnTo>
                    <a:lnTo>
                      <a:pt x="1139" y="609"/>
                    </a:lnTo>
                    <a:lnTo>
                      <a:pt x="1137" y="609"/>
                    </a:lnTo>
                    <a:lnTo>
                      <a:pt x="1137" y="611"/>
                    </a:lnTo>
                    <a:lnTo>
                      <a:pt x="1137" y="613"/>
                    </a:lnTo>
                    <a:lnTo>
                      <a:pt x="1135" y="613"/>
                    </a:lnTo>
                    <a:lnTo>
                      <a:pt x="1133" y="613"/>
                    </a:lnTo>
                    <a:lnTo>
                      <a:pt x="1133" y="615"/>
                    </a:lnTo>
                    <a:lnTo>
                      <a:pt x="1135" y="615"/>
                    </a:lnTo>
                    <a:lnTo>
                      <a:pt x="1137" y="615"/>
                    </a:lnTo>
                    <a:lnTo>
                      <a:pt x="1139" y="615"/>
                    </a:lnTo>
                    <a:lnTo>
                      <a:pt x="1141" y="615"/>
                    </a:lnTo>
                    <a:lnTo>
                      <a:pt x="1141" y="617"/>
                    </a:lnTo>
                    <a:lnTo>
                      <a:pt x="1143" y="617"/>
                    </a:lnTo>
                    <a:lnTo>
                      <a:pt x="1144" y="615"/>
                    </a:lnTo>
                    <a:lnTo>
                      <a:pt x="1146" y="615"/>
                    </a:lnTo>
                    <a:lnTo>
                      <a:pt x="1146" y="613"/>
                    </a:lnTo>
                    <a:lnTo>
                      <a:pt x="1148" y="613"/>
                    </a:lnTo>
                    <a:lnTo>
                      <a:pt x="1150" y="613"/>
                    </a:lnTo>
                    <a:lnTo>
                      <a:pt x="1150" y="615"/>
                    </a:lnTo>
                    <a:lnTo>
                      <a:pt x="1150" y="617"/>
                    </a:lnTo>
                    <a:lnTo>
                      <a:pt x="1152" y="617"/>
                    </a:lnTo>
                    <a:lnTo>
                      <a:pt x="1154" y="617"/>
                    </a:lnTo>
                    <a:lnTo>
                      <a:pt x="1154" y="615"/>
                    </a:lnTo>
                    <a:lnTo>
                      <a:pt x="1156" y="615"/>
                    </a:lnTo>
                    <a:lnTo>
                      <a:pt x="1156" y="617"/>
                    </a:lnTo>
                    <a:lnTo>
                      <a:pt x="1158" y="619"/>
                    </a:lnTo>
                    <a:lnTo>
                      <a:pt x="1158" y="621"/>
                    </a:lnTo>
                    <a:lnTo>
                      <a:pt x="1158" y="623"/>
                    </a:lnTo>
                    <a:lnTo>
                      <a:pt x="1160" y="623"/>
                    </a:lnTo>
                    <a:lnTo>
                      <a:pt x="1162" y="623"/>
                    </a:lnTo>
                    <a:lnTo>
                      <a:pt x="1160" y="624"/>
                    </a:lnTo>
                    <a:lnTo>
                      <a:pt x="1158" y="626"/>
                    </a:lnTo>
                    <a:lnTo>
                      <a:pt x="1158" y="628"/>
                    </a:lnTo>
                    <a:lnTo>
                      <a:pt x="1156" y="630"/>
                    </a:lnTo>
                    <a:lnTo>
                      <a:pt x="1154" y="630"/>
                    </a:lnTo>
                    <a:lnTo>
                      <a:pt x="1152" y="632"/>
                    </a:lnTo>
                    <a:lnTo>
                      <a:pt x="1154" y="632"/>
                    </a:lnTo>
                    <a:lnTo>
                      <a:pt x="1156" y="632"/>
                    </a:lnTo>
                    <a:lnTo>
                      <a:pt x="1158" y="634"/>
                    </a:lnTo>
                    <a:lnTo>
                      <a:pt x="1160" y="634"/>
                    </a:lnTo>
                    <a:lnTo>
                      <a:pt x="1158" y="636"/>
                    </a:lnTo>
                    <a:lnTo>
                      <a:pt x="1158" y="638"/>
                    </a:lnTo>
                    <a:lnTo>
                      <a:pt x="1158" y="640"/>
                    </a:lnTo>
                    <a:lnTo>
                      <a:pt x="1160" y="642"/>
                    </a:lnTo>
                    <a:lnTo>
                      <a:pt x="1162" y="642"/>
                    </a:lnTo>
                    <a:lnTo>
                      <a:pt x="1164" y="642"/>
                    </a:lnTo>
                    <a:lnTo>
                      <a:pt x="1166" y="642"/>
                    </a:lnTo>
                    <a:lnTo>
                      <a:pt x="1167" y="644"/>
                    </a:lnTo>
                    <a:lnTo>
                      <a:pt x="1167" y="646"/>
                    </a:lnTo>
                    <a:lnTo>
                      <a:pt x="1167" y="647"/>
                    </a:lnTo>
                    <a:lnTo>
                      <a:pt x="1169" y="647"/>
                    </a:lnTo>
                    <a:lnTo>
                      <a:pt x="1169" y="646"/>
                    </a:lnTo>
                    <a:lnTo>
                      <a:pt x="1171" y="644"/>
                    </a:lnTo>
                    <a:lnTo>
                      <a:pt x="1171" y="642"/>
                    </a:lnTo>
                    <a:lnTo>
                      <a:pt x="1171" y="640"/>
                    </a:lnTo>
                    <a:lnTo>
                      <a:pt x="1171" y="638"/>
                    </a:lnTo>
                    <a:lnTo>
                      <a:pt x="1173" y="638"/>
                    </a:lnTo>
                    <a:lnTo>
                      <a:pt x="1173" y="640"/>
                    </a:lnTo>
                    <a:lnTo>
                      <a:pt x="1173" y="642"/>
                    </a:lnTo>
                    <a:lnTo>
                      <a:pt x="1175" y="642"/>
                    </a:lnTo>
                    <a:lnTo>
                      <a:pt x="1175" y="644"/>
                    </a:lnTo>
                    <a:lnTo>
                      <a:pt x="1175" y="646"/>
                    </a:lnTo>
                    <a:lnTo>
                      <a:pt x="1175" y="647"/>
                    </a:lnTo>
                    <a:lnTo>
                      <a:pt x="1177" y="649"/>
                    </a:lnTo>
                    <a:lnTo>
                      <a:pt x="1179" y="651"/>
                    </a:lnTo>
                    <a:lnTo>
                      <a:pt x="1179" y="653"/>
                    </a:lnTo>
                    <a:lnTo>
                      <a:pt x="1179" y="655"/>
                    </a:lnTo>
                    <a:lnTo>
                      <a:pt x="1177" y="655"/>
                    </a:lnTo>
                    <a:lnTo>
                      <a:pt x="1177" y="657"/>
                    </a:lnTo>
                    <a:lnTo>
                      <a:pt x="1175" y="657"/>
                    </a:lnTo>
                    <a:lnTo>
                      <a:pt x="1175" y="659"/>
                    </a:lnTo>
                    <a:lnTo>
                      <a:pt x="1175" y="661"/>
                    </a:lnTo>
                    <a:lnTo>
                      <a:pt x="1175" y="663"/>
                    </a:lnTo>
                    <a:lnTo>
                      <a:pt x="1177" y="663"/>
                    </a:lnTo>
                    <a:lnTo>
                      <a:pt x="1179" y="663"/>
                    </a:lnTo>
                    <a:lnTo>
                      <a:pt x="1181" y="663"/>
                    </a:lnTo>
                    <a:lnTo>
                      <a:pt x="1181" y="665"/>
                    </a:lnTo>
                    <a:lnTo>
                      <a:pt x="1183" y="665"/>
                    </a:lnTo>
                    <a:lnTo>
                      <a:pt x="1181" y="667"/>
                    </a:lnTo>
                    <a:lnTo>
                      <a:pt x="1179" y="667"/>
                    </a:lnTo>
                    <a:lnTo>
                      <a:pt x="1177" y="669"/>
                    </a:lnTo>
                    <a:lnTo>
                      <a:pt x="1177" y="671"/>
                    </a:lnTo>
                    <a:lnTo>
                      <a:pt x="1179" y="672"/>
                    </a:lnTo>
                    <a:lnTo>
                      <a:pt x="1181" y="672"/>
                    </a:lnTo>
                    <a:lnTo>
                      <a:pt x="1183" y="672"/>
                    </a:lnTo>
                    <a:lnTo>
                      <a:pt x="1185" y="672"/>
                    </a:lnTo>
                    <a:lnTo>
                      <a:pt x="1187" y="671"/>
                    </a:lnTo>
                    <a:lnTo>
                      <a:pt x="1187" y="669"/>
                    </a:lnTo>
                    <a:lnTo>
                      <a:pt x="1187" y="667"/>
                    </a:lnTo>
                    <a:lnTo>
                      <a:pt x="1187" y="665"/>
                    </a:lnTo>
                    <a:lnTo>
                      <a:pt x="1187" y="667"/>
                    </a:lnTo>
                    <a:lnTo>
                      <a:pt x="1189" y="667"/>
                    </a:lnTo>
                    <a:lnTo>
                      <a:pt x="1191" y="669"/>
                    </a:lnTo>
                    <a:lnTo>
                      <a:pt x="1192" y="669"/>
                    </a:lnTo>
                    <a:lnTo>
                      <a:pt x="1194" y="669"/>
                    </a:lnTo>
                    <a:lnTo>
                      <a:pt x="1194" y="671"/>
                    </a:lnTo>
                    <a:lnTo>
                      <a:pt x="1196" y="672"/>
                    </a:lnTo>
                    <a:lnTo>
                      <a:pt x="1196" y="674"/>
                    </a:lnTo>
                    <a:lnTo>
                      <a:pt x="1198" y="676"/>
                    </a:lnTo>
                    <a:lnTo>
                      <a:pt x="1198" y="678"/>
                    </a:lnTo>
                    <a:lnTo>
                      <a:pt x="1196" y="678"/>
                    </a:lnTo>
                    <a:lnTo>
                      <a:pt x="1196" y="680"/>
                    </a:lnTo>
                    <a:lnTo>
                      <a:pt x="1198" y="680"/>
                    </a:lnTo>
                    <a:lnTo>
                      <a:pt x="1198" y="682"/>
                    </a:lnTo>
                    <a:lnTo>
                      <a:pt x="1200" y="682"/>
                    </a:lnTo>
                    <a:lnTo>
                      <a:pt x="1202" y="682"/>
                    </a:lnTo>
                    <a:lnTo>
                      <a:pt x="1204" y="682"/>
                    </a:lnTo>
                    <a:lnTo>
                      <a:pt x="1204" y="684"/>
                    </a:lnTo>
                    <a:lnTo>
                      <a:pt x="1202" y="684"/>
                    </a:lnTo>
                    <a:lnTo>
                      <a:pt x="1200" y="684"/>
                    </a:lnTo>
                    <a:lnTo>
                      <a:pt x="1200" y="686"/>
                    </a:lnTo>
                    <a:lnTo>
                      <a:pt x="1200" y="688"/>
                    </a:lnTo>
                    <a:lnTo>
                      <a:pt x="1200" y="690"/>
                    </a:lnTo>
                    <a:lnTo>
                      <a:pt x="1200" y="692"/>
                    </a:lnTo>
                    <a:lnTo>
                      <a:pt x="1200" y="694"/>
                    </a:lnTo>
                    <a:lnTo>
                      <a:pt x="1198" y="695"/>
                    </a:lnTo>
                    <a:lnTo>
                      <a:pt x="1196" y="695"/>
                    </a:lnTo>
                    <a:lnTo>
                      <a:pt x="1194" y="695"/>
                    </a:lnTo>
                    <a:lnTo>
                      <a:pt x="1194" y="697"/>
                    </a:lnTo>
                    <a:lnTo>
                      <a:pt x="1196" y="697"/>
                    </a:lnTo>
                    <a:lnTo>
                      <a:pt x="1198" y="699"/>
                    </a:lnTo>
                    <a:lnTo>
                      <a:pt x="1200" y="699"/>
                    </a:lnTo>
                    <a:lnTo>
                      <a:pt x="1200" y="701"/>
                    </a:lnTo>
                    <a:lnTo>
                      <a:pt x="1202" y="701"/>
                    </a:lnTo>
                    <a:lnTo>
                      <a:pt x="1204" y="699"/>
                    </a:lnTo>
                    <a:lnTo>
                      <a:pt x="1206" y="699"/>
                    </a:lnTo>
                    <a:lnTo>
                      <a:pt x="1208" y="699"/>
                    </a:lnTo>
                    <a:lnTo>
                      <a:pt x="1208" y="697"/>
                    </a:lnTo>
                    <a:lnTo>
                      <a:pt x="1210" y="697"/>
                    </a:lnTo>
                    <a:lnTo>
                      <a:pt x="1210" y="695"/>
                    </a:lnTo>
                    <a:lnTo>
                      <a:pt x="1210" y="694"/>
                    </a:lnTo>
                    <a:lnTo>
                      <a:pt x="1208" y="694"/>
                    </a:lnTo>
                    <a:lnTo>
                      <a:pt x="1206" y="694"/>
                    </a:lnTo>
                    <a:lnTo>
                      <a:pt x="1206" y="692"/>
                    </a:lnTo>
                    <a:lnTo>
                      <a:pt x="1208" y="692"/>
                    </a:lnTo>
                    <a:lnTo>
                      <a:pt x="1210" y="694"/>
                    </a:lnTo>
                    <a:lnTo>
                      <a:pt x="1212" y="694"/>
                    </a:lnTo>
                    <a:lnTo>
                      <a:pt x="1214" y="694"/>
                    </a:lnTo>
                    <a:lnTo>
                      <a:pt x="1215" y="694"/>
                    </a:lnTo>
                    <a:lnTo>
                      <a:pt x="1217" y="694"/>
                    </a:lnTo>
                    <a:lnTo>
                      <a:pt x="1217" y="692"/>
                    </a:lnTo>
                    <a:lnTo>
                      <a:pt x="1219" y="692"/>
                    </a:lnTo>
                    <a:lnTo>
                      <a:pt x="1219" y="694"/>
                    </a:lnTo>
                    <a:lnTo>
                      <a:pt x="1217" y="694"/>
                    </a:lnTo>
                    <a:lnTo>
                      <a:pt x="1217" y="695"/>
                    </a:lnTo>
                    <a:lnTo>
                      <a:pt x="1217" y="697"/>
                    </a:lnTo>
                    <a:lnTo>
                      <a:pt x="1215" y="699"/>
                    </a:lnTo>
                    <a:lnTo>
                      <a:pt x="1214" y="699"/>
                    </a:lnTo>
                    <a:lnTo>
                      <a:pt x="1214" y="701"/>
                    </a:lnTo>
                    <a:lnTo>
                      <a:pt x="1214" y="703"/>
                    </a:lnTo>
                    <a:lnTo>
                      <a:pt x="1215" y="703"/>
                    </a:lnTo>
                    <a:lnTo>
                      <a:pt x="1217" y="703"/>
                    </a:lnTo>
                    <a:lnTo>
                      <a:pt x="1219" y="703"/>
                    </a:lnTo>
                    <a:lnTo>
                      <a:pt x="1221" y="703"/>
                    </a:lnTo>
                    <a:lnTo>
                      <a:pt x="1221" y="701"/>
                    </a:lnTo>
                    <a:lnTo>
                      <a:pt x="1223" y="703"/>
                    </a:lnTo>
                    <a:lnTo>
                      <a:pt x="1221" y="705"/>
                    </a:lnTo>
                    <a:lnTo>
                      <a:pt x="1221" y="707"/>
                    </a:lnTo>
                    <a:lnTo>
                      <a:pt x="1223" y="707"/>
                    </a:lnTo>
                    <a:lnTo>
                      <a:pt x="1223" y="709"/>
                    </a:lnTo>
                    <a:lnTo>
                      <a:pt x="1223" y="711"/>
                    </a:lnTo>
                    <a:lnTo>
                      <a:pt x="1223" y="713"/>
                    </a:lnTo>
                    <a:lnTo>
                      <a:pt x="1225" y="715"/>
                    </a:lnTo>
                    <a:lnTo>
                      <a:pt x="1227" y="715"/>
                    </a:lnTo>
                    <a:lnTo>
                      <a:pt x="1227" y="713"/>
                    </a:lnTo>
                    <a:lnTo>
                      <a:pt x="1227" y="711"/>
                    </a:lnTo>
                    <a:lnTo>
                      <a:pt x="1229" y="711"/>
                    </a:lnTo>
                    <a:lnTo>
                      <a:pt x="1229" y="709"/>
                    </a:lnTo>
                    <a:lnTo>
                      <a:pt x="1231" y="707"/>
                    </a:lnTo>
                    <a:lnTo>
                      <a:pt x="1233" y="707"/>
                    </a:lnTo>
                    <a:lnTo>
                      <a:pt x="1235" y="707"/>
                    </a:lnTo>
                    <a:lnTo>
                      <a:pt x="1235" y="705"/>
                    </a:lnTo>
                    <a:lnTo>
                      <a:pt x="1237" y="707"/>
                    </a:lnTo>
                    <a:lnTo>
                      <a:pt x="1237" y="709"/>
                    </a:lnTo>
                    <a:lnTo>
                      <a:pt x="1237" y="711"/>
                    </a:lnTo>
                    <a:lnTo>
                      <a:pt x="1237" y="713"/>
                    </a:lnTo>
                    <a:lnTo>
                      <a:pt x="1235" y="713"/>
                    </a:lnTo>
                    <a:lnTo>
                      <a:pt x="1233" y="713"/>
                    </a:lnTo>
                    <a:lnTo>
                      <a:pt x="1231" y="713"/>
                    </a:lnTo>
                    <a:lnTo>
                      <a:pt x="1231" y="715"/>
                    </a:lnTo>
                    <a:lnTo>
                      <a:pt x="1229" y="715"/>
                    </a:lnTo>
                    <a:lnTo>
                      <a:pt x="1229" y="717"/>
                    </a:lnTo>
                    <a:lnTo>
                      <a:pt x="1231" y="717"/>
                    </a:lnTo>
                    <a:lnTo>
                      <a:pt x="1231" y="719"/>
                    </a:lnTo>
                    <a:lnTo>
                      <a:pt x="1233" y="720"/>
                    </a:lnTo>
                    <a:lnTo>
                      <a:pt x="1233" y="722"/>
                    </a:lnTo>
                    <a:lnTo>
                      <a:pt x="1235" y="724"/>
                    </a:lnTo>
                    <a:lnTo>
                      <a:pt x="1237" y="726"/>
                    </a:lnTo>
                    <a:lnTo>
                      <a:pt x="1237" y="728"/>
                    </a:lnTo>
                    <a:lnTo>
                      <a:pt x="1238" y="728"/>
                    </a:lnTo>
                    <a:lnTo>
                      <a:pt x="1240" y="728"/>
                    </a:lnTo>
                    <a:lnTo>
                      <a:pt x="1242" y="730"/>
                    </a:lnTo>
                    <a:lnTo>
                      <a:pt x="1244" y="732"/>
                    </a:lnTo>
                    <a:lnTo>
                      <a:pt x="1246" y="732"/>
                    </a:lnTo>
                    <a:lnTo>
                      <a:pt x="1248" y="732"/>
                    </a:lnTo>
                    <a:lnTo>
                      <a:pt x="1250" y="734"/>
                    </a:lnTo>
                    <a:lnTo>
                      <a:pt x="1252" y="736"/>
                    </a:lnTo>
                    <a:lnTo>
                      <a:pt x="1254" y="736"/>
                    </a:lnTo>
                    <a:lnTo>
                      <a:pt x="1254" y="734"/>
                    </a:lnTo>
                    <a:lnTo>
                      <a:pt x="1256" y="734"/>
                    </a:lnTo>
                    <a:lnTo>
                      <a:pt x="1258" y="734"/>
                    </a:lnTo>
                    <a:lnTo>
                      <a:pt x="1256" y="736"/>
                    </a:lnTo>
                    <a:lnTo>
                      <a:pt x="1258" y="738"/>
                    </a:lnTo>
                    <a:lnTo>
                      <a:pt x="1260" y="738"/>
                    </a:lnTo>
                    <a:lnTo>
                      <a:pt x="1260" y="740"/>
                    </a:lnTo>
                    <a:lnTo>
                      <a:pt x="1258" y="740"/>
                    </a:lnTo>
                    <a:lnTo>
                      <a:pt x="1256" y="740"/>
                    </a:lnTo>
                    <a:lnTo>
                      <a:pt x="1254" y="740"/>
                    </a:lnTo>
                    <a:lnTo>
                      <a:pt x="1254" y="742"/>
                    </a:lnTo>
                    <a:lnTo>
                      <a:pt x="1256" y="742"/>
                    </a:lnTo>
                    <a:lnTo>
                      <a:pt x="1258" y="742"/>
                    </a:lnTo>
                    <a:lnTo>
                      <a:pt x="1260" y="742"/>
                    </a:lnTo>
                    <a:lnTo>
                      <a:pt x="1262" y="742"/>
                    </a:lnTo>
                    <a:lnTo>
                      <a:pt x="1263" y="742"/>
                    </a:lnTo>
                    <a:lnTo>
                      <a:pt x="1263" y="740"/>
                    </a:lnTo>
                    <a:lnTo>
                      <a:pt x="1265" y="738"/>
                    </a:lnTo>
                    <a:lnTo>
                      <a:pt x="1267" y="738"/>
                    </a:lnTo>
                    <a:lnTo>
                      <a:pt x="1269" y="736"/>
                    </a:lnTo>
                    <a:lnTo>
                      <a:pt x="1271" y="734"/>
                    </a:lnTo>
                    <a:lnTo>
                      <a:pt x="1273" y="732"/>
                    </a:lnTo>
                    <a:lnTo>
                      <a:pt x="1275" y="734"/>
                    </a:lnTo>
                    <a:lnTo>
                      <a:pt x="1275" y="736"/>
                    </a:lnTo>
                    <a:lnTo>
                      <a:pt x="1273" y="736"/>
                    </a:lnTo>
                    <a:lnTo>
                      <a:pt x="1271" y="736"/>
                    </a:lnTo>
                    <a:lnTo>
                      <a:pt x="1271" y="738"/>
                    </a:lnTo>
                    <a:lnTo>
                      <a:pt x="1269" y="738"/>
                    </a:lnTo>
                    <a:lnTo>
                      <a:pt x="1269" y="740"/>
                    </a:lnTo>
                    <a:lnTo>
                      <a:pt x="1269" y="742"/>
                    </a:lnTo>
                    <a:lnTo>
                      <a:pt x="1269" y="743"/>
                    </a:lnTo>
                    <a:lnTo>
                      <a:pt x="1267" y="745"/>
                    </a:lnTo>
                    <a:lnTo>
                      <a:pt x="1267" y="747"/>
                    </a:lnTo>
                    <a:lnTo>
                      <a:pt x="1269" y="747"/>
                    </a:lnTo>
                    <a:lnTo>
                      <a:pt x="1271" y="747"/>
                    </a:lnTo>
                    <a:lnTo>
                      <a:pt x="1271" y="745"/>
                    </a:lnTo>
                    <a:lnTo>
                      <a:pt x="1273" y="745"/>
                    </a:lnTo>
                    <a:lnTo>
                      <a:pt x="1275" y="745"/>
                    </a:lnTo>
                    <a:lnTo>
                      <a:pt x="1277" y="745"/>
                    </a:lnTo>
                    <a:lnTo>
                      <a:pt x="1277" y="743"/>
                    </a:lnTo>
                    <a:lnTo>
                      <a:pt x="1279" y="743"/>
                    </a:lnTo>
                    <a:lnTo>
                      <a:pt x="1279" y="745"/>
                    </a:lnTo>
                    <a:lnTo>
                      <a:pt x="1281" y="745"/>
                    </a:lnTo>
                    <a:lnTo>
                      <a:pt x="1283" y="747"/>
                    </a:lnTo>
                    <a:lnTo>
                      <a:pt x="1283" y="749"/>
                    </a:lnTo>
                    <a:lnTo>
                      <a:pt x="1285" y="749"/>
                    </a:lnTo>
                    <a:lnTo>
                      <a:pt x="1283" y="749"/>
                    </a:lnTo>
                    <a:lnTo>
                      <a:pt x="1283" y="751"/>
                    </a:lnTo>
                    <a:lnTo>
                      <a:pt x="1283" y="753"/>
                    </a:lnTo>
                    <a:lnTo>
                      <a:pt x="1281" y="753"/>
                    </a:lnTo>
                    <a:lnTo>
                      <a:pt x="1279" y="755"/>
                    </a:lnTo>
                    <a:lnTo>
                      <a:pt x="1279" y="757"/>
                    </a:lnTo>
                    <a:lnTo>
                      <a:pt x="1281" y="757"/>
                    </a:lnTo>
                    <a:lnTo>
                      <a:pt x="1281" y="759"/>
                    </a:lnTo>
                    <a:lnTo>
                      <a:pt x="1283" y="759"/>
                    </a:lnTo>
                    <a:lnTo>
                      <a:pt x="1285" y="759"/>
                    </a:lnTo>
                    <a:lnTo>
                      <a:pt x="1285" y="757"/>
                    </a:lnTo>
                    <a:lnTo>
                      <a:pt x="1286" y="755"/>
                    </a:lnTo>
                    <a:lnTo>
                      <a:pt x="1288" y="755"/>
                    </a:lnTo>
                    <a:lnTo>
                      <a:pt x="1290" y="757"/>
                    </a:lnTo>
                    <a:lnTo>
                      <a:pt x="1290" y="755"/>
                    </a:lnTo>
                    <a:lnTo>
                      <a:pt x="1292" y="755"/>
                    </a:lnTo>
                    <a:lnTo>
                      <a:pt x="1292" y="753"/>
                    </a:lnTo>
                    <a:lnTo>
                      <a:pt x="1292" y="751"/>
                    </a:lnTo>
                    <a:lnTo>
                      <a:pt x="1294" y="751"/>
                    </a:lnTo>
                    <a:lnTo>
                      <a:pt x="1296" y="751"/>
                    </a:lnTo>
                    <a:lnTo>
                      <a:pt x="1294" y="749"/>
                    </a:lnTo>
                    <a:lnTo>
                      <a:pt x="1296" y="749"/>
                    </a:lnTo>
                    <a:lnTo>
                      <a:pt x="1294" y="747"/>
                    </a:lnTo>
                    <a:lnTo>
                      <a:pt x="1296" y="745"/>
                    </a:lnTo>
                    <a:lnTo>
                      <a:pt x="1296" y="743"/>
                    </a:lnTo>
                    <a:lnTo>
                      <a:pt x="1296" y="742"/>
                    </a:lnTo>
                    <a:lnTo>
                      <a:pt x="1298" y="742"/>
                    </a:lnTo>
                    <a:lnTo>
                      <a:pt x="1300" y="742"/>
                    </a:lnTo>
                    <a:lnTo>
                      <a:pt x="1300" y="743"/>
                    </a:lnTo>
                    <a:lnTo>
                      <a:pt x="1302" y="743"/>
                    </a:lnTo>
                    <a:lnTo>
                      <a:pt x="1302" y="745"/>
                    </a:lnTo>
                    <a:lnTo>
                      <a:pt x="1302" y="747"/>
                    </a:lnTo>
                    <a:lnTo>
                      <a:pt x="1300" y="747"/>
                    </a:lnTo>
                    <a:lnTo>
                      <a:pt x="1298" y="749"/>
                    </a:lnTo>
                    <a:lnTo>
                      <a:pt x="1300" y="751"/>
                    </a:lnTo>
                    <a:lnTo>
                      <a:pt x="1302" y="751"/>
                    </a:lnTo>
                    <a:lnTo>
                      <a:pt x="1302" y="753"/>
                    </a:lnTo>
                    <a:lnTo>
                      <a:pt x="1304" y="753"/>
                    </a:lnTo>
                    <a:lnTo>
                      <a:pt x="1306" y="753"/>
                    </a:lnTo>
                    <a:lnTo>
                      <a:pt x="1308" y="753"/>
                    </a:lnTo>
                    <a:lnTo>
                      <a:pt x="1310" y="753"/>
                    </a:lnTo>
                    <a:lnTo>
                      <a:pt x="1311" y="753"/>
                    </a:lnTo>
                    <a:lnTo>
                      <a:pt x="1313" y="751"/>
                    </a:lnTo>
                    <a:lnTo>
                      <a:pt x="1315" y="751"/>
                    </a:lnTo>
                    <a:lnTo>
                      <a:pt x="1315" y="749"/>
                    </a:lnTo>
                    <a:lnTo>
                      <a:pt x="1317" y="749"/>
                    </a:lnTo>
                    <a:lnTo>
                      <a:pt x="1317" y="747"/>
                    </a:lnTo>
                    <a:lnTo>
                      <a:pt x="1317" y="745"/>
                    </a:lnTo>
                    <a:lnTo>
                      <a:pt x="1317" y="743"/>
                    </a:lnTo>
                    <a:lnTo>
                      <a:pt x="1317" y="742"/>
                    </a:lnTo>
                    <a:lnTo>
                      <a:pt x="1319" y="742"/>
                    </a:lnTo>
                    <a:lnTo>
                      <a:pt x="1319" y="743"/>
                    </a:lnTo>
                    <a:lnTo>
                      <a:pt x="1321" y="743"/>
                    </a:lnTo>
                    <a:lnTo>
                      <a:pt x="1323" y="743"/>
                    </a:lnTo>
                    <a:lnTo>
                      <a:pt x="1325" y="743"/>
                    </a:lnTo>
                    <a:lnTo>
                      <a:pt x="1325" y="745"/>
                    </a:lnTo>
                    <a:lnTo>
                      <a:pt x="1325" y="747"/>
                    </a:lnTo>
                    <a:lnTo>
                      <a:pt x="1325" y="749"/>
                    </a:lnTo>
                    <a:lnTo>
                      <a:pt x="1325" y="751"/>
                    </a:lnTo>
                    <a:lnTo>
                      <a:pt x="1327" y="751"/>
                    </a:lnTo>
                    <a:lnTo>
                      <a:pt x="1327" y="753"/>
                    </a:lnTo>
                    <a:lnTo>
                      <a:pt x="1329" y="753"/>
                    </a:lnTo>
                    <a:lnTo>
                      <a:pt x="1331" y="753"/>
                    </a:lnTo>
                    <a:lnTo>
                      <a:pt x="1333" y="753"/>
                    </a:lnTo>
                    <a:lnTo>
                      <a:pt x="1334" y="753"/>
                    </a:lnTo>
                    <a:lnTo>
                      <a:pt x="1333" y="751"/>
                    </a:lnTo>
                    <a:lnTo>
                      <a:pt x="1333" y="749"/>
                    </a:lnTo>
                    <a:lnTo>
                      <a:pt x="1334" y="749"/>
                    </a:lnTo>
                    <a:lnTo>
                      <a:pt x="1334" y="751"/>
                    </a:lnTo>
                    <a:lnTo>
                      <a:pt x="1336" y="751"/>
                    </a:lnTo>
                    <a:lnTo>
                      <a:pt x="1336" y="753"/>
                    </a:lnTo>
                    <a:lnTo>
                      <a:pt x="1338" y="753"/>
                    </a:lnTo>
                    <a:lnTo>
                      <a:pt x="1338" y="755"/>
                    </a:lnTo>
                    <a:lnTo>
                      <a:pt x="1338" y="757"/>
                    </a:lnTo>
                    <a:lnTo>
                      <a:pt x="1336" y="759"/>
                    </a:lnTo>
                    <a:lnTo>
                      <a:pt x="1336" y="761"/>
                    </a:lnTo>
                    <a:lnTo>
                      <a:pt x="1338" y="761"/>
                    </a:lnTo>
                    <a:lnTo>
                      <a:pt x="1340" y="761"/>
                    </a:lnTo>
                    <a:lnTo>
                      <a:pt x="1338" y="763"/>
                    </a:lnTo>
                    <a:lnTo>
                      <a:pt x="1338" y="765"/>
                    </a:lnTo>
                    <a:lnTo>
                      <a:pt x="1336" y="765"/>
                    </a:lnTo>
                    <a:lnTo>
                      <a:pt x="1336" y="767"/>
                    </a:lnTo>
                    <a:lnTo>
                      <a:pt x="1336" y="768"/>
                    </a:lnTo>
                    <a:lnTo>
                      <a:pt x="1334" y="768"/>
                    </a:lnTo>
                    <a:lnTo>
                      <a:pt x="1334" y="770"/>
                    </a:lnTo>
                    <a:lnTo>
                      <a:pt x="1333" y="772"/>
                    </a:lnTo>
                    <a:lnTo>
                      <a:pt x="1331" y="774"/>
                    </a:lnTo>
                    <a:lnTo>
                      <a:pt x="1331" y="776"/>
                    </a:lnTo>
                    <a:lnTo>
                      <a:pt x="1329" y="776"/>
                    </a:lnTo>
                    <a:lnTo>
                      <a:pt x="1327" y="778"/>
                    </a:lnTo>
                    <a:lnTo>
                      <a:pt x="1325" y="780"/>
                    </a:lnTo>
                    <a:lnTo>
                      <a:pt x="1323" y="780"/>
                    </a:lnTo>
                    <a:lnTo>
                      <a:pt x="1321" y="782"/>
                    </a:lnTo>
                    <a:lnTo>
                      <a:pt x="1319" y="782"/>
                    </a:lnTo>
                    <a:lnTo>
                      <a:pt x="1319" y="784"/>
                    </a:lnTo>
                    <a:lnTo>
                      <a:pt x="1317" y="784"/>
                    </a:lnTo>
                    <a:lnTo>
                      <a:pt x="1315" y="784"/>
                    </a:lnTo>
                    <a:lnTo>
                      <a:pt x="1313" y="784"/>
                    </a:lnTo>
                    <a:lnTo>
                      <a:pt x="1313" y="786"/>
                    </a:lnTo>
                    <a:lnTo>
                      <a:pt x="1311" y="786"/>
                    </a:lnTo>
                    <a:lnTo>
                      <a:pt x="1310" y="786"/>
                    </a:lnTo>
                    <a:lnTo>
                      <a:pt x="1308" y="786"/>
                    </a:lnTo>
                    <a:lnTo>
                      <a:pt x="1306" y="786"/>
                    </a:lnTo>
                    <a:lnTo>
                      <a:pt x="1304" y="786"/>
                    </a:lnTo>
                    <a:lnTo>
                      <a:pt x="1302" y="786"/>
                    </a:lnTo>
                    <a:lnTo>
                      <a:pt x="1300" y="786"/>
                    </a:lnTo>
                    <a:lnTo>
                      <a:pt x="1298" y="786"/>
                    </a:lnTo>
                    <a:lnTo>
                      <a:pt x="1296" y="786"/>
                    </a:lnTo>
                    <a:lnTo>
                      <a:pt x="1294" y="788"/>
                    </a:lnTo>
                    <a:lnTo>
                      <a:pt x="1292" y="788"/>
                    </a:lnTo>
                    <a:lnTo>
                      <a:pt x="1290" y="788"/>
                    </a:lnTo>
                    <a:lnTo>
                      <a:pt x="1290" y="790"/>
                    </a:lnTo>
                    <a:lnTo>
                      <a:pt x="1288" y="790"/>
                    </a:lnTo>
                    <a:lnTo>
                      <a:pt x="1286" y="790"/>
                    </a:lnTo>
                    <a:lnTo>
                      <a:pt x="1285" y="790"/>
                    </a:lnTo>
                    <a:lnTo>
                      <a:pt x="1285" y="791"/>
                    </a:lnTo>
                    <a:lnTo>
                      <a:pt x="1283" y="791"/>
                    </a:lnTo>
                    <a:lnTo>
                      <a:pt x="1281" y="791"/>
                    </a:lnTo>
                    <a:lnTo>
                      <a:pt x="1279" y="791"/>
                    </a:lnTo>
                    <a:lnTo>
                      <a:pt x="1277" y="791"/>
                    </a:lnTo>
                    <a:lnTo>
                      <a:pt x="1275" y="791"/>
                    </a:lnTo>
                    <a:lnTo>
                      <a:pt x="1273" y="791"/>
                    </a:lnTo>
                    <a:lnTo>
                      <a:pt x="1271" y="791"/>
                    </a:lnTo>
                    <a:lnTo>
                      <a:pt x="1269" y="791"/>
                    </a:lnTo>
                    <a:lnTo>
                      <a:pt x="1267" y="791"/>
                    </a:lnTo>
                    <a:lnTo>
                      <a:pt x="1267" y="793"/>
                    </a:lnTo>
                    <a:lnTo>
                      <a:pt x="1265" y="793"/>
                    </a:lnTo>
                    <a:lnTo>
                      <a:pt x="1263" y="793"/>
                    </a:lnTo>
                    <a:lnTo>
                      <a:pt x="1262" y="793"/>
                    </a:lnTo>
                    <a:lnTo>
                      <a:pt x="1262" y="795"/>
                    </a:lnTo>
                    <a:lnTo>
                      <a:pt x="1260" y="795"/>
                    </a:lnTo>
                    <a:lnTo>
                      <a:pt x="1258" y="797"/>
                    </a:lnTo>
                    <a:lnTo>
                      <a:pt x="1258" y="799"/>
                    </a:lnTo>
                    <a:lnTo>
                      <a:pt x="1256" y="801"/>
                    </a:lnTo>
                    <a:lnTo>
                      <a:pt x="1254" y="803"/>
                    </a:lnTo>
                    <a:lnTo>
                      <a:pt x="1252" y="805"/>
                    </a:lnTo>
                    <a:lnTo>
                      <a:pt x="1250" y="807"/>
                    </a:lnTo>
                    <a:lnTo>
                      <a:pt x="1248" y="807"/>
                    </a:lnTo>
                    <a:lnTo>
                      <a:pt x="1246" y="809"/>
                    </a:lnTo>
                    <a:lnTo>
                      <a:pt x="1244" y="811"/>
                    </a:lnTo>
                    <a:lnTo>
                      <a:pt x="1242" y="811"/>
                    </a:lnTo>
                    <a:lnTo>
                      <a:pt x="1240" y="813"/>
                    </a:lnTo>
                    <a:lnTo>
                      <a:pt x="1238" y="813"/>
                    </a:lnTo>
                    <a:lnTo>
                      <a:pt x="1237" y="815"/>
                    </a:lnTo>
                    <a:lnTo>
                      <a:pt x="1235" y="816"/>
                    </a:lnTo>
                    <a:lnTo>
                      <a:pt x="1233" y="816"/>
                    </a:lnTo>
                    <a:lnTo>
                      <a:pt x="1233" y="818"/>
                    </a:lnTo>
                    <a:lnTo>
                      <a:pt x="1231" y="820"/>
                    </a:lnTo>
                    <a:lnTo>
                      <a:pt x="1229" y="820"/>
                    </a:lnTo>
                    <a:lnTo>
                      <a:pt x="1229" y="822"/>
                    </a:lnTo>
                    <a:lnTo>
                      <a:pt x="1227" y="824"/>
                    </a:lnTo>
                    <a:lnTo>
                      <a:pt x="1227" y="826"/>
                    </a:lnTo>
                    <a:lnTo>
                      <a:pt x="1227" y="828"/>
                    </a:lnTo>
                    <a:lnTo>
                      <a:pt x="1227" y="830"/>
                    </a:lnTo>
                    <a:lnTo>
                      <a:pt x="1227" y="832"/>
                    </a:lnTo>
                    <a:lnTo>
                      <a:pt x="1227" y="834"/>
                    </a:lnTo>
                    <a:lnTo>
                      <a:pt x="1227" y="836"/>
                    </a:lnTo>
                    <a:lnTo>
                      <a:pt x="1227" y="839"/>
                    </a:lnTo>
                    <a:lnTo>
                      <a:pt x="1227" y="841"/>
                    </a:lnTo>
                    <a:lnTo>
                      <a:pt x="1225" y="845"/>
                    </a:lnTo>
                    <a:lnTo>
                      <a:pt x="1225" y="847"/>
                    </a:lnTo>
                    <a:lnTo>
                      <a:pt x="1225" y="849"/>
                    </a:lnTo>
                    <a:lnTo>
                      <a:pt x="1223" y="851"/>
                    </a:lnTo>
                    <a:lnTo>
                      <a:pt x="1223" y="853"/>
                    </a:lnTo>
                    <a:lnTo>
                      <a:pt x="1221" y="853"/>
                    </a:lnTo>
                    <a:lnTo>
                      <a:pt x="1219" y="855"/>
                    </a:lnTo>
                    <a:lnTo>
                      <a:pt x="1217" y="855"/>
                    </a:lnTo>
                    <a:lnTo>
                      <a:pt x="1215" y="855"/>
                    </a:lnTo>
                    <a:lnTo>
                      <a:pt x="1214" y="855"/>
                    </a:lnTo>
                    <a:lnTo>
                      <a:pt x="1212" y="855"/>
                    </a:lnTo>
                    <a:lnTo>
                      <a:pt x="1210" y="857"/>
                    </a:lnTo>
                    <a:lnTo>
                      <a:pt x="1208" y="857"/>
                    </a:lnTo>
                    <a:lnTo>
                      <a:pt x="1206" y="859"/>
                    </a:lnTo>
                    <a:lnTo>
                      <a:pt x="1206" y="861"/>
                    </a:lnTo>
                    <a:lnTo>
                      <a:pt x="1204" y="861"/>
                    </a:lnTo>
                    <a:lnTo>
                      <a:pt x="1202" y="861"/>
                    </a:lnTo>
                    <a:lnTo>
                      <a:pt x="1202" y="863"/>
                    </a:lnTo>
                    <a:lnTo>
                      <a:pt x="1200" y="863"/>
                    </a:lnTo>
                    <a:lnTo>
                      <a:pt x="1198" y="863"/>
                    </a:lnTo>
                    <a:lnTo>
                      <a:pt x="1196" y="863"/>
                    </a:lnTo>
                    <a:lnTo>
                      <a:pt x="1194" y="863"/>
                    </a:lnTo>
                    <a:lnTo>
                      <a:pt x="1192" y="863"/>
                    </a:lnTo>
                    <a:lnTo>
                      <a:pt x="1191" y="861"/>
                    </a:lnTo>
                    <a:lnTo>
                      <a:pt x="1189" y="861"/>
                    </a:lnTo>
                    <a:lnTo>
                      <a:pt x="1187" y="861"/>
                    </a:lnTo>
                    <a:lnTo>
                      <a:pt x="1185" y="861"/>
                    </a:lnTo>
                    <a:lnTo>
                      <a:pt x="1183" y="861"/>
                    </a:lnTo>
                    <a:lnTo>
                      <a:pt x="1181" y="861"/>
                    </a:lnTo>
                    <a:lnTo>
                      <a:pt x="1179" y="861"/>
                    </a:lnTo>
                    <a:lnTo>
                      <a:pt x="1177" y="861"/>
                    </a:lnTo>
                    <a:lnTo>
                      <a:pt x="1175" y="859"/>
                    </a:lnTo>
                    <a:lnTo>
                      <a:pt x="1173" y="859"/>
                    </a:lnTo>
                    <a:lnTo>
                      <a:pt x="1171" y="859"/>
                    </a:lnTo>
                    <a:lnTo>
                      <a:pt x="1169" y="859"/>
                    </a:lnTo>
                    <a:lnTo>
                      <a:pt x="1167" y="859"/>
                    </a:lnTo>
                    <a:lnTo>
                      <a:pt x="1166" y="861"/>
                    </a:lnTo>
                    <a:lnTo>
                      <a:pt x="1164" y="861"/>
                    </a:lnTo>
                    <a:lnTo>
                      <a:pt x="1162" y="861"/>
                    </a:lnTo>
                    <a:lnTo>
                      <a:pt x="1160" y="861"/>
                    </a:lnTo>
                    <a:lnTo>
                      <a:pt x="1158" y="861"/>
                    </a:lnTo>
                    <a:lnTo>
                      <a:pt x="1156" y="861"/>
                    </a:lnTo>
                    <a:lnTo>
                      <a:pt x="1154" y="861"/>
                    </a:lnTo>
                    <a:lnTo>
                      <a:pt x="1152" y="861"/>
                    </a:lnTo>
                    <a:lnTo>
                      <a:pt x="1150" y="859"/>
                    </a:lnTo>
                    <a:lnTo>
                      <a:pt x="1148" y="859"/>
                    </a:lnTo>
                    <a:lnTo>
                      <a:pt x="1146" y="859"/>
                    </a:lnTo>
                    <a:lnTo>
                      <a:pt x="1144" y="861"/>
                    </a:lnTo>
                    <a:lnTo>
                      <a:pt x="1144" y="863"/>
                    </a:lnTo>
                    <a:lnTo>
                      <a:pt x="1143" y="863"/>
                    </a:lnTo>
                    <a:lnTo>
                      <a:pt x="1143" y="864"/>
                    </a:lnTo>
                    <a:lnTo>
                      <a:pt x="1143" y="866"/>
                    </a:lnTo>
                    <a:lnTo>
                      <a:pt x="1141" y="868"/>
                    </a:lnTo>
                    <a:lnTo>
                      <a:pt x="1141" y="870"/>
                    </a:lnTo>
                    <a:lnTo>
                      <a:pt x="1139" y="872"/>
                    </a:lnTo>
                    <a:lnTo>
                      <a:pt x="1139" y="874"/>
                    </a:lnTo>
                    <a:lnTo>
                      <a:pt x="1137" y="874"/>
                    </a:lnTo>
                    <a:lnTo>
                      <a:pt x="1137" y="876"/>
                    </a:lnTo>
                    <a:lnTo>
                      <a:pt x="1135" y="876"/>
                    </a:lnTo>
                    <a:lnTo>
                      <a:pt x="1135" y="878"/>
                    </a:lnTo>
                    <a:lnTo>
                      <a:pt x="1133" y="878"/>
                    </a:lnTo>
                    <a:lnTo>
                      <a:pt x="1131" y="878"/>
                    </a:lnTo>
                    <a:lnTo>
                      <a:pt x="1129" y="878"/>
                    </a:lnTo>
                    <a:lnTo>
                      <a:pt x="1127" y="878"/>
                    </a:lnTo>
                    <a:lnTo>
                      <a:pt x="1125" y="878"/>
                    </a:lnTo>
                    <a:lnTo>
                      <a:pt x="1123" y="878"/>
                    </a:lnTo>
                    <a:lnTo>
                      <a:pt x="1121" y="880"/>
                    </a:lnTo>
                    <a:lnTo>
                      <a:pt x="1119" y="880"/>
                    </a:lnTo>
                    <a:lnTo>
                      <a:pt x="1119" y="882"/>
                    </a:lnTo>
                    <a:lnTo>
                      <a:pt x="1118" y="882"/>
                    </a:lnTo>
                    <a:lnTo>
                      <a:pt x="1116" y="884"/>
                    </a:lnTo>
                    <a:lnTo>
                      <a:pt x="1116" y="886"/>
                    </a:lnTo>
                    <a:lnTo>
                      <a:pt x="1114" y="886"/>
                    </a:lnTo>
                    <a:lnTo>
                      <a:pt x="1114" y="887"/>
                    </a:lnTo>
                    <a:lnTo>
                      <a:pt x="1112" y="889"/>
                    </a:lnTo>
                    <a:lnTo>
                      <a:pt x="1112" y="891"/>
                    </a:lnTo>
                    <a:lnTo>
                      <a:pt x="1110" y="893"/>
                    </a:lnTo>
                    <a:lnTo>
                      <a:pt x="1110" y="895"/>
                    </a:lnTo>
                    <a:lnTo>
                      <a:pt x="1108" y="899"/>
                    </a:lnTo>
                    <a:lnTo>
                      <a:pt x="1108" y="901"/>
                    </a:lnTo>
                    <a:lnTo>
                      <a:pt x="1106" y="903"/>
                    </a:lnTo>
                    <a:lnTo>
                      <a:pt x="1104" y="905"/>
                    </a:lnTo>
                    <a:lnTo>
                      <a:pt x="1104" y="907"/>
                    </a:lnTo>
                    <a:lnTo>
                      <a:pt x="1102" y="907"/>
                    </a:lnTo>
                    <a:lnTo>
                      <a:pt x="1102" y="909"/>
                    </a:lnTo>
                    <a:lnTo>
                      <a:pt x="1098" y="911"/>
                    </a:lnTo>
                    <a:lnTo>
                      <a:pt x="1095" y="914"/>
                    </a:lnTo>
                    <a:lnTo>
                      <a:pt x="1093" y="916"/>
                    </a:lnTo>
                    <a:lnTo>
                      <a:pt x="1091" y="916"/>
                    </a:lnTo>
                    <a:lnTo>
                      <a:pt x="1091" y="918"/>
                    </a:lnTo>
                    <a:lnTo>
                      <a:pt x="1091" y="920"/>
                    </a:lnTo>
                    <a:lnTo>
                      <a:pt x="1091" y="922"/>
                    </a:lnTo>
                    <a:lnTo>
                      <a:pt x="1091" y="924"/>
                    </a:lnTo>
                    <a:lnTo>
                      <a:pt x="1089" y="928"/>
                    </a:lnTo>
                    <a:lnTo>
                      <a:pt x="1089" y="930"/>
                    </a:lnTo>
                    <a:lnTo>
                      <a:pt x="1089" y="932"/>
                    </a:lnTo>
                    <a:lnTo>
                      <a:pt x="1089" y="934"/>
                    </a:lnTo>
                    <a:lnTo>
                      <a:pt x="1089" y="935"/>
                    </a:lnTo>
                    <a:lnTo>
                      <a:pt x="1091" y="937"/>
                    </a:lnTo>
                    <a:lnTo>
                      <a:pt x="1091" y="941"/>
                    </a:lnTo>
                    <a:lnTo>
                      <a:pt x="1091" y="943"/>
                    </a:lnTo>
                    <a:lnTo>
                      <a:pt x="1093" y="943"/>
                    </a:lnTo>
                    <a:lnTo>
                      <a:pt x="1093" y="945"/>
                    </a:lnTo>
                    <a:lnTo>
                      <a:pt x="1093" y="947"/>
                    </a:lnTo>
                    <a:lnTo>
                      <a:pt x="1095" y="947"/>
                    </a:lnTo>
                    <a:lnTo>
                      <a:pt x="1093" y="949"/>
                    </a:lnTo>
                    <a:lnTo>
                      <a:pt x="1093" y="951"/>
                    </a:lnTo>
                    <a:lnTo>
                      <a:pt x="1091" y="953"/>
                    </a:lnTo>
                    <a:lnTo>
                      <a:pt x="1091" y="955"/>
                    </a:lnTo>
                    <a:lnTo>
                      <a:pt x="1089" y="955"/>
                    </a:lnTo>
                    <a:lnTo>
                      <a:pt x="1087" y="955"/>
                    </a:lnTo>
                    <a:lnTo>
                      <a:pt x="1087" y="957"/>
                    </a:lnTo>
                    <a:lnTo>
                      <a:pt x="1085" y="957"/>
                    </a:lnTo>
                    <a:lnTo>
                      <a:pt x="1083" y="957"/>
                    </a:lnTo>
                    <a:lnTo>
                      <a:pt x="1081" y="959"/>
                    </a:lnTo>
                    <a:lnTo>
                      <a:pt x="1079" y="959"/>
                    </a:lnTo>
                    <a:lnTo>
                      <a:pt x="1077" y="960"/>
                    </a:lnTo>
                    <a:lnTo>
                      <a:pt x="1073" y="960"/>
                    </a:lnTo>
                    <a:lnTo>
                      <a:pt x="1071" y="962"/>
                    </a:lnTo>
                    <a:lnTo>
                      <a:pt x="1070" y="962"/>
                    </a:lnTo>
                    <a:lnTo>
                      <a:pt x="1068" y="962"/>
                    </a:lnTo>
                    <a:lnTo>
                      <a:pt x="1068" y="964"/>
                    </a:lnTo>
                    <a:lnTo>
                      <a:pt x="1066" y="962"/>
                    </a:lnTo>
                    <a:lnTo>
                      <a:pt x="1062" y="962"/>
                    </a:lnTo>
                    <a:lnTo>
                      <a:pt x="1062" y="960"/>
                    </a:lnTo>
                    <a:lnTo>
                      <a:pt x="1060" y="960"/>
                    </a:lnTo>
                    <a:lnTo>
                      <a:pt x="1058" y="960"/>
                    </a:lnTo>
                    <a:lnTo>
                      <a:pt x="1058" y="959"/>
                    </a:lnTo>
                    <a:lnTo>
                      <a:pt x="1056" y="957"/>
                    </a:lnTo>
                    <a:lnTo>
                      <a:pt x="1054" y="957"/>
                    </a:lnTo>
                    <a:lnTo>
                      <a:pt x="1052" y="957"/>
                    </a:lnTo>
                    <a:lnTo>
                      <a:pt x="1050" y="955"/>
                    </a:lnTo>
                    <a:lnTo>
                      <a:pt x="1048" y="953"/>
                    </a:lnTo>
                    <a:lnTo>
                      <a:pt x="1047" y="953"/>
                    </a:lnTo>
                    <a:lnTo>
                      <a:pt x="1047" y="951"/>
                    </a:lnTo>
                    <a:lnTo>
                      <a:pt x="1047" y="949"/>
                    </a:lnTo>
                    <a:lnTo>
                      <a:pt x="1047" y="947"/>
                    </a:lnTo>
                    <a:lnTo>
                      <a:pt x="1047" y="945"/>
                    </a:lnTo>
                    <a:lnTo>
                      <a:pt x="1047" y="943"/>
                    </a:lnTo>
                    <a:lnTo>
                      <a:pt x="1047" y="941"/>
                    </a:lnTo>
                    <a:lnTo>
                      <a:pt x="1045" y="941"/>
                    </a:lnTo>
                    <a:lnTo>
                      <a:pt x="1043" y="941"/>
                    </a:lnTo>
                    <a:lnTo>
                      <a:pt x="1041" y="941"/>
                    </a:lnTo>
                    <a:lnTo>
                      <a:pt x="1039" y="941"/>
                    </a:lnTo>
                    <a:lnTo>
                      <a:pt x="1039" y="943"/>
                    </a:lnTo>
                    <a:lnTo>
                      <a:pt x="1037" y="945"/>
                    </a:lnTo>
                    <a:lnTo>
                      <a:pt x="1031" y="949"/>
                    </a:lnTo>
                    <a:lnTo>
                      <a:pt x="1029" y="951"/>
                    </a:lnTo>
                    <a:lnTo>
                      <a:pt x="1029" y="953"/>
                    </a:lnTo>
                    <a:lnTo>
                      <a:pt x="1025" y="957"/>
                    </a:lnTo>
                    <a:lnTo>
                      <a:pt x="1023" y="959"/>
                    </a:lnTo>
                    <a:lnTo>
                      <a:pt x="1020" y="962"/>
                    </a:lnTo>
                    <a:lnTo>
                      <a:pt x="1018" y="966"/>
                    </a:lnTo>
                    <a:lnTo>
                      <a:pt x="1016" y="968"/>
                    </a:lnTo>
                    <a:lnTo>
                      <a:pt x="1014" y="968"/>
                    </a:lnTo>
                    <a:lnTo>
                      <a:pt x="1014" y="970"/>
                    </a:lnTo>
                    <a:lnTo>
                      <a:pt x="1012" y="972"/>
                    </a:lnTo>
                    <a:lnTo>
                      <a:pt x="1010" y="974"/>
                    </a:lnTo>
                    <a:lnTo>
                      <a:pt x="1008" y="976"/>
                    </a:lnTo>
                    <a:lnTo>
                      <a:pt x="1008" y="978"/>
                    </a:lnTo>
                    <a:lnTo>
                      <a:pt x="1006" y="980"/>
                    </a:lnTo>
                    <a:lnTo>
                      <a:pt x="1004" y="980"/>
                    </a:lnTo>
                    <a:lnTo>
                      <a:pt x="1004" y="978"/>
                    </a:lnTo>
                    <a:lnTo>
                      <a:pt x="1002" y="978"/>
                    </a:lnTo>
                    <a:lnTo>
                      <a:pt x="995" y="974"/>
                    </a:lnTo>
                    <a:lnTo>
                      <a:pt x="993" y="974"/>
                    </a:lnTo>
                    <a:lnTo>
                      <a:pt x="993" y="972"/>
                    </a:lnTo>
                    <a:lnTo>
                      <a:pt x="991" y="972"/>
                    </a:lnTo>
                    <a:lnTo>
                      <a:pt x="989" y="970"/>
                    </a:lnTo>
                    <a:lnTo>
                      <a:pt x="987" y="968"/>
                    </a:lnTo>
                    <a:lnTo>
                      <a:pt x="985" y="966"/>
                    </a:lnTo>
                    <a:lnTo>
                      <a:pt x="983" y="966"/>
                    </a:lnTo>
                    <a:lnTo>
                      <a:pt x="981" y="964"/>
                    </a:lnTo>
                    <a:lnTo>
                      <a:pt x="979" y="964"/>
                    </a:lnTo>
                    <a:lnTo>
                      <a:pt x="979" y="962"/>
                    </a:lnTo>
                    <a:lnTo>
                      <a:pt x="977" y="962"/>
                    </a:lnTo>
                    <a:lnTo>
                      <a:pt x="975" y="960"/>
                    </a:lnTo>
                    <a:lnTo>
                      <a:pt x="974" y="960"/>
                    </a:lnTo>
                    <a:lnTo>
                      <a:pt x="974" y="959"/>
                    </a:lnTo>
                    <a:lnTo>
                      <a:pt x="974" y="957"/>
                    </a:lnTo>
                    <a:lnTo>
                      <a:pt x="974" y="955"/>
                    </a:lnTo>
                    <a:lnTo>
                      <a:pt x="972" y="955"/>
                    </a:lnTo>
                    <a:lnTo>
                      <a:pt x="970" y="955"/>
                    </a:lnTo>
                    <a:lnTo>
                      <a:pt x="968" y="953"/>
                    </a:lnTo>
                    <a:lnTo>
                      <a:pt x="966" y="951"/>
                    </a:lnTo>
                    <a:lnTo>
                      <a:pt x="964" y="949"/>
                    </a:lnTo>
                    <a:lnTo>
                      <a:pt x="962" y="949"/>
                    </a:lnTo>
                    <a:lnTo>
                      <a:pt x="962" y="947"/>
                    </a:lnTo>
                    <a:lnTo>
                      <a:pt x="960" y="947"/>
                    </a:lnTo>
                    <a:lnTo>
                      <a:pt x="958" y="947"/>
                    </a:lnTo>
                    <a:lnTo>
                      <a:pt x="956" y="945"/>
                    </a:lnTo>
                    <a:lnTo>
                      <a:pt x="956" y="943"/>
                    </a:lnTo>
                    <a:lnTo>
                      <a:pt x="956" y="941"/>
                    </a:lnTo>
                    <a:lnTo>
                      <a:pt x="954" y="939"/>
                    </a:lnTo>
                    <a:lnTo>
                      <a:pt x="952" y="939"/>
                    </a:lnTo>
                    <a:lnTo>
                      <a:pt x="951" y="941"/>
                    </a:lnTo>
                    <a:lnTo>
                      <a:pt x="949" y="943"/>
                    </a:lnTo>
                    <a:lnTo>
                      <a:pt x="949" y="945"/>
                    </a:lnTo>
                    <a:lnTo>
                      <a:pt x="947" y="945"/>
                    </a:lnTo>
                    <a:lnTo>
                      <a:pt x="945" y="945"/>
                    </a:lnTo>
                    <a:lnTo>
                      <a:pt x="943" y="945"/>
                    </a:lnTo>
                    <a:lnTo>
                      <a:pt x="941" y="945"/>
                    </a:lnTo>
                    <a:lnTo>
                      <a:pt x="939" y="947"/>
                    </a:lnTo>
                    <a:lnTo>
                      <a:pt x="939" y="949"/>
                    </a:lnTo>
                    <a:lnTo>
                      <a:pt x="939" y="951"/>
                    </a:lnTo>
                    <a:lnTo>
                      <a:pt x="937" y="951"/>
                    </a:lnTo>
                    <a:lnTo>
                      <a:pt x="935" y="951"/>
                    </a:lnTo>
                    <a:lnTo>
                      <a:pt x="933" y="951"/>
                    </a:lnTo>
                    <a:lnTo>
                      <a:pt x="931" y="951"/>
                    </a:lnTo>
                    <a:lnTo>
                      <a:pt x="927" y="953"/>
                    </a:lnTo>
                    <a:lnTo>
                      <a:pt x="924" y="955"/>
                    </a:lnTo>
                    <a:lnTo>
                      <a:pt x="920" y="955"/>
                    </a:lnTo>
                    <a:lnTo>
                      <a:pt x="912" y="955"/>
                    </a:lnTo>
                    <a:lnTo>
                      <a:pt x="908" y="955"/>
                    </a:lnTo>
                    <a:lnTo>
                      <a:pt x="906" y="955"/>
                    </a:lnTo>
                    <a:lnTo>
                      <a:pt x="904" y="953"/>
                    </a:lnTo>
                    <a:lnTo>
                      <a:pt x="903" y="951"/>
                    </a:lnTo>
                    <a:lnTo>
                      <a:pt x="903" y="949"/>
                    </a:lnTo>
                    <a:lnTo>
                      <a:pt x="903" y="947"/>
                    </a:lnTo>
                    <a:lnTo>
                      <a:pt x="901" y="945"/>
                    </a:lnTo>
                    <a:lnTo>
                      <a:pt x="899" y="941"/>
                    </a:lnTo>
                    <a:lnTo>
                      <a:pt x="899" y="939"/>
                    </a:lnTo>
                    <a:lnTo>
                      <a:pt x="895" y="937"/>
                    </a:lnTo>
                    <a:lnTo>
                      <a:pt x="891" y="934"/>
                    </a:lnTo>
                    <a:lnTo>
                      <a:pt x="889" y="934"/>
                    </a:lnTo>
                    <a:lnTo>
                      <a:pt x="887" y="934"/>
                    </a:lnTo>
                    <a:lnTo>
                      <a:pt x="883" y="932"/>
                    </a:lnTo>
                    <a:lnTo>
                      <a:pt x="881" y="932"/>
                    </a:lnTo>
                    <a:lnTo>
                      <a:pt x="879" y="932"/>
                    </a:lnTo>
                    <a:lnTo>
                      <a:pt x="878" y="934"/>
                    </a:lnTo>
                    <a:lnTo>
                      <a:pt x="876" y="934"/>
                    </a:lnTo>
                    <a:lnTo>
                      <a:pt x="874" y="935"/>
                    </a:lnTo>
                    <a:lnTo>
                      <a:pt x="872" y="937"/>
                    </a:lnTo>
                    <a:lnTo>
                      <a:pt x="872" y="939"/>
                    </a:lnTo>
                    <a:lnTo>
                      <a:pt x="870" y="941"/>
                    </a:lnTo>
                    <a:lnTo>
                      <a:pt x="868" y="943"/>
                    </a:lnTo>
                    <a:lnTo>
                      <a:pt x="868" y="945"/>
                    </a:lnTo>
                    <a:lnTo>
                      <a:pt x="868" y="947"/>
                    </a:lnTo>
                    <a:lnTo>
                      <a:pt x="868" y="949"/>
                    </a:lnTo>
                    <a:lnTo>
                      <a:pt x="868" y="951"/>
                    </a:lnTo>
                    <a:lnTo>
                      <a:pt x="868" y="953"/>
                    </a:lnTo>
                    <a:lnTo>
                      <a:pt x="868" y="955"/>
                    </a:lnTo>
                    <a:lnTo>
                      <a:pt x="868" y="957"/>
                    </a:lnTo>
                    <a:lnTo>
                      <a:pt x="866" y="957"/>
                    </a:lnTo>
                    <a:lnTo>
                      <a:pt x="864" y="957"/>
                    </a:lnTo>
                    <a:lnTo>
                      <a:pt x="862" y="957"/>
                    </a:lnTo>
                    <a:lnTo>
                      <a:pt x="862" y="955"/>
                    </a:lnTo>
                    <a:lnTo>
                      <a:pt x="860" y="955"/>
                    </a:lnTo>
                    <a:lnTo>
                      <a:pt x="858" y="953"/>
                    </a:lnTo>
                    <a:lnTo>
                      <a:pt x="856" y="953"/>
                    </a:lnTo>
                    <a:lnTo>
                      <a:pt x="855" y="953"/>
                    </a:lnTo>
                    <a:lnTo>
                      <a:pt x="853" y="953"/>
                    </a:lnTo>
                    <a:lnTo>
                      <a:pt x="849" y="955"/>
                    </a:lnTo>
                    <a:lnTo>
                      <a:pt x="847" y="955"/>
                    </a:lnTo>
                    <a:lnTo>
                      <a:pt x="845" y="955"/>
                    </a:lnTo>
                    <a:lnTo>
                      <a:pt x="843" y="957"/>
                    </a:lnTo>
                    <a:lnTo>
                      <a:pt x="839" y="957"/>
                    </a:lnTo>
                    <a:lnTo>
                      <a:pt x="837" y="957"/>
                    </a:lnTo>
                    <a:lnTo>
                      <a:pt x="835" y="959"/>
                    </a:lnTo>
                    <a:lnTo>
                      <a:pt x="833" y="959"/>
                    </a:lnTo>
                    <a:lnTo>
                      <a:pt x="831" y="959"/>
                    </a:lnTo>
                    <a:lnTo>
                      <a:pt x="831" y="957"/>
                    </a:lnTo>
                    <a:lnTo>
                      <a:pt x="830" y="957"/>
                    </a:lnTo>
                    <a:lnTo>
                      <a:pt x="830" y="955"/>
                    </a:lnTo>
                    <a:lnTo>
                      <a:pt x="828" y="953"/>
                    </a:lnTo>
                    <a:lnTo>
                      <a:pt x="826" y="953"/>
                    </a:lnTo>
                    <a:lnTo>
                      <a:pt x="824" y="949"/>
                    </a:lnTo>
                    <a:lnTo>
                      <a:pt x="824" y="947"/>
                    </a:lnTo>
                    <a:lnTo>
                      <a:pt x="822" y="947"/>
                    </a:lnTo>
                    <a:lnTo>
                      <a:pt x="820" y="945"/>
                    </a:lnTo>
                    <a:lnTo>
                      <a:pt x="818" y="945"/>
                    </a:lnTo>
                    <a:lnTo>
                      <a:pt x="818" y="943"/>
                    </a:lnTo>
                    <a:lnTo>
                      <a:pt x="818" y="941"/>
                    </a:lnTo>
                    <a:lnTo>
                      <a:pt x="816" y="939"/>
                    </a:lnTo>
                    <a:lnTo>
                      <a:pt x="814" y="937"/>
                    </a:lnTo>
                    <a:lnTo>
                      <a:pt x="812" y="935"/>
                    </a:lnTo>
                    <a:lnTo>
                      <a:pt x="808" y="935"/>
                    </a:lnTo>
                    <a:lnTo>
                      <a:pt x="803" y="932"/>
                    </a:lnTo>
                    <a:lnTo>
                      <a:pt x="801" y="932"/>
                    </a:lnTo>
                    <a:lnTo>
                      <a:pt x="801" y="930"/>
                    </a:lnTo>
                    <a:lnTo>
                      <a:pt x="799" y="928"/>
                    </a:lnTo>
                    <a:lnTo>
                      <a:pt x="799" y="926"/>
                    </a:lnTo>
                    <a:lnTo>
                      <a:pt x="797" y="926"/>
                    </a:lnTo>
                    <a:lnTo>
                      <a:pt x="795" y="926"/>
                    </a:lnTo>
                    <a:lnTo>
                      <a:pt x="793" y="926"/>
                    </a:lnTo>
                    <a:lnTo>
                      <a:pt x="789" y="930"/>
                    </a:lnTo>
                    <a:lnTo>
                      <a:pt x="787" y="932"/>
                    </a:lnTo>
                    <a:lnTo>
                      <a:pt x="787" y="934"/>
                    </a:lnTo>
                    <a:lnTo>
                      <a:pt x="785" y="934"/>
                    </a:lnTo>
                    <a:lnTo>
                      <a:pt x="783" y="934"/>
                    </a:lnTo>
                    <a:lnTo>
                      <a:pt x="782" y="934"/>
                    </a:lnTo>
                    <a:lnTo>
                      <a:pt x="782" y="932"/>
                    </a:lnTo>
                    <a:lnTo>
                      <a:pt x="780" y="932"/>
                    </a:lnTo>
                    <a:lnTo>
                      <a:pt x="778" y="930"/>
                    </a:lnTo>
                    <a:lnTo>
                      <a:pt x="776" y="928"/>
                    </a:lnTo>
                    <a:lnTo>
                      <a:pt x="774" y="928"/>
                    </a:lnTo>
                    <a:lnTo>
                      <a:pt x="772" y="928"/>
                    </a:lnTo>
                    <a:lnTo>
                      <a:pt x="770" y="928"/>
                    </a:lnTo>
                    <a:lnTo>
                      <a:pt x="768" y="928"/>
                    </a:lnTo>
                    <a:lnTo>
                      <a:pt x="766" y="928"/>
                    </a:lnTo>
                    <a:lnTo>
                      <a:pt x="764" y="930"/>
                    </a:lnTo>
                    <a:lnTo>
                      <a:pt x="762" y="930"/>
                    </a:lnTo>
                    <a:lnTo>
                      <a:pt x="760" y="930"/>
                    </a:lnTo>
                    <a:lnTo>
                      <a:pt x="759" y="932"/>
                    </a:lnTo>
                    <a:lnTo>
                      <a:pt x="757" y="932"/>
                    </a:lnTo>
                    <a:lnTo>
                      <a:pt x="755" y="932"/>
                    </a:lnTo>
                    <a:lnTo>
                      <a:pt x="753" y="932"/>
                    </a:lnTo>
                    <a:lnTo>
                      <a:pt x="751" y="930"/>
                    </a:lnTo>
                    <a:lnTo>
                      <a:pt x="749" y="930"/>
                    </a:lnTo>
                    <a:lnTo>
                      <a:pt x="747" y="930"/>
                    </a:lnTo>
                    <a:lnTo>
                      <a:pt x="747" y="928"/>
                    </a:lnTo>
                    <a:lnTo>
                      <a:pt x="747" y="926"/>
                    </a:lnTo>
                    <a:lnTo>
                      <a:pt x="745" y="926"/>
                    </a:lnTo>
                    <a:lnTo>
                      <a:pt x="745" y="924"/>
                    </a:lnTo>
                    <a:lnTo>
                      <a:pt x="745" y="922"/>
                    </a:lnTo>
                    <a:lnTo>
                      <a:pt x="745" y="920"/>
                    </a:lnTo>
                    <a:lnTo>
                      <a:pt x="743" y="920"/>
                    </a:lnTo>
                    <a:lnTo>
                      <a:pt x="743" y="922"/>
                    </a:lnTo>
                    <a:lnTo>
                      <a:pt x="743" y="924"/>
                    </a:lnTo>
                    <a:lnTo>
                      <a:pt x="741" y="926"/>
                    </a:lnTo>
                    <a:lnTo>
                      <a:pt x="739" y="928"/>
                    </a:lnTo>
                    <a:lnTo>
                      <a:pt x="737" y="930"/>
                    </a:lnTo>
                    <a:lnTo>
                      <a:pt x="735" y="930"/>
                    </a:lnTo>
                    <a:lnTo>
                      <a:pt x="734" y="928"/>
                    </a:lnTo>
                    <a:lnTo>
                      <a:pt x="732" y="926"/>
                    </a:lnTo>
                    <a:lnTo>
                      <a:pt x="730" y="926"/>
                    </a:lnTo>
                    <a:lnTo>
                      <a:pt x="730" y="924"/>
                    </a:lnTo>
                    <a:lnTo>
                      <a:pt x="730" y="922"/>
                    </a:lnTo>
                    <a:lnTo>
                      <a:pt x="730" y="920"/>
                    </a:lnTo>
                    <a:lnTo>
                      <a:pt x="732" y="920"/>
                    </a:lnTo>
                    <a:lnTo>
                      <a:pt x="732" y="918"/>
                    </a:lnTo>
                    <a:lnTo>
                      <a:pt x="732" y="914"/>
                    </a:lnTo>
                    <a:lnTo>
                      <a:pt x="732" y="912"/>
                    </a:lnTo>
                    <a:lnTo>
                      <a:pt x="732" y="911"/>
                    </a:lnTo>
                    <a:lnTo>
                      <a:pt x="730" y="911"/>
                    </a:lnTo>
                    <a:lnTo>
                      <a:pt x="728" y="909"/>
                    </a:lnTo>
                    <a:lnTo>
                      <a:pt x="726" y="909"/>
                    </a:lnTo>
                    <a:lnTo>
                      <a:pt x="724" y="909"/>
                    </a:lnTo>
                    <a:lnTo>
                      <a:pt x="722" y="909"/>
                    </a:lnTo>
                    <a:lnTo>
                      <a:pt x="720" y="909"/>
                    </a:lnTo>
                    <a:lnTo>
                      <a:pt x="718" y="911"/>
                    </a:lnTo>
                    <a:lnTo>
                      <a:pt x="716" y="911"/>
                    </a:lnTo>
                    <a:lnTo>
                      <a:pt x="714" y="912"/>
                    </a:lnTo>
                    <a:lnTo>
                      <a:pt x="712" y="912"/>
                    </a:lnTo>
                    <a:lnTo>
                      <a:pt x="712" y="911"/>
                    </a:lnTo>
                    <a:lnTo>
                      <a:pt x="714" y="909"/>
                    </a:lnTo>
                    <a:lnTo>
                      <a:pt x="716" y="907"/>
                    </a:lnTo>
                    <a:lnTo>
                      <a:pt x="716" y="905"/>
                    </a:lnTo>
                    <a:lnTo>
                      <a:pt x="716" y="903"/>
                    </a:lnTo>
                    <a:lnTo>
                      <a:pt x="714" y="901"/>
                    </a:lnTo>
                    <a:lnTo>
                      <a:pt x="712" y="903"/>
                    </a:lnTo>
                    <a:lnTo>
                      <a:pt x="709" y="903"/>
                    </a:lnTo>
                    <a:lnTo>
                      <a:pt x="707" y="903"/>
                    </a:lnTo>
                    <a:lnTo>
                      <a:pt x="705" y="903"/>
                    </a:lnTo>
                    <a:lnTo>
                      <a:pt x="703" y="901"/>
                    </a:lnTo>
                    <a:lnTo>
                      <a:pt x="701" y="899"/>
                    </a:lnTo>
                    <a:lnTo>
                      <a:pt x="699" y="897"/>
                    </a:lnTo>
                    <a:lnTo>
                      <a:pt x="699" y="895"/>
                    </a:lnTo>
                    <a:lnTo>
                      <a:pt x="697" y="893"/>
                    </a:lnTo>
                    <a:lnTo>
                      <a:pt x="695" y="893"/>
                    </a:lnTo>
                    <a:lnTo>
                      <a:pt x="693" y="891"/>
                    </a:lnTo>
                    <a:lnTo>
                      <a:pt x="691" y="893"/>
                    </a:lnTo>
                    <a:lnTo>
                      <a:pt x="689" y="893"/>
                    </a:lnTo>
                    <a:lnTo>
                      <a:pt x="687" y="895"/>
                    </a:lnTo>
                    <a:lnTo>
                      <a:pt x="686" y="897"/>
                    </a:lnTo>
                    <a:lnTo>
                      <a:pt x="686" y="899"/>
                    </a:lnTo>
                    <a:lnTo>
                      <a:pt x="684" y="899"/>
                    </a:lnTo>
                    <a:lnTo>
                      <a:pt x="682" y="901"/>
                    </a:lnTo>
                    <a:lnTo>
                      <a:pt x="680" y="901"/>
                    </a:lnTo>
                    <a:lnTo>
                      <a:pt x="680" y="899"/>
                    </a:lnTo>
                    <a:lnTo>
                      <a:pt x="678" y="899"/>
                    </a:lnTo>
                    <a:lnTo>
                      <a:pt x="676" y="899"/>
                    </a:lnTo>
                    <a:lnTo>
                      <a:pt x="674" y="901"/>
                    </a:lnTo>
                    <a:lnTo>
                      <a:pt x="672" y="901"/>
                    </a:lnTo>
                    <a:lnTo>
                      <a:pt x="670" y="901"/>
                    </a:lnTo>
                    <a:lnTo>
                      <a:pt x="668" y="901"/>
                    </a:lnTo>
                    <a:lnTo>
                      <a:pt x="666" y="901"/>
                    </a:lnTo>
                    <a:lnTo>
                      <a:pt x="664" y="899"/>
                    </a:lnTo>
                    <a:lnTo>
                      <a:pt x="663" y="897"/>
                    </a:lnTo>
                    <a:lnTo>
                      <a:pt x="659" y="895"/>
                    </a:lnTo>
                    <a:lnTo>
                      <a:pt x="657" y="893"/>
                    </a:lnTo>
                    <a:lnTo>
                      <a:pt x="655" y="891"/>
                    </a:lnTo>
                    <a:lnTo>
                      <a:pt x="653" y="891"/>
                    </a:lnTo>
                    <a:lnTo>
                      <a:pt x="651" y="889"/>
                    </a:lnTo>
                    <a:lnTo>
                      <a:pt x="649" y="889"/>
                    </a:lnTo>
                    <a:lnTo>
                      <a:pt x="647" y="889"/>
                    </a:lnTo>
                    <a:lnTo>
                      <a:pt x="645" y="889"/>
                    </a:lnTo>
                    <a:lnTo>
                      <a:pt x="643" y="889"/>
                    </a:lnTo>
                    <a:lnTo>
                      <a:pt x="643" y="887"/>
                    </a:lnTo>
                    <a:lnTo>
                      <a:pt x="641" y="887"/>
                    </a:lnTo>
                    <a:lnTo>
                      <a:pt x="639" y="887"/>
                    </a:lnTo>
                    <a:lnTo>
                      <a:pt x="632" y="886"/>
                    </a:lnTo>
                    <a:lnTo>
                      <a:pt x="630" y="884"/>
                    </a:lnTo>
                    <a:lnTo>
                      <a:pt x="628" y="884"/>
                    </a:lnTo>
                    <a:lnTo>
                      <a:pt x="622" y="884"/>
                    </a:lnTo>
                    <a:lnTo>
                      <a:pt x="618" y="882"/>
                    </a:lnTo>
                    <a:lnTo>
                      <a:pt x="616" y="882"/>
                    </a:lnTo>
                    <a:lnTo>
                      <a:pt x="615" y="880"/>
                    </a:lnTo>
                    <a:lnTo>
                      <a:pt x="615" y="878"/>
                    </a:lnTo>
                    <a:lnTo>
                      <a:pt x="613" y="878"/>
                    </a:lnTo>
                    <a:lnTo>
                      <a:pt x="613" y="876"/>
                    </a:lnTo>
                    <a:lnTo>
                      <a:pt x="611" y="874"/>
                    </a:lnTo>
                    <a:lnTo>
                      <a:pt x="609" y="872"/>
                    </a:lnTo>
                    <a:lnTo>
                      <a:pt x="609" y="870"/>
                    </a:lnTo>
                    <a:lnTo>
                      <a:pt x="609" y="868"/>
                    </a:lnTo>
                    <a:lnTo>
                      <a:pt x="609" y="866"/>
                    </a:lnTo>
                    <a:lnTo>
                      <a:pt x="607" y="864"/>
                    </a:lnTo>
                    <a:lnTo>
                      <a:pt x="605" y="863"/>
                    </a:lnTo>
                    <a:lnTo>
                      <a:pt x="603" y="864"/>
                    </a:lnTo>
                    <a:lnTo>
                      <a:pt x="601" y="864"/>
                    </a:lnTo>
                    <a:lnTo>
                      <a:pt x="601" y="866"/>
                    </a:lnTo>
                    <a:lnTo>
                      <a:pt x="599" y="866"/>
                    </a:lnTo>
                    <a:lnTo>
                      <a:pt x="597" y="866"/>
                    </a:lnTo>
                    <a:lnTo>
                      <a:pt x="595" y="864"/>
                    </a:lnTo>
                    <a:lnTo>
                      <a:pt x="595" y="863"/>
                    </a:lnTo>
                    <a:lnTo>
                      <a:pt x="593" y="861"/>
                    </a:lnTo>
                    <a:lnTo>
                      <a:pt x="593" y="859"/>
                    </a:lnTo>
                    <a:lnTo>
                      <a:pt x="592" y="859"/>
                    </a:lnTo>
                    <a:lnTo>
                      <a:pt x="592" y="857"/>
                    </a:lnTo>
                    <a:lnTo>
                      <a:pt x="590" y="855"/>
                    </a:lnTo>
                    <a:lnTo>
                      <a:pt x="590" y="853"/>
                    </a:lnTo>
                    <a:lnTo>
                      <a:pt x="588" y="853"/>
                    </a:lnTo>
                    <a:lnTo>
                      <a:pt x="586" y="853"/>
                    </a:lnTo>
                    <a:lnTo>
                      <a:pt x="584" y="853"/>
                    </a:lnTo>
                    <a:lnTo>
                      <a:pt x="582" y="855"/>
                    </a:lnTo>
                    <a:lnTo>
                      <a:pt x="580" y="855"/>
                    </a:lnTo>
                    <a:lnTo>
                      <a:pt x="578" y="857"/>
                    </a:lnTo>
                    <a:lnTo>
                      <a:pt x="578" y="861"/>
                    </a:lnTo>
                    <a:lnTo>
                      <a:pt x="576" y="861"/>
                    </a:lnTo>
                    <a:lnTo>
                      <a:pt x="576" y="863"/>
                    </a:lnTo>
                    <a:lnTo>
                      <a:pt x="574" y="863"/>
                    </a:lnTo>
                    <a:lnTo>
                      <a:pt x="572" y="863"/>
                    </a:lnTo>
                    <a:lnTo>
                      <a:pt x="570" y="861"/>
                    </a:lnTo>
                    <a:lnTo>
                      <a:pt x="568" y="861"/>
                    </a:lnTo>
                    <a:lnTo>
                      <a:pt x="568" y="859"/>
                    </a:lnTo>
                    <a:lnTo>
                      <a:pt x="568" y="857"/>
                    </a:lnTo>
                    <a:lnTo>
                      <a:pt x="568" y="855"/>
                    </a:lnTo>
                    <a:lnTo>
                      <a:pt x="568" y="851"/>
                    </a:lnTo>
                    <a:lnTo>
                      <a:pt x="567" y="851"/>
                    </a:lnTo>
                    <a:lnTo>
                      <a:pt x="567" y="849"/>
                    </a:lnTo>
                    <a:lnTo>
                      <a:pt x="567" y="847"/>
                    </a:lnTo>
                    <a:lnTo>
                      <a:pt x="565" y="847"/>
                    </a:lnTo>
                    <a:lnTo>
                      <a:pt x="563" y="847"/>
                    </a:lnTo>
                    <a:lnTo>
                      <a:pt x="561" y="847"/>
                    </a:lnTo>
                    <a:lnTo>
                      <a:pt x="561" y="849"/>
                    </a:lnTo>
                    <a:lnTo>
                      <a:pt x="559" y="851"/>
                    </a:lnTo>
                    <a:lnTo>
                      <a:pt x="559" y="853"/>
                    </a:lnTo>
                    <a:lnTo>
                      <a:pt x="559" y="855"/>
                    </a:lnTo>
                    <a:lnTo>
                      <a:pt x="557" y="855"/>
                    </a:lnTo>
                    <a:lnTo>
                      <a:pt x="555" y="855"/>
                    </a:lnTo>
                    <a:lnTo>
                      <a:pt x="553" y="853"/>
                    </a:lnTo>
                    <a:lnTo>
                      <a:pt x="553" y="851"/>
                    </a:lnTo>
                    <a:lnTo>
                      <a:pt x="551" y="851"/>
                    </a:lnTo>
                    <a:lnTo>
                      <a:pt x="549" y="849"/>
                    </a:lnTo>
                    <a:lnTo>
                      <a:pt x="549" y="851"/>
                    </a:lnTo>
                    <a:lnTo>
                      <a:pt x="547" y="849"/>
                    </a:lnTo>
                    <a:lnTo>
                      <a:pt x="545" y="847"/>
                    </a:lnTo>
                    <a:lnTo>
                      <a:pt x="544" y="845"/>
                    </a:lnTo>
                    <a:lnTo>
                      <a:pt x="542" y="845"/>
                    </a:lnTo>
                    <a:lnTo>
                      <a:pt x="542" y="843"/>
                    </a:lnTo>
                    <a:lnTo>
                      <a:pt x="542" y="841"/>
                    </a:lnTo>
                    <a:lnTo>
                      <a:pt x="542" y="839"/>
                    </a:lnTo>
                    <a:lnTo>
                      <a:pt x="542" y="838"/>
                    </a:lnTo>
                    <a:lnTo>
                      <a:pt x="544" y="836"/>
                    </a:lnTo>
                    <a:lnTo>
                      <a:pt x="545" y="836"/>
                    </a:lnTo>
                    <a:lnTo>
                      <a:pt x="547" y="834"/>
                    </a:lnTo>
                    <a:lnTo>
                      <a:pt x="547" y="832"/>
                    </a:lnTo>
                    <a:lnTo>
                      <a:pt x="547" y="830"/>
                    </a:lnTo>
                    <a:lnTo>
                      <a:pt x="545" y="828"/>
                    </a:lnTo>
                    <a:lnTo>
                      <a:pt x="544" y="828"/>
                    </a:lnTo>
                    <a:lnTo>
                      <a:pt x="542" y="830"/>
                    </a:lnTo>
                    <a:lnTo>
                      <a:pt x="540" y="830"/>
                    </a:lnTo>
                    <a:lnTo>
                      <a:pt x="538" y="830"/>
                    </a:lnTo>
                    <a:lnTo>
                      <a:pt x="536" y="830"/>
                    </a:lnTo>
                    <a:lnTo>
                      <a:pt x="534" y="828"/>
                    </a:lnTo>
                    <a:lnTo>
                      <a:pt x="534" y="826"/>
                    </a:lnTo>
                    <a:lnTo>
                      <a:pt x="532" y="824"/>
                    </a:lnTo>
                    <a:lnTo>
                      <a:pt x="530" y="822"/>
                    </a:lnTo>
                    <a:lnTo>
                      <a:pt x="530" y="820"/>
                    </a:lnTo>
                    <a:lnTo>
                      <a:pt x="526" y="820"/>
                    </a:lnTo>
                    <a:lnTo>
                      <a:pt x="524" y="820"/>
                    </a:lnTo>
                    <a:lnTo>
                      <a:pt x="522" y="820"/>
                    </a:lnTo>
                    <a:lnTo>
                      <a:pt x="520" y="820"/>
                    </a:lnTo>
                    <a:lnTo>
                      <a:pt x="519" y="820"/>
                    </a:lnTo>
                    <a:lnTo>
                      <a:pt x="515" y="820"/>
                    </a:lnTo>
                    <a:lnTo>
                      <a:pt x="511" y="822"/>
                    </a:lnTo>
                    <a:lnTo>
                      <a:pt x="509" y="822"/>
                    </a:lnTo>
                    <a:lnTo>
                      <a:pt x="507" y="824"/>
                    </a:lnTo>
                    <a:lnTo>
                      <a:pt x="505" y="826"/>
                    </a:lnTo>
                    <a:lnTo>
                      <a:pt x="503" y="826"/>
                    </a:lnTo>
                    <a:lnTo>
                      <a:pt x="501" y="828"/>
                    </a:lnTo>
                    <a:lnTo>
                      <a:pt x="499" y="828"/>
                    </a:lnTo>
                    <a:lnTo>
                      <a:pt x="497" y="826"/>
                    </a:lnTo>
                    <a:lnTo>
                      <a:pt x="499" y="826"/>
                    </a:lnTo>
                    <a:lnTo>
                      <a:pt x="499" y="824"/>
                    </a:lnTo>
                    <a:lnTo>
                      <a:pt x="501" y="824"/>
                    </a:lnTo>
                    <a:lnTo>
                      <a:pt x="503" y="822"/>
                    </a:lnTo>
                    <a:lnTo>
                      <a:pt x="505" y="820"/>
                    </a:lnTo>
                    <a:lnTo>
                      <a:pt x="505" y="818"/>
                    </a:lnTo>
                    <a:lnTo>
                      <a:pt x="505" y="816"/>
                    </a:lnTo>
                    <a:lnTo>
                      <a:pt x="505" y="815"/>
                    </a:lnTo>
                    <a:lnTo>
                      <a:pt x="503" y="813"/>
                    </a:lnTo>
                    <a:lnTo>
                      <a:pt x="501" y="811"/>
                    </a:lnTo>
                    <a:lnTo>
                      <a:pt x="499" y="811"/>
                    </a:lnTo>
                    <a:lnTo>
                      <a:pt x="497" y="809"/>
                    </a:lnTo>
                    <a:lnTo>
                      <a:pt x="497" y="811"/>
                    </a:lnTo>
                    <a:lnTo>
                      <a:pt x="496" y="811"/>
                    </a:lnTo>
                    <a:lnTo>
                      <a:pt x="496" y="813"/>
                    </a:lnTo>
                    <a:lnTo>
                      <a:pt x="496" y="815"/>
                    </a:lnTo>
                    <a:lnTo>
                      <a:pt x="494" y="816"/>
                    </a:lnTo>
                    <a:lnTo>
                      <a:pt x="496" y="816"/>
                    </a:lnTo>
                    <a:lnTo>
                      <a:pt x="496" y="818"/>
                    </a:lnTo>
                    <a:lnTo>
                      <a:pt x="494" y="820"/>
                    </a:lnTo>
                    <a:lnTo>
                      <a:pt x="494" y="822"/>
                    </a:lnTo>
                    <a:lnTo>
                      <a:pt x="492" y="826"/>
                    </a:lnTo>
                    <a:lnTo>
                      <a:pt x="490" y="828"/>
                    </a:lnTo>
                    <a:lnTo>
                      <a:pt x="488" y="828"/>
                    </a:lnTo>
                    <a:lnTo>
                      <a:pt x="486" y="828"/>
                    </a:lnTo>
                    <a:lnTo>
                      <a:pt x="484" y="828"/>
                    </a:lnTo>
                    <a:lnTo>
                      <a:pt x="484" y="826"/>
                    </a:lnTo>
                    <a:lnTo>
                      <a:pt x="482" y="824"/>
                    </a:lnTo>
                    <a:lnTo>
                      <a:pt x="482" y="822"/>
                    </a:lnTo>
                    <a:lnTo>
                      <a:pt x="482" y="820"/>
                    </a:lnTo>
                    <a:lnTo>
                      <a:pt x="484" y="820"/>
                    </a:lnTo>
                    <a:lnTo>
                      <a:pt x="482" y="818"/>
                    </a:lnTo>
                    <a:lnTo>
                      <a:pt x="482" y="816"/>
                    </a:lnTo>
                    <a:lnTo>
                      <a:pt x="480" y="815"/>
                    </a:lnTo>
                    <a:lnTo>
                      <a:pt x="478" y="815"/>
                    </a:lnTo>
                    <a:lnTo>
                      <a:pt x="476" y="815"/>
                    </a:lnTo>
                    <a:lnTo>
                      <a:pt x="476" y="816"/>
                    </a:lnTo>
                    <a:lnTo>
                      <a:pt x="476" y="818"/>
                    </a:lnTo>
                    <a:lnTo>
                      <a:pt x="476" y="820"/>
                    </a:lnTo>
                    <a:lnTo>
                      <a:pt x="478" y="820"/>
                    </a:lnTo>
                    <a:lnTo>
                      <a:pt x="478" y="822"/>
                    </a:lnTo>
                    <a:lnTo>
                      <a:pt x="478" y="824"/>
                    </a:lnTo>
                    <a:lnTo>
                      <a:pt x="476" y="824"/>
                    </a:lnTo>
                    <a:lnTo>
                      <a:pt x="474" y="824"/>
                    </a:lnTo>
                    <a:lnTo>
                      <a:pt x="472" y="822"/>
                    </a:lnTo>
                    <a:lnTo>
                      <a:pt x="471" y="822"/>
                    </a:lnTo>
                    <a:lnTo>
                      <a:pt x="469" y="822"/>
                    </a:lnTo>
                    <a:lnTo>
                      <a:pt x="465" y="820"/>
                    </a:lnTo>
                    <a:lnTo>
                      <a:pt x="463" y="820"/>
                    </a:lnTo>
                    <a:lnTo>
                      <a:pt x="461" y="820"/>
                    </a:lnTo>
                    <a:lnTo>
                      <a:pt x="459" y="818"/>
                    </a:lnTo>
                    <a:lnTo>
                      <a:pt x="457" y="816"/>
                    </a:lnTo>
                    <a:lnTo>
                      <a:pt x="455" y="816"/>
                    </a:lnTo>
                    <a:lnTo>
                      <a:pt x="453" y="816"/>
                    </a:lnTo>
                    <a:lnTo>
                      <a:pt x="451" y="815"/>
                    </a:lnTo>
                    <a:lnTo>
                      <a:pt x="449" y="815"/>
                    </a:lnTo>
                    <a:lnTo>
                      <a:pt x="449" y="813"/>
                    </a:lnTo>
                    <a:lnTo>
                      <a:pt x="451" y="813"/>
                    </a:lnTo>
                    <a:lnTo>
                      <a:pt x="453" y="811"/>
                    </a:lnTo>
                    <a:lnTo>
                      <a:pt x="453" y="809"/>
                    </a:lnTo>
                    <a:lnTo>
                      <a:pt x="453" y="807"/>
                    </a:lnTo>
                    <a:lnTo>
                      <a:pt x="453" y="805"/>
                    </a:lnTo>
                    <a:lnTo>
                      <a:pt x="451" y="803"/>
                    </a:lnTo>
                    <a:lnTo>
                      <a:pt x="449" y="803"/>
                    </a:lnTo>
                    <a:lnTo>
                      <a:pt x="448" y="803"/>
                    </a:lnTo>
                    <a:lnTo>
                      <a:pt x="448" y="801"/>
                    </a:lnTo>
                    <a:lnTo>
                      <a:pt x="446" y="801"/>
                    </a:lnTo>
                    <a:lnTo>
                      <a:pt x="444" y="801"/>
                    </a:lnTo>
                    <a:lnTo>
                      <a:pt x="444" y="803"/>
                    </a:lnTo>
                    <a:lnTo>
                      <a:pt x="442" y="805"/>
                    </a:lnTo>
                    <a:lnTo>
                      <a:pt x="440" y="807"/>
                    </a:lnTo>
                    <a:lnTo>
                      <a:pt x="438" y="807"/>
                    </a:lnTo>
                    <a:lnTo>
                      <a:pt x="436" y="807"/>
                    </a:lnTo>
                    <a:lnTo>
                      <a:pt x="436" y="805"/>
                    </a:lnTo>
                    <a:lnTo>
                      <a:pt x="436" y="803"/>
                    </a:lnTo>
                    <a:lnTo>
                      <a:pt x="438" y="803"/>
                    </a:lnTo>
                    <a:lnTo>
                      <a:pt x="440" y="801"/>
                    </a:lnTo>
                    <a:lnTo>
                      <a:pt x="442" y="801"/>
                    </a:lnTo>
                    <a:lnTo>
                      <a:pt x="442" y="799"/>
                    </a:lnTo>
                    <a:lnTo>
                      <a:pt x="444" y="799"/>
                    </a:lnTo>
                    <a:lnTo>
                      <a:pt x="444" y="797"/>
                    </a:lnTo>
                    <a:lnTo>
                      <a:pt x="444" y="795"/>
                    </a:lnTo>
                    <a:lnTo>
                      <a:pt x="442" y="793"/>
                    </a:lnTo>
                    <a:lnTo>
                      <a:pt x="442" y="791"/>
                    </a:lnTo>
                    <a:lnTo>
                      <a:pt x="440" y="790"/>
                    </a:lnTo>
                    <a:lnTo>
                      <a:pt x="438" y="788"/>
                    </a:lnTo>
                    <a:lnTo>
                      <a:pt x="436" y="788"/>
                    </a:lnTo>
                    <a:lnTo>
                      <a:pt x="436" y="786"/>
                    </a:lnTo>
                    <a:lnTo>
                      <a:pt x="434" y="786"/>
                    </a:lnTo>
                    <a:lnTo>
                      <a:pt x="432" y="786"/>
                    </a:lnTo>
                    <a:lnTo>
                      <a:pt x="432" y="784"/>
                    </a:lnTo>
                    <a:lnTo>
                      <a:pt x="430" y="782"/>
                    </a:lnTo>
                    <a:lnTo>
                      <a:pt x="430" y="780"/>
                    </a:lnTo>
                    <a:lnTo>
                      <a:pt x="430" y="778"/>
                    </a:lnTo>
                    <a:lnTo>
                      <a:pt x="432" y="778"/>
                    </a:lnTo>
                    <a:lnTo>
                      <a:pt x="434" y="780"/>
                    </a:lnTo>
                    <a:lnTo>
                      <a:pt x="436" y="780"/>
                    </a:lnTo>
                    <a:lnTo>
                      <a:pt x="438" y="778"/>
                    </a:lnTo>
                    <a:lnTo>
                      <a:pt x="440" y="778"/>
                    </a:lnTo>
                    <a:lnTo>
                      <a:pt x="442" y="776"/>
                    </a:lnTo>
                    <a:lnTo>
                      <a:pt x="442" y="774"/>
                    </a:lnTo>
                    <a:lnTo>
                      <a:pt x="444" y="774"/>
                    </a:lnTo>
                    <a:lnTo>
                      <a:pt x="444" y="772"/>
                    </a:lnTo>
                    <a:lnTo>
                      <a:pt x="444" y="770"/>
                    </a:lnTo>
                    <a:lnTo>
                      <a:pt x="442" y="770"/>
                    </a:lnTo>
                    <a:lnTo>
                      <a:pt x="440" y="770"/>
                    </a:lnTo>
                    <a:lnTo>
                      <a:pt x="438" y="768"/>
                    </a:lnTo>
                    <a:lnTo>
                      <a:pt x="436" y="768"/>
                    </a:lnTo>
                    <a:lnTo>
                      <a:pt x="434" y="770"/>
                    </a:lnTo>
                    <a:lnTo>
                      <a:pt x="432" y="770"/>
                    </a:lnTo>
                    <a:lnTo>
                      <a:pt x="430" y="770"/>
                    </a:lnTo>
                    <a:lnTo>
                      <a:pt x="430" y="768"/>
                    </a:lnTo>
                    <a:lnTo>
                      <a:pt x="428" y="767"/>
                    </a:lnTo>
                    <a:lnTo>
                      <a:pt x="426" y="767"/>
                    </a:lnTo>
                    <a:lnTo>
                      <a:pt x="428" y="765"/>
                    </a:lnTo>
                    <a:lnTo>
                      <a:pt x="430" y="765"/>
                    </a:lnTo>
                    <a:lnTo>
                      <a:pt x="430" y="767"/>
                    </a:lnTo>
                    <a:lnTo>
                      <a:pt x="432" y="767"/>
                    </a:lnTo>
                    <a:lnTo>
                      <a:pt x="432" y="768"/>
                    </a:lnTo>
                    <a:lnTo>
                      <a:pt x="434" y="768"/>
                    </a:lnTo>
                    <a:lnTo>
                      <a:pt x="434" y="767"/>
                    </a:lnTo>
                    <a:lnTo>
                      <a:pt x="436" y="767"/>
                    </a:lnTo>
                    <a:lnTo>
                      <a:pt x="438" y="767"/>
                    </a:lnTo>
                    <a:lnTo>
                      <a:pt x="438" y="765"/>
                    </a:lnTo>
                    <a:lnTo>
                      <a:pt x="438" y="763"/>
                    </a:lnTo>
                    <a:lnTo>
                      <a:pt x="438" y="761"/>
                    </a:lnTo>
                    <a:lnTo>
                      <a:pt x="438" y="759"/>
                    </a:lnTo>
                    <a:lnTo>
                      <a:pt x="438" y="755"/>
                    </a:lnTo>
                    <a:lnTo>
                      <a:pt x="438" y="751"/>
                    </a:lnTo>
                    <a:lnTo>
                      <a:pt x="438" y="749"/>
                    </a:lnTo>
                    <a:lnTo>
                      <a:pt x="436" y="747"/>
                    </a:lnTo>
                    <a:lnTo>
                      <a:pt x="436" y="745"/>
                    </a:lnTo>
                    <a:lnTo>
                      <a:pt x="434" y="745"/>
                    </a:lnTo>
                    <a:lnTo>
                      <a:pt x="432" y="743"/>
                    </a:lnTo>
                    <a:lnTo>
                      <a:pt x="430" y="742"/>
                    </a:lnTo>
                    <a:lnTo>
                      <a:pt x="428" y="740"/>
                    </a:lnTo>
                    <a:lnTo>
                      <a:pt x="428" y="738"/>
                    </a:lnTo>
                    <a:lnTo>
                      <a:pt x="426" y="738"/>
                    </a:lnTo>
                    <a:lnTo>
                      <a:pt x="424" y="736"/>
                    </a:lnTo>
                    <a:lnTo>
                      <a:pt x="423" y="736"/>
                    </a:lnTo>
                    <a:lnTo>
                      <a:pt x="421" y="736"/>
                    </a:lnTo>
                    <a:lnTo>
                      <a:pt x="417" y="734"/>
                    </a:lnTo>
                    <a:lnTo>
                      <a:pt x="415" y="734"/>
                    </a:lnTo>
                    <a:lnTo>
                      <a:pt x="413" y="734"/>
                    </a:lnTo>
                    <a:lnTo>
                      <a:pt x="411" y="736"/>
                    </a:lnTo>
                    <a:lnTo>
                      <a:pt x="409" y="736"/>
                    </a:lnTo>
                    <a:lnTo>
                      <a:pt x="405" y="736"/>
                    </a:lnTo>
                    <a:lnTo>
                      <a:pt x="403" y="734"/>
                    </a:lnTo>
                    <a:lnTo>
                      <a:pt x="401" y="734"/>
                    </a:lnTo>
                    <a:lnTo>
                      <a:pt x="400" y="734"/>
                    </a:lnTo>
                    <a:lnTo>
                      <a:pt x="398" y="734"/>
                    </a:lnTo>
                    <a:lnTo>
                      <a:pt x="396" y="734"/>
                    </a:lnTo>
                    <a:lnTo>
                      <a:pt x="394" y="734"/>
                    </a:lnTo>
                    <a:lnTo>
                      <a:pt x="392" y="734"/>
                    </a:lnTo>
                    <a:lnTo>
                      <a:pt x="390" y="732"/>
                    </a:lnTo>
                    <a:lnTo>
                      <a:pt x="386" y="730"/>
                    </a:lnTo>
                    <a:lnTo>
                      <a:pt x="384" y="730"/>
                    </a:lnTo>
                    <a:lnTo>
                      <a:pt x="384" y="728"/>
                    </a:lnTo>
                    <a:lnTo>
                      <a:pt x="382" y="726"/>
                    </a:lnTo>
                    <a:lnTo>
                      <a:pt x="380" y="724"/>
                    </a:lnTo>
                    <a:lnTo>
                      <a:pt x="378" y="724"/>
                    </a:lnTo>
                    <a:lnTo>
                      <a:pt x="375" y="724"/>
                    </a:lnTo>
                    <a:lnTo>
                      <a:pt x="371" y="724"/>
                    </a:lnTo>
                    <a:lnTo>
                      <a:pt x="369" y="724"/>
                    </a:lnTo>
                    <a:lnTo>
                      <a:pt x="367" y="724"/>
                    </a:lnTo>
                    <a:lnTo>
                      <a:pt x="367" y="726"/>
                    </a:lnTo>
                    <a:lnTo>
                      <a:pt x="365" y="726"/>
                    </a:lnTo>
                    <a:lnTo>
                      <a:pt x="363" y="726"/>
                    </a:lnTo>
                    <a:lnTo>
                      <a:pt x="361" y="726"/>
                    </a:lnTo>
                    <a:lnTo>
                      <a:pt x="359" y="724"/>
                    </a:lnTo>
                    <a:lnTo>
                      <a:pt x="357" y="722"/>
                    </a:lnTo>
                    <a:lnTo>
                      <a:pt x="355" y="720"/>
                    </a:lnTo>
                    <a:lnTo>
                      <a:pt x="353" y="720"/>
                    </a:lnTo>
                    <a:lnTo>
                      <a:pt x="352" y="719"/>
                    </a:lnTo>
                    <a:lnTo>
                      <a:pt x="350" y="719"/>
                    </a:lnTo>
                    <a:lnTo>
                      <a:pt x="350" y="717"/>
                    </a:lnTo>
                    <a:lnTo>
                      <a:pt x="348" y="717"/>
                    </a:lnTo>
                    <a:lnTo>
                      <a:pt x="348" y="715"/>
                    </a:lnTo>
                    <a:lnTo>
                      <a:pt x="348" y="713"/>
                    </a:lnTo>
                    <a:lnTo>
                      <a:pt x="350" y="711"/>
                    </a:lnTo>
                    <a:lnTo>
                      <a:pt x="352" y="711"/>
                    </a:lnTo>
                    <a:lnTo>
                      <a:pt x="353" y="711"/>
                    </a:lnTo>
                    <a:lnTo>
                      <a:pt x="355" y="711"/>
                    </a:lnTo>
                    <a:lnTo>
                      <a:pt x="355" y="709"/>
                    </a:lnTo>
                    <a:lnTo>
                      <a:pt x="355" y="707"/>
                    </a:lnTo>
                    <a:lnTo>
                      <a:pt x="355" y="705"/>
                    </a:lnTo>
                    <a:lnTo>
                      <a:pt x="353" y="703"/>
                    </a:lnTo>
                    <a:lnTo>
                      <a:pt x="352" y="703"/>
                    </a:lnTo>
                    <a:lnTo>
                      <a:pt x="352" y="701"/>
                    </a:lnTo>
                    <a:lnTo>
                      <a:pt x="350" y="701"/>
                    </a:lnTo>
                    <a:lnTo>
                      <a:pt x="348" y="699"/>
                    </a:lnTo>
                    <a:lnTo>
                      <a:pt x="348" y="697"/>
                    </a:lnTo>
                    <a:lnTo>
                      <a:pt x="348" y="695"/>
                    </a:lnTo>
                    <a:lnTo>
                      <a:pt x="348" y="694"/>
                    </a:lnTo>
                    <a:lnTo>
                      <a:pt x="348" y="692"/>
                    </a:lnTo>
                    <a:lnTo>
                      <a:pt x="346" y="690"/>
                    </a:lnTo>
                    <a:lnTo>
                      <a:pt x="346" y="688"/>
                    </a:lnTo>
                    <a:lnTo>
                      <a:pt x="348" y="686"/>
                    </a:lnTo>
                    <a:lnTo>
                      <a:pt x="350" y="686"/>
                    </a:lnTo>
                    <a:lnTo>
                      <a:pt x="352" y="686"/>
                    </a:lnTo>
                    <a:lnTo>
                      <a:pt x="353" y="686"/>
                    </a:lnTo>
                    <a:lnTo>
                      <a:pt x="355" y="684"/>
                    </a:lnTo>
                    <a:lnTo>
                      <a:pt x="355" y="682"/>
                    </a:lnTo>
                    <a:lnTo>
                      <a:pt x="355" y="680"/>
                    </a:lnTo>
                    <a:lnTo>
                      <a:pt x="353" y="678"/>
                    </a:lnTo>
                    <a:lnTo>
                      <a:pt x="352" y="676"/>
                    </a:lnTo>
                    <a:lnTo>
                      <a:pt x="350" y="674"/>
                    </a:lnTo>
                    <a:lnTo>
                      <a:pt x="348" y="672"/>
                    </a:lnTo>
                    <a:lnTo>
                      <a:pt x="348" y="671"/>
                    </a:lnTo>
                    <a:lnTo>
                      <a:pt x="348" y="669"/>
                    </a:lnTo>
                    <a:lnTo>
                      <a:pt x="346" y="667"/>
                    </a:lnTo>
                    <a:lnTo>
                      <a:pt x="346" y="665"/>
                    </a:lnTo>
                    <a:lnTo>
                      <a:pt x="344" y="663"/>
                    </a:lnTo>
                    <a:lnTo>
                      <a:pt x="342" y="663"/>
                    </a:lnTo>
                    <a:lnTo>
                      <a:pt x="340" y="663"/>
                    </a:lnTo>
                    <a:lnTo>
                      <a:pt x="338" y="663"/>
                    </a:lnTo>
                    <a:lnTo>
                      <a:pt x="336" y="663"/>
                    </a:lnTo>
                    <a:lnTo>
                      <a:pt x="334" y="661"/>
                    </a:lnTo>
                    <a:lnTo>
                      <a:pt x="332" y="661"/>
                    </a:lnTo>
                    <a:lnTo>
                      <a:pt x="330" y="661"/>
                    </a:lnTo>
                    <a:lnTo>
                      <a:pt x="330" y="663"/>
                    </a:lnTo>
                    <a:lnTo>
                      <a:pt x="328" y="663"/>
                    </a:lnTo>
                    <a:lnTo>
                      <a:pt x="328" y="665"/>
                    </a:lnTo>
                    <a:lnTo>
                      <a:pt x="327" y="665"/>
                    </a:lnTo>
                    <a:lnTo>
                      <a:pt x="325" y="665"/>
                    </a:lnTo>
                    <a:lnTo>
                      <a:pt x="323" y="665"/>
                    </a:lnTo>
                    <a:lnTo>
                      <a:pt x="323" y="663"/>
                    </a:lnTo>
                    <a:lnTo>
                      <a:pt x="325" y="663"/>
                    </a:lnTo>
                    <a:lnTo>
                      <a:pt x="325" y="661"/>
                    </a:lnTo>
                    <a:lnTo>
                      <a:pt x="325" y="659"/>
                    </a:lnTo>
                    <a:lnTo>
                      <a:pt x="325" y="657"/>
                    </a:lnTo>
                    <a:lnTo>
                      <a:pt x="325" y="655"/>
                    </a:lnTo>
                    <a:lnTo>
                      <a:pt x="323" y="655"/>
                    </a:lnTo>
                    <a:lnTo>
                      <a:pt x="323" y="653"/>
                    </a:lnTo>
                    <a:lnTo>
                      <a:pt x="321" y="653"/>
                    </a:lnTo>
                    <a:lnTo>
                      <a:pt x="319" y="655"/>
                    </a:lnTo>
                    <a:lnTo>
                      <a:pt x="317" y="655"/>
                    </a:lnTo>
                    <a:lnTo>
                      <a:pt x="317" y="657"/>
                    </a:lnTo>
                    <a:lnTo>
                      <a:pt x="315" y="657"/>
                    </a:lnTo>
                    <a:lnTo>
                      <a:pt x="315" y="659"/>
                    </a:lnTo>
                    <a:lnTo>
                      <a:pt x="313" y="661"/>
                    </a:lnTo>
                    <a:lnTo>
                      <a:pt x="311" y="661"/>
                    </a:lnTo>
                    <a:lnTo>
                      <a:pt x="309" y="663"/>
                    </a:lnTo>
                    <a:lnTo>
                      <a:pt x="307" y="663"/>
                    </a:lnTo>
                    <a:lnTo>
                      <a:pt x="305" y="661"/>
                    </a:lnTo>
                    <a:lnTo>
                      <a:pt x="304" y="661"/>
                    </a:lnTo>
                    <a:lnTo>
                      <a:pt x="302" y="661"/>
                    </a:lnTo>
                    <a:lnTo>
                      <a:pt x="300" y="661"/>
                    </a:lnTo>
                    <a:lnTo>
                      <a:pt x="298" y="661"/>
                    </a:lnTo>
                    <a:lnTo>
                      <a:pt x="296" y="663"/>
                    </a:lnTo>
                    <a:lnTo>
                      <a:pt x="294" y="663"/>
                    </a:lnTo>
                    <a:lnTo>
                      <a:pt x="292" y="663"/>
                    </a:lnTo>
                    <a:lnTo>
                      <a:pt x="292" y="661"/>
                    </a:lnTo>
                    <a:lnTo>
                      <a:pt x="292" y="659"/>
                    </a:lnTo>
                    <a:lnTo>
                      <a:pt x="294" y="659"/>
                    </a:lnTo>
                    <a:lnTo>
                      <a:pt x="296" y="659"/>
                    </a:lnTo>
                    <a:lnTo>
                      <a:pt x="298" y="657"/>
                    </a:lnTo>
                    <a:lnTo>
                      <a:pt x="298" y="655"/>
                    </a:lnTo>
                    <a:lnTo>
                      <a:pt x="296" y="655"/>
                    </a:lnTo>
                    <a:lnTo>
                      <a:pt x="294" y="653"/>
                    </a:lnTo>
                    <a:lnTo>
                      <a:pt x="294" y="651"/>
                    </a:lnTo>
                    <a:lnTo>
                      <a:pt x="292" y="651"/>
                    </a:lnTo>
                    <a:lnTo>
                      <a:pt x="292" y="649"/>
                    </a:lnTo>
                    <a:lnTo>
                      <a:pt x="290" y="649"/>
                    </a:lnTo>
                    <a:lnTo>
                      <a:pt x="290" y="647"/>
                    </a:lnTo>
                    <a:lnTo>
                      <a:pt x="290" y="646"/>
                    </a:lnTo>
                    <a:lnTo>
                      <a:pt x="288" y="646"/>
                    </a:lnTo>
                    <a:lnTo>
                      <a:pt x="288" y="644"/>
                    </a:lnTo>
                    <a:lnTo>
                      <a:pt x="286" y="644"/>
                    </a:lnTo>
                    <a:lnTo>
                      <a:pt x="286" y="642"/>
                    </a:lnTo>
                    <a:lnTo>
                      <a:pt x="284" y="640"/>
                    </a:lnTo>
                    <a:lnTo>
                      <a:pt x="284" y="638"/>
                    </a:lnTo>
                    <a:lnTo>
                      <a:pt x="286" y="638"/>
                    </a:lnTo>
                    <a:lnTo>
                      <a:pt x="286" y="636"/>
                    </a:lnTo>
                    <a:lnTo>
                      <a:pt x="288" y="636"/>
                    </a:lnTo>
                    <a:lnTo>
                      <a:pt x="290" y="636"/>
                    </a:lnTo>
                    <a:lnTo>
                      <a:pt x="292" y="636"/>
                    </a:lnTo>
                    <a:lnTo>
                      <a:pt x="294" y="636"/>
                    </a:lnTo>
                    <a:lnTo>
                      <a:pt x="294" y="634"/>
                    </a:lnTo>
                    <a:lnTo>
                      <a:pt x="294" y="632"/>
                    </a:lnTo>
                    <a:lnTo>
                      <a:pt x="294" y="630"/>
                    </a:lnTo>
                    <a:lnTo>
                      <a:pt x="294" y="628"/>
                    </a:lnTo>
                    <a:lnTo>
                      <a:pt x="292" y="626"/>
                    </a:lnTo>
                    <a:lnTo>
                      <a:pt x="292" y="624"/>
                    </a:lnTo>
                    <a:lnTo>
                      <a:pt x="292" y="623"/>
                    </a:lnTo>
                    <a:lnTo>
                      <a:pt x="292" y="621"/>
                    </a:lnTo>
                    <a:lnTo>
                      <a:pt x="290" y="621"/>
                    </a:lnTo>
                    <a:lnTo>
                      <a:pt x="290" y="619"/>
                    </a:lnTo>
                    <a:lnTo>
                      <a:pt x="288" y="619"/>
                    </a:lnTo>
                    <a:lnTo>
                      <a:pt x="286" y="617"/>
                    </a:lnTo>
                    <a:lnTo>
                      <a:pt x="284" y="617"/>
                    </a:lnTo>
                    <a:lnTo>
                      <a:pt x="282" y="617"/>
                    </a:lnTo>
                    <a:lnTo>
                      <a:pt x="282" y="615"/>
                    </a:lnTo>
                    <a:lnTo>
                      <a:pt x="280" y="615"/>
                    </a:lnTo>
                    <a:lnTo>
                      <a:pt x="279" y="615"/>
                    </a:lnTo>
                    <a:lnTo>
                      <a:pt x="277" y="615"/>
                    </a:lnTo>
                    <a:lnTo>
                      <a:pt x="277" y="613"/>
                    </a:lnTo>
                    <a:lnTo>
                      <a:pt x="277" y="611"/>
                    </a:lnTo>
                    <a:lnTo>
                      <a:pt x="277" y="609"/>
                    </a:lnTo>
                    <a:lnTo>
                      <a:pt x="279" y="609"/>
                    </a:lnTo>
                    <a:lnTo>
                      <a:pt x="280" y="607"/>
                    </a:lnTo>
                    <a:lnTo>
                      <a:pt x="280" y="605"/>
                    </a:lnTo>
                    <a:lnTo>
                      <a:pt x="280" y="603"/>
                    </a:lnTo>
                    <a:lnTo>
                      <a:pt x="282" y="603"/>
                    </a:lnTo>
                    <a:lnTo>
                      <a:pt x="282" y="601"/>
                    </a:lnTo>
                    <a:lnTo>
                      <a:pt x="280" y="601"/>
                    </a:lnTo>
                    <a:lnTo>
                      <a:pt x="280" y="599"/>
                    </a:lnTo>
                    <a:lnTo>
                      <a:pt x="279" y="598"/>
                    </a:lnTo>
                    <a:lnTo>
                      <a:pt x="277" y="598"/>
                    </a:lnTo>
                    <a:lnTo>
                      <a:pt x="277" y="596"/>
                    </a:lnTo>
                    <a:lnTo>
                      <a:pt x="275" y="596"/>
                    </a:lnTo>
                    <a:lnTo>
                      <a:pt x="273" y="596"/>
                    </a:lnTo>
                    <a:lnTo>
                      <a:pt x="273" y="598"/>
                    </a:lnTo>
                    <a:lnTo>
                      <a:pt x="271" y="598"/>
                    </a:lnTo>
                    <a:lnTo>
                      <a:pt x="271" y="596"/>
                    </a:lnTo>
                    <a:lnTo>
                      <a:pt x="271" y="594"/>
                    </a:lnTo>
                    <a:lnTo>
                      <a:pt x="269" y="594"/>
                    </a:lnTo>
                    <a:lnTo>
                      <a:pt x="269" y="592"/>
                    </a:lnTo>
                    <a:lnTo>
                      <a:pt x="267" y="592"/>
                    </a:lnTo>
                    <a:lnTo>
                      <a:pt x="265" y="592"/>
                    </a:lnTo>
                    <a:lnTo>
                      <a:pt x="263" y="592"/>
                    </a:lnTo>
                    <a:lnTo>
                      <a:pt x="261" y="592"/>
                    </a:lnTo>
                    <a:lnTo>
                      <a:pt x="261" y="590"/>
                    </a:lnTo>
                    <a:lnTo>
                      <a:pt x="261" y="588"/>
                    </a:lnTo>
                    <a:lnTo>
                      <a:pt x="261" y="586"/>
                    </a:lnTo>
                    <a:lnTo>
                      <a:pt x="259" y="584"/>
                    </a:lnTo>
                    <a:lnTo>
                      <a:pt x="259" y="586"/>
                    </a:lnTo>
                    <a:lnTo>
                      <a:pt x="257" y="586"/>
                    </a:lnTo>
                    <a:lnTo>
                      <a:pt x="257" y="588"/>
                    </a:lnTo>
                    <a:lnTo>
                      <a:pt x="256" y="588"/>
                    </a:lnTo>
                    <a:lnTo>
                      <a:pt x="256" y="590"/>
                    </a:lnTo>
                    <a:lnTo>
                      <a:pt x="254" y="590"/>
                    </a:lnTo>
                    <a:lnTo>
                      <a:pt x="252" y="590"/>
                    </a:lnTo>
                    <a:lnTo>
                      <a:pt x="250" y="590"/>
                    </a:lnTo>
                    <a:lnTo>
                      <a:pt x="248" y="590"/>
                    </a:lnTo>
                    <a:lnTo>
                      <a:pt x="246" y="590"/>
                    </a:lnTo>
                    <a:lnTo>
                      <a:pt x="246" y="592"/>
                    </a:lnTo>
                    <a:lnTo>
                      <a:pt x="244" y="592"/>
                    </a:lnTo>
                    <a:lnTo>
                      <a:pt x="244" y="594"/>
                    </a:lnTo>
                    <a:lnTo>
                      <a:pt x="242" y="594"/>
                    </a:lnTo>
                    <a:lnTo>
                      <a:pt x="240" y="594"/>
                    </a:lnTo>
                    <a:lnTo>
                      <a:pt x="238" y="594"/>
                    </a:lnTo>
                    <a:lnTo>
                      <a:pt x="236" y="594"/>
                    </a:lnTo>
                    <a:lnTo>
                      <a:pt x="236" y="592"/>
                    </a:lnTo>
                    <a:lnTo>
                      <a:pt x="234" y="592"/>
                    </a:lnTo>
                    <a:lnTo>
                      <a:pt x="232" y="592"/>
                    </a:lnTo>
                    <a:lnTo>
                      <a:pt x="231" y="592"/>
                    </a:lnTo>
                    <a:lnTo>
                      <a:pt x="231" y="590"/>
                    </a:lnTo>
                    <a:lnTo>
                      <a:pt x="229" y="590"/>
                    </a:lnTo>
                    <a:lnTo>
                      <a:pt x="229" y="588"/>
                    </a:lnTo>
                    <a:lnTo>
                      <a:pt x="227" y="588"/>
                    </a:lnTo>
                    <a:lnTo>
                      <a:pt x="227" y="586"/>
                    </a:lnTo>
                    <a:lnTo>
                      <a:pt x="225" y="586"/>
                    </a:lnTo>
                    <a:lnTo>
                      <a:pt x="223" y="584"/>
                    </a:lnTo>
                    <a:lnTo>
                      <a:pt x="223" y="582"/>
                    </a:lnTo>
                    <a:lnTo>
                      <a:pt x="221" y="582"/>
                    </a:lnTo>
                    <a:lnTo>
                      <a:pt x="219" y="582"/>
                    </a:lnTo>
                    <a:lnTo>
                      <a:pt x="219" y="584"/>
                    </a:lnTo>
                    <a:lnTo>
                      <a:pt x="217" y="584"/>
                    </a:lnTo>
                    <a:lnTo>
                      <a:pt x="217" y="586"/>
                    </a:lnTo>
                    <a:lnTo>
                      <a:pt x="215" y="586"/>
                    </a:lnTo>
                    <a:lnTo>
                      <a:pt x="213" y="586"/>
                    </a:lnTo>
                    <a:lnTo>
                      <a:pt x="213" y="584"/>
                    </a:lnTo>
                    <a:lnTo>
                      <a:pt x="211" y="584"/>
                    </a:lnTo>
                    <a:lnTo>
                      <a:pt x="209" y="584"/>
                    </a:lnTo>
                    <a:lnTo>
                      <a:pt x="208" y="582"/>
                    </a:lnTo>
                    <a:lnTo>
                      <a:pt x="206" y="582"/>
                    </a:lnTo>
                    <a:lnTo>
                      <a:pt x="206" y="580"/>
                    </a:lnTo>
                    <a:lnTo>
                      <a:pt x="206" y="578"/>
                    </a:lnTo>
                    <a:lnTo>
                      <a:pt x="206" y="576"/>
                    </a:lnTo>
                    <a:lnTo>
                      <a:pt x="206" y="574"/>
                    </a:lnTo>
                    <a:lnTo>
                      <a:pt x="206" y="573"/>
                    </a:lnTo>
                    <a:lnTo>
                      <a:pt x="208" y="573"/>
                    </a:lnTo>
                    <a:lnTo>
                      <a:pt x="208" y="571"/>
                    </a:lnTo>
                    <a:lnTo>
                      <a:pt x="206" y="571"/>
                    </a:lnTo>
                    <a:lnTo>
                      <a:pt x="206" y="569"/>
                    </a:lnTo>
                    <a:lnTo>
                      <a:pt x="204" y="569"/>
                    </a:lnTo>
                    <a:lnTo>
                      <a:pt x="202" y="569"/>
                    </a:lnTo>
                    <a:lnTo>
                      <a:pt x="202" y="571"/>
                    </a:lnTo>
                    <a:lnTo>
                      <a:pt x="200" y="571"/>
                    </a:lnTo>
                    <a:lnTo>
                      <a:pt x="200" y="569"/>
                    </a:lnTo>
                    <a:lnTo>
                      <a:pt x="198" y="569"/>
                    </a:lnTo>
                    <a:lnTo>
                      <a:pt x="196" y="569"/>
                    </a:lnTo>
                    <a:lnTo>
                      <a:pt x="194" y="569"/>
                    </a:lnTo>
                    <a:lnTo>
                      <a:pt x="192" y="569"/>
                    </a:lnTo>
                    <a:lnTo>
                      <a:pt x="190" y="569"/>
                    </a:lnTo>
                    <a:lnTo>
                      <a:pt x="188" y="569"/>
                    </a:lnTo>
                    <a:lnTo>
                      <a:pt x="188" y="567"/>
                    </a:lnTo>
                    <a:lnTo>
                      <a:pt x="186" y="567"/>
                    </a:lnTo>
                    <a:lnTo>
                      <a:pt x="186" y="565"/>
                    </a:lnTo>
                    <a:lnTo>
                      <a:pt x="186" y="563"/>
                    </a:lnTo>
                    <a:lnTo>
                      <a:pt x="186" y="561"/>
                    </a:lnTo>
                    <a:lnTo>
                      <a:pt x="184" y="559"/>
                    </a:lnTo>
                    <a:lnTo>
                      <a:pt x="183" y="559"/>
                    </a:lnTo>
                    <a:lnTo>
                      <a:pt x="183" y="557"/>
                    </a:lnTo>
                    <a:lnTo>
                      <a:pt x="181" y="557"/>
                    </a:lnTo>
                    <a:lnTo>
                      <a:pt x="179" y="557"/>
                    </a:lnTo>
                    <a:lnTo>
                      <a:pt x="177" y="557"/>
                    </a:lnTo>
                    <a:lnTo>
                      <a:pt x="175" y="557"/>
                    </a:lnTo>
                    <a:lnTo>
                      <a:pt x="173" y="557"/>
                    </a:lnTo>
                    <a:lnTo>
                      <a:pt x="171" y="557"/>
                    </a:lnTo>
                    <a:lnTo>
                      <a:pt x="171" y="559"/>
                    </a:lnTo>
                    <a:lnTo>
                      <a:pt x="171" y="561"/>
                    </a:lnTo>
                    <a:lnTo>
                      <a:pt x="169" y="561"/>
                    </a:lnTo>
                    <a:lnTo>
                      <a:pt x="167" y="561"/>
                    </a:lnTo>
                    <a:lnTo>
                      <a:pt x="165" y="561"/>
                    </a:lnTo>
                    <a:lnTo>
                      <a:pt x="163" y="561"/>
                    </a:lnTo>
                    <a:lnTo>
                      <a:pt x="161" y="561"/>
                    </a:lnTo>
                    <a:lnTo>
                      <a:pt x="160" y="561"/>
                    </a:lnTo>
                    <a:lnTo>
                      <a:pt x="158" y="561"/>
                    </a:lnTo>
                    <a:lnTo>
                      <a:pt x="156" y="561"/>
                    </a:lnTo>
                    <a:lnTo>
                      <a:pt x="154" y="561"/>
                    </a:lnTo>
                    <a:lnTo>
                      <a:pt x="152" y="563"/>
                    </a:lnTo>
                    <a:lnTo>
                      <a:pt x="150" y="563"/>
                    </a:lnTo>
                    <a:lnTo>
                      <a:pt x="150" y="565"/>
                    </a:lnTo>
                    <a:lnTo>
                      <a:pt x="150" y="567"/>
                    </a:lnTo>
                    <a:lnTo>
                      <a:pt x="148" y="567"/>
                    </a:lnTo>
                    <a:lnTo>
                      <a:pt x="148" y="569"/>
                    </a:lnTo>
                    <a:lnTo>
                      <a:pt x="146" y="569"/>
                    </a:lnTo>
                    <a:lnTo>
                      <a:pt x="146" y="567"/>
                    </a:lnTo>
                    <a:lnTo>
                      <a:pt x="146" y="565"/>
                    </a:lnTo>
                    <a:lnTo>
                      <a:pt x="146" y="563"/>
                    </a:lnTo>
                    <a:lnTo>
                      <a:pt x="144" y="563"/>
                    </a:lnTo>
                    <a:lnTo>
                      <a:pt x="144" y="561"/>
                    </a:lnTo>
                    <a:lnTo>
                      <a:pt x="142" y="559"/>
                    </a:lnTo>
                    <a:lnTo>
                      <a:pt x="142" y="557"/>
                    </a:lnTo>
                    <a:lnTo>
                      <a:pt x="140" y="557"/>
                    </a:lnTo>
                    <a:lnTo>
                      <a:pt x="138" y="555"/>
                    </a:lnTo>
                    <a:lnTo>
                      <a:pt x="136" y="553"/>
                    </a:lnTo>
                    <a:lnTo>
                      <a:pt x="136" y="551"/>
                    </a:lnTo>
                    <a:lnTo>
                      <a:pt x="135" y="551"/>
                    </a:lnTo>
                    <a:lnTo>
                      <a:pt x="133" y="551"/>
                    </a:lnTo>
                    <a:lnTo>
                      <a:pt x="133" y="553"/>
                    </a:lnTo>
                    <a:lnTo>
                      <a:pt x="131" y="553"/>
                    </a:lnTo>
                    <a:lnTo>
                      <a:pt x="131" y="555"/>
                    </a:lnTo>
                    <a:lnTo>
                      <a:pt x="129" y="555"/>
                    </a:lnTo>
                    <a:lnTo>
                      <a:pt x="129" y="557"/>
                    </a:lnTo>
                    <a:lnTo>
                      <a:pt x="127" y="557"/>
                    </a:lnTo>
                    <a:lnTo>
                      <a:pt x="125" y="557"/>
                    </a:lnTo>
                    <a:lnTo>
                      <a:pt x="123" y="557"/>
                    </a:lnTo>
                    <a:lnTo>
                      <a:pt x="121" y="555"/>
                    </a:lnTo>
                    <a:lnTo>
                      <a:pt x="119" y="555"/>
                    </a:lnTo>
                    <a:lnTo>
                      <a:pt x="119" y="553"/>
                    </a:lnTo>
                    <a:lnTo>
                      <a:pt x="117" y="551"/>
                    </a:lnTo>
                    <a:lnTo>
                      <a:pt x="117" y="550"/>
                    </a:lnTo>
                    <a:lnTo>
                      <a:pt x="119" y="550"/>
                    </a:lnTo>
                    <a:lnTo>
                      <a:pt x="119" y="548"/>
                    </a:lnTo>
                    <a:lnTo>
                      <a:pt x="119" y="546"/>
                    </a:lnTo>
                    <a:lnTo>
                      <a:pt x="119" y="544"/>
                    </a:lnTo>
                    <a:lnTo>
                      <a:pt x="117" y="544"/>
                    </a:lnTo>
                    <a:lnTo>
                      <a:pt x="115" y="544"/>
                    </a:lnTo>
                    <a:lnTo>
                      <a:pt x="113" y="544"/>
                    </a:lnTo>
                    <a:lnTo>
                      <a:pt x="113" y="542"/>
                    </a:lnTo>
                    <a:lnTo>
                      <a:pt x="112" y="542"/>
                    </a:lnTo>
                    <a:lnTo>
                      <a:pt x="112" y="540"/>
                    </a:lnTo>
                    <a:lnTo>
                      <a:pt x="110" y="540"/>
                    </a:lnTo>
                    <a:lnTo>
                      <a:pt x="108" y="538"/>
                    </a:lnTo>
                    <a:lnTo>
                      <a:pt x="108" y="536"/>
                    </a:lnTo>
                    <a:lnTo>
                      <a:pt x="108" y="534"/>
                    </a:lnTo>
                    <a:lnTo>
                      <a:pt x="108" y="532"/>
                    </a:lnTo>
                    <a:lnTo>
                      <a:pt x="106" y="530"/>
                    </a:lnTo>
                    <a:lnTo>
                      <a:pt x="104" y="530"/>
                    </a:lnTo>
                    <a:lnTo>
                      <a:pt x="102" y="530"/>
                    </a:lnTo>
                    <a:lnTo>
                      <a:pt x="100" y="530"/>
                    </a:lnTo>
                    <a:lnTo>
                      <a:pt x="98" y="530"/>
                    </a:lnTo>
                    <a:lnTo>
                      <a:pt x="96" y="530"/>
                    </a:lnTo>
                    <a:lnTo>
                      <a:pt x="96" y="528"/>
                    </a:lnTo>
                    <a:lnTo>
                      <a:pt x="98" y="528"/>
                    </a:lnTo>
                    <a:lnTo>
                      <a:pt x="100" y="528"/>
                    </a:lnTo>
                    <a:lnTo>
                      <a:pt x="100" y="526"/>
                    </a:lnTo>
                    <a:lnTo>
                      <a:pt x="100" y="525"/>
                    </a:lnTo>
                    <a:lnTo>
                      <a:pt x="100" y="523"/>
                    </a:lnTo>
                    <a:lnTo>
                      <a:pt x="102" y="521"/>
                    </a:lnTo>
                    <a:lnTo>
                      <a:pt x="104" y="521"/>
                    </a:lnTo>
                    <a:lnTo>
                      <a:pt x="104" y="519"/>
                    </a:lnTo>
                    <a:lnTo>
                      <a:pt x="104" y="517"/>
                    </a:lnTo>
                    <a:lnTo>
                      <a:pt x="104" y="515"/>
                    </a:lnTo>
                    <a:lnTo>
                      <a:pt x="102" y="515"/>
                    </a:lnTo>
                    <a:lnTo>
                      <a:pt x="102" y="517"/>
                    </a:lnTo>
                    <a:lnTo>
                      <a:pt x="100" y="517"/>
                    </a:lnTo>
                    <a:lnTo>
                      <a:pt x="98" y="517"/>
                    </a:lnTo>
                    <a:lnTo>
                      <a:pt x="96" y="517"/>
                    </a:lnTo>
                    <a:lnTo>
                      <a:pt x="96" y="515"/>
                    </a:lnTo>
                    <a:lnTo>
                      <a:pt x="94" y="515"/>
                    </a:lnTo>
                    <a:lnTo>
                      <a:pt x="94" y="513"/>
                    </a:lnTo>
                    <a:lnTo>
                      <a:pt x="92" y="513"/>
                    </a:lnTo>
                    <a:lnTo>
                      <a:pt x="92" y="511"/>
                    </a:lnTo>
                    <a:lnTo>
                      <a:pt x="90" y="511"/>
                    </a:lnTo>
                    <a:lnTo>
                      <a:pt x="90" y="509"/>
                    </a:lnTo>
                    <a:lnTo>
                      <a:pt x="88" y="507"/>
                    </a:lnTo>
                    <a:lnTo>
                      <a:pt x="87" y="507"/>
                    </a:lnTo>
                    <a:lnTo>
                      <a:pt x="87" y="505"/>
                    </a:lnTo>
                    <a:lnTo>
                      <a:pt x="85" y="505"/>
                    </a:lnTo>
                    <a:lnTo>
                      <a:pt x="83" y="505"/>
                    </a:lnTo>
                    <a:lnTo>
                      <a:pt x="83" y="507"/>
                    </a:lnTo>
                    <a:lnTo>
                      <a:pt x="85" y="507"/>
                    </a:lnTo>
                    <a:lnTo>
                      <a:pt x="85" y="509"/>
                    </a:lnTo>
                    <a:lnTo>
                      <a:pt x="87" y="511"/>
                    </a:lnTo>
                    <a:lnTo>
                      <a:pt x="87" y="513"/>
                    </a:lnTo>
                    <a:lnTo>
                      <a:pt x="85" y="513"/>
                    </a:lnTo>
                    <a:lnTo>
                      <a:pt x="85" y="515"/>
                    </a:lnTo>
                    <a:lnTo>
                      <a:pt x="85" y="517"/>
                    </a:lnTo>
                    <a:lnTo>
                      <a:pt x="83" y="517"/>
                    </a:lnTo>
                    <a:lnTo>
                      <a:pt x="83" y="515"/>
                    </a:lnTo>
                    <a:lnTo>
                      <a:pt x="81" y="515"/>
                    </a:lnTo>
                    <a:lnTo>
                      <a:pt x="81" y="513"/>
                    </a:lnTo>
                    <a:lnTo>
                      <a:pt x="83" y="513"/>
                    </a:lnTo>
                    <a:lnTo>
                      <a:pt x="83" y="511"/>
                    </a:lnTo>
                    <a:lnTo>
                      <a:pt x="83" y="509"/>
                    </a:lnTo>
                    <a:lnTo>
                      <a:pt x="81" y="509"/>
                    </a:lnTo>
                    <a:lnTo>
                      <a:pt x="79" y="509"/>
                    </a:lnTo>
                    <a:lnTo>
                      <a:pt x="79" y="511"/>
                    </a:lnTo>
                    <a:lnTo>
                      <a:pt x="77" y="511"/>
                    </a:lnTo>
                    <a:lnTo>
                      <a:pt x="75" y="511"/>
                    </a:lnTo>
                    <a:lnTo>
                      <a:pt x="73" y="511"/>
                    </a:lnTo>
                    <a:lnTo>
                      <a:pt x="71" y="509"/>
                    </a:lnTo>
                    <a:lnTo>
                      <a:pt x="71" y="511"/>
                    </a:lnTo>
                    <a:lnTo>
                      <a:pt x="69" y="511"/>
                    </a:lnTo>
                    <a:lnTo>
                      <a:pt x="67" y="511"/>
                    </a:lnTo>
                    <a:lnTo>
                      <a:pt x="65" y="511"/>
                    </a:lnTo>
                    <a:lnTo>
                      <a:pt x="65" y="509"/>
                    </a:lnTo>
                    <a:lnTo>
                      <a:pt x="64" y="509"/>
                    </a:lnTo>
                    <a:lnTo>
                      <a:pt x="62" y="509"/>
                    </a:lnTo>
                    <a:lnTo>
                      <a:pt x="60" y="509"/>
                    </a:lnTo>
                    <a:lnTo>
                      <a:pt x="60" y="507"/>
                    </a:lnTo>
                    <a:lnTo>
                      <a:pt x="62" y="507"/>
                    </a:lnTo>
                    <a:lnTo>
                      <a:pt x="60" y="507"/>
                    </a:lnTo>
                    <a:lnTo>
                      <a:pt x="58" y="505"/>
                    </a:lnTo>
                    <a:lnTo>
                      <a:pt x="56" y="505"/>
                    </a:lnTo>
                    <a:lnTo>
                      <a:pt x="54" y="505"/>
                    </a:lnTo>
                    <a:lnTo>
                      <a:pt x="56" y="503"/>
                    </a:lnTo>
                    <a:lnTo>
                      <a:pt x="54" y="503"/>
                    </a:lnTo>
                    <a:lnTo>
                      <a:pt x="54" y="502"/>
                    </a:lnTo>
                    <a:lnTo>
                      <a:pt x="52" y="502"/>
                    </a:lnTo>
                    <a:lnTo>
                      <a:pt x="50" y="502"/>
                    </a:lnTo>
                    <a:lnTo>
                      <a:pt x="48" y="502"/>
                    </a:lnTo>
                    <a:lnTo>
                      <a:pt x="48" y="500"/>
                    </a:lnTo>
                    <a:lnTo>
                      <a:pt x="48" y="498"/>
                    </a:lnTo>
                    <a:lnTo>
                      <a:pt x="50" y="498"/>
                    </a:lnTo>
                    <a:lnTo>
                      <a:pt x="48" y="498"/>
                    </a:lnTo>
                    <a:lnTo>
                      <a:pt x="46" y="498"/>
                    </a:lnTo>
                    <a:lnTo>
                      <a:pt x="46" y="496"/>
                    </a:lnTo>
                    <a:lnTo>
                      <a:pt x="44" y="496"/>
                    </a:lnTo>
                    <a:lnTo>
                      <a:pt x="42" y="496"/>
                    </a:lnTo>
                    <a:lnTo>
                      <a:pt x="42" y="494"/>
                    </a:lnTo>
                    <a:lnTo>
                      <a:pt x="44" y="494"/>
                    </a:lnTo>
                    <a:lnTo>
                      <a:pt x="42" y="494"/>
                    </a:lnTo>
                    <a:lnTo>
                      <a:pt x="40" y="494"/>
                    </a:lnTo>
                    <a:lnTo>
                      <a:pt x="40" y="492"/>
                    </a:lnTo>
                    <a:lnTo>
                      <a:pt x="40" y="494"/>
                    </a:lnTo>
                    <a:lnTo>
                      <a:pt x="39" y="494"/>
                    </a:lnTo>
                    <a:lnTo>
                      <a:pt x="39" y="496"/>
                    </a:lnTo>
                    <a:lnTo>
                      <a:pt x="37" y="494"/>
                    </a:lnTo>
                    <a:lnTo>
                      <a:pt x="35" y="494"/>
                    </a:lnTo>
                    <a:lnTo>
                      <a:pt x="35" y="496"/>
                    </a:lnTo>
                    <a:lnTo>
                      <a:pt x="33" y="496"/>
                    </a:lnTo>
                    <a:lnTo>
                      <a:pt x="31" y="496"/>
                    </a:lnTo>
                    <a:lnTo>
                      <a:pt x="29" y="496"/>
                    </a:lnTo>
                    <a:lnTo>
                      <a:pt x="29" y="494"/>
                    </a:lnTo>
                    <a:lnTo>
                      <a:pt x="27" y="494"/>
                    </a:lnTo>
                    <a:lnTo>
                      <a:pt x="25" y="494"/>
                    </a:lnTo>
                    <a:lnTo>
                      <a:pt x="25" y="496"/>
                    </a:lnTo>
                    <a:lnTo>
                      <a:pt x="25" y="494"/>
                    </a:lnTo>
                    <a:lnTo>
                      <a:pt x="23" y="494"/>
                    </a:lnTo>
                    <a:lnTo>
                      <a:pt x="21" y="494"/>
                    </a:lnTo>
                    <a:lnTo>
                      <a:pt x="21" y="492"/>
                    </a:lnTo>
                    <a:lnTo>
                      <a:pt x="19" y="494"/>
                    </a:lnTo>
                    <a:lnTo>
                      <a:pt x="19" y="492"/>
                    </a:lnTo>
                    <a:lnTo>
                      <a:pt x="17" y="492"/>
                    </a:lnTo>
                    <a:lnTo>
                      <a:pt x="19" y="492"/>
                    </a:lnTo>
                    <a:lnTo>
                      <a:pt x="17" y="492"/>
                    </a:lnTo>
                    <a:lnTo>
                      <a:pt x="16" y="492"/>
                    </a:lnTo>
                    <a:lnTo>
                      <a:pt x="14" y="492"/>
                    </a:lnTo>
                    <a:lnTo>
                      <a:pt x="12" y="492"/>
                    </a:lnTo>
                    <a:lnTo>
                      <a:pt x="12" y="490"/>
                    </a:lnTo>
                    <a:lnTo>
                      <a:pt x="10" y="490"/>
                    </a:lnTo>
                    <a:lnTo>
                      <a:pt x="10" y="488"/>
                    </a:lnTo>
                    <a:lnTo>
                      <a:pt x="8" y="488"/>
                    </a:lnTo>
                    <a:lnTo>
                      <a:pt x="6" y="486"/>
                    </a:lnTo>
                    <a:lnTo>
                      <a:pt x="6" y="484"/>
                    </a:lnTo>
                    <a:lnTo>
                      <a:pt x="6" y="482"/>
                    </a:lnTo>
                    <a:lnTo>
                      <a:pt x="6" y="480"/>
                    </a:lnTo>
                    <a:lnTo>
                      <a:pt x="6" y="478"/>
                    </a:lnTo>
                    <a:lnTo>
                      <a:pt x="4" y="478"/>
                    </a:lnTo>
                    <a:lnTo>
                      <a:pt x="4" y="477"/>
                    </a:lnTo>
                    <a:lnTo>
                      <a:pt x="2" y="477"/>
                    </a:lnTo>
                    <a:lnTo>
                      <a:pt x="0" y="477"/>
                    </a:lnTo>
                    <a:lnTo>
                      <a:pt x="2" y="477"/>
                    </a:lnTo>
                    <a:lnTo>
                      <a:pt x="2" y="475"/>
                    </a:lnTo>
                    <a:lnTo>
                      <a:pt x="4" y="475"/>
                    </a:lnTo>
                    <a:lnTo>
                      <a:pt x="2" y="475"/>
                    </a:lnTo>
                    <a:lnTo>
                      <a:pt x="2" y="473"/>
                    </a:lnTo>
                    <a:lnTo>
                      <a:pt x="4" y="471"/>
                    </a:lnTo>
                    <a:lnTo>
                      <a:pt x="4" y="469"/>
                    </a:lnTo>
                    <a:lnTo>
                      <a:pt x="4" y="467"/>
                    </a:lnTo>
                    <a:lnTo>
                      <a:pt x="2" y="467"/>
                    </a:lnTo>
                    <a:lnTo>
                      <a:pt x="2" y="465"/>
                    </a:lnTo>
                    <a:lnTo>
                      <a:pt x="2" y="463"/>
                    </a:lnTo>
                    <a:lnTo>
                      <a:pt x="0" y="463"/>
                    </a:lnTo>
                    <a:lnTo>
                      <a:pt x="2" y="463"/>
                    </a:lnTo>
                    <a:lnTo>
                      <a:pt x="2" y="461"/>
                    </a:lnTo>
                    <a:lnTo>
                      <a:pt x="0" y="461"/>
                    </a:lnTo>
                    <a:lnTo>
                      <a:pt x="2" y="461"/>
                    </a:lnTo>
                    <a:lnTo>
                      <a:pt x="4" y="459"/>
                    </a:lnTo>
                    <a:lnTo>
                      <a:pt x="4" y="457"/>
                    </a:lnTo>
                    <a:lnTo>
                      <a:pt x="6" y="457"/>
                    </a:lnTo>
                    <a:lnTo>
                      <a:pt x="6" y="455"/>
                    </a:lnTo>
                    <a:lnTo>
                      <a:pt x="8" y="455"/>
                    </a:lnTo>
                    <a:lnTo>
                      <a:pt x="8" y="454"/>
                    </a:lnTo>
                    <a:lnTo>
                      <a:pt x="10" y="454"/>
                    </a:lnTo>
                    <a:lnTo>
                      <a:pt x="10" y="452"/>
                    </a:lnTo>
                    <a:lnTo>
                      <a:pt x="12" y="452"/>
                    </a:lnTo>
                    <a:lnTo>
                      <a:pt x="14" y="450"/>
                    </a:lnTo>
                    <a:lnTo>
                      <a:pt x="14" y="452"/>
                    </a:lnTo>
                    <a:lnTo>
                      <a:pt x="14" y="450"/>
                    </a:lnTo>
                    <a:lnTo>
                      <a:pt x="16" y="450"/>
                    </a:lnTo>
                    <a:lnTo>
                      <a:pt x="16" y="448"/>
                    </a:lnTo>
                    <a:lnTo>
                      <a:pt x="16" y="446"/>
                    </a:lnTo>
                    <a:lnTo>
                      <a:pt x="17" y="446"/>
                    </a:lnTo>
                    <a:lnTo>
                      <a:pt x="16" y="446"/>
                    </a:lnTo>
                    <a:lnTo>
                      <a:pt x="16" y="444"/>
                    </a:lnTo>
                    <a:lnTo>
                      <a:pt x="17" y="444"/>
                    </a:lnTo>
                    <a:lnTo>
                      <a:pt x="16" y="444"/>
                    </a:lnTo>
                    <a:lnTo>
                      <a:pt x="17" y="444"/>
                    </a:lnTo>
                    <a:lnTo>
                      <a:pt x="17" y="442"/>
                    </a:lnTo>
                    <a:lnTo>
                      <a:pt x="19" y="442"/>
                    </a:lnTo>
                    <a:lnTo>
                      <a:pt x="21" y="442"/>
                    </a:lnTo>
                    <a:lnTo>
                      <a:pt x="21" y="440"/>
                    </a:lnTo>
                    <a:lnTo>
                      <a:pt x="21" y="438"/>
                    </a:lnTo>
                    <a:lnTo>
                      <a:pt x="23" y="438"/>
                    </a:lnTo>
                    <a:lnTo>
                      <a:pt x="25" y="438"/>
                    </a:lnTo>
                    <a:lnTo>
                      <a:pt x="23" y="438"/>
                    </a:lnTo>
                    <a:lnTo>
                      <a:pt x="25" y="438"/>
                    </a:lnTo>
                    <a:lnTo>
                      <a:pt x="25" y="436"/>
                    </a:lnTo>
                    <a:lnTo>
                      <a:pt x="23" y="436"/>
                    </a:lnTo>
                    <a:lnTo>
                      <a:pt x="23" y="434"/>
                    </a:lnTo>
                    <a:lnTo>
                      <a:pt x="23" y="432"/>
                    </a:lnTo>
                    <a:lnTo>
                      <a:pt x="25" y="432"/>
                    </a:lnTo>
                    <a:lnTo>
                      <a:pt x="27" y="430"/>
                    </a:lnTo>
                    <a:lnTo>
                      <a:pt x="27" y="429"/>
                    </a:lnTo>
                    <a:lnTo>
                      <a:pt x="29" y="429"/>
                    </a:lnTo>
                    <a:lnTo>
                      <a:pt x="29" y="427"/>
                    </a:lnTo>
                    <a:lnTo>
                      <a:pt x="29" y="425"/>
                    </a:lnTo>
                    <a:lnTo>
                      <a:pt x="29" y="423"/>
                    </a:lnTo>
                    <a:lnTo>
                      <a:pt x="29" y="421"/>
                    </a:lnTo>
                    <a:lnTo>
                      <a:pt x="29" y="419"/>
                    </a:lnTo>
                    <a:lnTo>
                      <a:pt x="29" y="417"/>
                    </a:lnTo>
                    <a:lnTo>
                      <a:pt x="29" y="415"/>
                    </a:lnTo>
                    <a:lnTo>
                      <a:pt x="29" y="413"/>
                    </a:lnTo>
                    <a:lnTo>
                      <a:pt x="29" y="411"/>
                    </a:lnTo>
                    <a:lnTo>
                      <a:pt x="29" y="413"/>
                    </a:lnTo>
                    <a:lnTo>
                      <a:pt x="29" y="411"/>
                    </a:lnTo>
                    <a:lnTo>
                      <a:pt x="31" y="411"/>
                    </a:lnTo>
                    <a:lnTo>
                      <a:pt x="31" y="409"/>
                    </a:lnTo>
                    <a:lnTo>
                      <a:pt x="33" y="409"/>
                    </a:lnTo>
                    <a:lnTo>
                      <a:pt x="31" y="409"/>
                    </a:lnTo>
                    <a:lnTo>
                      <a:pt x="33" y="409"/>
                    </a:lnTo>
                    <a:lnTo>
                      <a:pt x="33" y="407"/>
                    </a:lnTo>
                    <a:lnTo>
                      <a:pt x="33" y="406"/>
                    </a:lnTo>
                    <a:lnTo>
                      <a:pt x="35" y="406"/>
                    </a:lnTo>
                    <a:lnTo>
                      <a:pt x="35" y="404"/>
                    </a:lnTo>
                    <a:lnTo>
                      <a:pt x="35" y="402"/>
                    </a:lnTo>
                    <a:lnTo>
                      <a:pt x="33" y="402"/>
                    </a:lnTo>
                    <a:lnTo>
                      <a:pt x="33" y="400"/>
                    </a:lnTo>
                    <a:lnTo>
                      <a:pt x="33" y="398"/>
                    </a:lnTo>
                    <a:lnTo>
                      <a:pt x="33" y="396"/>
                    </a:lnTo>
                    <a:lnTo>
                      <a:pt x="35" y="396"/>
                    </a:lnTo>
                    <a:lnTo>
                      <a:pt x="33" y="396"/>
                    </a:lnTo>
                    <a:lnTo>
                      <a:pt x="33" y="394"/>
                    </a:lnTo>
                    <a:lnTo>
                      <a:pt x="35" y="394"/>
                    </a:lnTo>
                    <a:lnTo>
                      <a:pt x="33" y="394"/>
                    </a:lnTo>
                    <a:lnTo>
                      <a:pt x="35" y="392"/>
                    </a:lnTo>
                    <a:lnTo>
                      <a:pt x="35" y="390"/>
                    </a:lnTo>
                    <a:lnTo>
                      <a:pt x="37" y="390"/>
                    </a:lnTo>
                    <a:lnTo>
                      <a:pt x="37" y="388"/>
                    </a:lnTo>
                    <a:lnTo>
                      <a:pt x="39" y="388"/>
                    </a:lnTo>
                    <a:lnTo>
                      <a:pt x="39" y="386"/>
                    </a:lnTo>
                    <a:lnTo>
                      <a:pt x="40" y="384"/>
                    </a:lnTo>
                    <a:lnTo>
                      <a:pt x="42" y="382"/>
                    </a:lnTo>
                    <a:lnTo>
                      <a:pt x="42" y="381"/>
                    </a:lnTo>
                    <a:lnTo>
                      <a:pt x="42" y="379"/>
                    </a:lnTo>
                    <a:lnTo>
                      <a:pt x="44" y="379"/>
                    </a:lnTo>
                    <a:lnTo>
                      <a:pt x="46" y="377"/>
                    </a:lnTo>
                    <a:lnTo>
                      <a:pt x="48" y="377"/>
                    </a:lnTo>
                    <a:lnTo>
                      <a:pt x="50" y="377"/>
                    </a:lnTo>
                    <a:lnTo>
                      <a:pt x="50" y="375"/>
                    </a:lnTo>
                    <a:lnTo>
                      <a:pt x="52" y="375"/>
                    </a:lnTo>
                    <a:lnTo>
                      <a:pt x="54" y="375"/>
                    </a:lnTo>
                    <a:lnTo>
                      <a:pt x="56" y="373"/>
                    </a:lnTo>
                    <a:lnTo>
                      <a:pt x="58" y="373"/>
                    </a:lnTo>
                    <a:lnTo>
                      <a:pt x="60" y="373"/>
                    </a:lnTo>
                    <a:lnTo>
                      <a:pt x="60" y="375"/>
                    </a:lnTo>
                    <a:lnTo>
                      <a:pt x="58" y="375"/>
                    </a:lnTo>
                    <a:lnTo>
                      <a:pt x="58" y="377"/>
                    </a:lnTo>
                    <a:lnTo>
                      <a:pt x="58" y="379"/>
                    </a:lnTo>
                    <a:lnTo>
                      <a:pt x="58" y="381"/>
                    </a:lnTo>
                    <a:lnTo>
                      <a:pt x="58" y="382"/>
                    </a:lnTo>
                    <a:lnTo>
                      <a:pt x="56" y="384"/>
                    </a:lnTo>
                    <a:lnTo>
                      <a:pt x="56" y="386"/>
                    </a:lnTo>
                    <a:lnTo>
                      <a:pt x="58" y="386"/>
                    </a:lnTo>
                    <a:lnTo>
                      <a:pt x="60" y="388"/>
                    </a:lnTo>
                    <a:lnTo>
                      <a:pt x="62" y="386"/>
                    </a:lnTo>
                    <a:lnTo>
                      <a:pt x="62" y="384"/>
                    </a:lnTo>
                    <a:lnTo>
                      <a:pt x="64" y="384"/>
                    </a:lnTo>
                    <a:lnTo>
                      <a:pt x="64" y="382"/>
                    </a:lnTo>
                    <a:lnTo>
                      <a:pt x="64" y="381"/>
                    </a:lnTo>
                    <a:lnTo>
                      <a:pt x="65" y="379"/>
                    </a:lnTo>
                    <a:lnTo>
                      <a:pt x="67" y="379"/>
                    </a:lnTo>
                    <a:lnTo>
                      <a:pt x="69" y="379"/>
                    </a:lnTo>
                    <a:lnTo>
                      <a:pt x="71" y="377"/>
                    </a:lnTo>
                    <a:lnTo>
                      <a:pt x="73" y="377"/>
                    </a:lnTo>
                    <a:lnTo>
                      <a:pt x="75" y="375"/>
                    </a:lnTo>
                    <a:lnTo>
                      <a:pt x="77" y="375"/>
                    </a:lnTo>
                    <a:lnTo>
                      <a:pt x="79" y="375"/>
                    </a:lnTo>
                    <a:lnTo>
                      <a:pt x="79" y="373"/>
                    </a:lnTo>
                    <a:lnTo>
                      <a:pt x="79" y="375"/>
                    </a:lnTo>
                    <a:lnTo>
                      <a:pt x="79" y="373"/>
                    </a:lnTo>
                    <a:lnTo>
                      <a:pt x="81" y="373"/>
                    </a:lnTo>
                    <a:lnTo>
                      <a:pt x="83" y="373"/>
                    </a:lnTo>
                    <a:lnTo>
                      <a:pt x="83" y="371"/>
                    </a:lnTo>
                    <a:lnTo>
                      <a:pt x="85" y="371"/>
                    </a:lnTo>
                    <a:lnTo>
                      <a:pt x="85" y="369"/>
                    </a:lnTo>
                    <a:lnTo>
                      <a:pt x="85" y="367"/>
                    </a:lnTo>
                    <a:lnTo>
                      <a:pt x="87" y="367"/>
                    </a:lnTo>
                    <a:lnTo>
                      <a:pt x="87" y="365"/>
                    </a:lnTo>
                    <a:lnTo>
                      <a:pt x="87" y="363"/>
                    </a:lnTo>
                    <a:lnTo>
                      <a:pt x="88" y="361"/>
                    </a:lnTo>
                    <a:lnTo>
                      <a:pt x="88" y="359"/>
                    </a:lnTo>
                    <a:lnTo>
                      <a:pt x="90" y="359"/>
                    </a:lnTo>
                    <a:lnTo>
                      <a:pt x="90" y="358"/>
                    </a:lnTo>
                    <a:lnTo>
                      <a:pt x="90" y="356"/>
                    </a:lnTo>
                    <a:lnTo>
                      <a:pt x="92" y="356"/>
                    </a:lnTo>
                    <a:lnTo>
                      <a:pt x="92" y="354"/>
                    </a:lnTo>
                    <a:lnTo>
                      <a:pt x="92" y="352"/>
                    </a:lnTo>
                    <a:lnTo>
                      <a:pt x="94" y="352"/>
                    </a:lnTo>
                    <a:lnTo>
                      <a:pt x="96" y="350"/>
                    </a:lnTo>
                    <a:lnTo>
                      <a:pt x="98" y="350"/>
                    </a:lnTo>
                    <a:lnTo>
                      <a:pt x="98" y="348"/>
                    </a:lnTo>
                    <a:lnTo>
                      <a:pt x="100" y="348"/>
                    </a:lnTo>
                    <a:lnTo>
                      <a:pt x="100" y="346"/>
                    </a:lnTo>
                    <a:lnTo>
                      <a:pt x="100" y="344"/>
                    </a:lnTo>
                    <a:lnTo>
                      <a:pt x="102" y="344"/>
                    </a:lnTo>
                    <a:lnTo>
                      <a:pt x="102" y="342"/>
                    </a:lnTo>
                    <a:lnTo>
                      <a:pt x="102" y="340"/>
                    </a:lnTo>
                    <a:lnTo>
                      <a:pt x="104" y="338"/>
                    </a:lnTo>
                    <a:lnTo>
                      <a:pt x="104" y="336"/>
                    </a:lnTo>
                    <a:lnTo>
                      <a:pt x="104" y="334"/>
                    </a:lnTo>
                    <a:lnTo>
                      <a:pt x="104" y="333"/>
                    </a:lnTo>
                    <a:lnTo>
                      <a:pt x="106" y="333"/>
                    </a:lnTo>
                    <a:lnTo>
                      <a:pt x="106" y="331"/>
                    </a:lnTo>
                    <a:lnTo>
                      <a:pt x="108" y="331"/>
                    </a:lnTo>
                    <a:lnTo>
                      <a:pt x="108" y="329"/>
                    </a:lnTo>
                    <a:lnTo>
                      <a:pt x="110" y="329"/>
                    </a:lnTo>
                    <a:lnTo>
                      <a:pt x="112" y="331"/>
                    </a:lnTo>
                    <a:lnTo>
                      <a:pt x="113" y="331"/>
                    </a:lnTo>
                    <a:lnTo>
                      <a:pt x="115" y="331"/>
                    </a:lnTo>
                    <a:lnTo>
                      <a:pt x="117" y="333"/>
                    </a:lnTo>
                    <a:lnTo>
                      <a:pt x="119" y="333"/>
                    </a:lnTo>
                    <a:lnTo>
                      <a:pt x="121" y="331"/>
                    </a:lnTo>
                    <a:lnTo>
                      <a:pt x="123" y="331"/>
                    </a:lnTo>
                    <a:lnTo>
                      <a:pt x="125" y="331"/>
                    </a:lnTo>
                    <a:lnTo>
                      <a:pt x="125" y="329"/>
                    </a:lnTo>
                    <a:lnTo>
                      <a:pt x="125" y="327"/>
                    </a:lnTo>
                    <a:lnTo>
                      <a:pt x="127" y="327"/>
                    </a:lnTo>
                    <a:lnTo>
                      <a:pt x="127" y="325"/>
                    </a:lnTo>
                    <a:lnTo>
                      <a:pt x="129" y="325"/>
                    </a:lnTo>
                    <a:lnTo>
                      <a:pt x="129" y="323"/>
                    </a:lnTo>
                    <a:lnTo>
                      <a:pt x="131" y="323"/>
                    </a:lnTo>
                    <a:lnTo>
                      <a:pt x="133" y="321"/>
                    </a:lnTo>
                    <a:lnTo>
                      <a:pt x="135" y="321"/>
                    </a:lnTo>
                    <a:lnTo>
                      <a:pt x="136" y="319"/>
                    </a:lnTo>
                    <a:lnTo>
                      <a:pt x="138" y="319"/>
                    </a:lnTo>
                    <a:lnTo>
                      <a:pt x="138" y="317"/>
                    </a:lnTo>
                    <a:lnTo>
                      <a:pt x="140" y="317"/>
                    </a:lnTo>
                    <a:lnTo>
                      <a:pt x="140" y="315"/>
                    </a:lnTo>
                    <a:lnTo>
                      <a:pt x="142" y="315"/>
                    </a:lnTo>
                    <a:lnTo>
                      <a:pt x="144" y="313"/>
                    </a:lnTo>
                    <a:lnTo>
                      <a:pt x="146" y="313"/>
                    </a:lnTo>
                    <a:lnTo>
                      <a:pt x="146" y="311"/>
                    </a:lnTo>
                    <a:lnTo>
                      <a:pt x="148" y="311"/>
                    </a:lnTo>
                    <a:lnTo>
                      <a:pt x="150" y="311"/>
                    </a:lnTo>
                    <a:lnTo>
                      <a:pt x="150" y="310"/>
                    </a:lnTo>
                    <a:lnTo>
                      <a:pt x="152" y="310"/>
                    </a:lnTo>
                    <a:lnTo>
                      <a:pt x="154" y="310"/>
                    </a:lnTo>
                    <a:lnTo>
                      <a:pt x="154" y="308"/>
                    </a:lnTo>
                    <a:lnTo>
                      <a:pt x="156" y="308"/>
                    </a:lnTo>
                    <a:lnTo>
                      <a:pt x="156" y="306"/>
                    </a:lnTo>
                    <a:lnTo>
                      <a:pt x="158" y="306"/>
                    </a:lnTo>
                    <a:lnTo>
                      <a:pt x="158" y="304"/>
                    </a:lnTo>
                    <a:lnTo>
                      <a:pt x="158" y="302"/>
                    </a:lnTo>
                    <a:lnTo>
                      <a:pt x="158" y="300"/>
                    </a:lnTo>
                    <a:lnTo>
                      <a:pt x="160" y="298"/>
                    </a:lnTo>
                    <a:lnTo>
                      <a:pt x="160" y="296"/>
                    </a:lnTo>
                    <a:lnTo>
                      <a:pt x="161" y="296"/>
                    </a:lnTo>
                    <a:lnTo>
                      <a:pt x="161" y="294"/>
                    </a:lnTo>
                    <a:lnTo>
                      <a:pt x="163" y="294"/>
                    </a:lnTo>
                    <a:lnTo>
                      <a:pt x="163" y="292"/>
                    </a:lnTo>
                    <a:lnTo>
                      <a:pt x="165" y="290"/>
                    </a:lnTo>
                    <a:lnTo>
                      <a:pt x="167" y="288"/>
                    </a:lnTo>
                    <a:lnTo>
                      <a:pt x="169" y="286"/>
                    </a:lnTo>
                    <a:lnTo>
                      <a:pt x="171" y="285"/>
                    </a:lnTo>
                    <a:lnTo>
                      <a:pt x="171" y="283"/>
                    </a:lnTo>
                    <a:lnTo>
                      <a:pt x="173" y="283"/>
                    </a:lnTo>
                    <a:lnTo>
                      <a:pt x="173" y="281"/>
                    </a:lnTo>
                    <a:lnTo>
                      <a:pt x="173" y="279"/>
                    </a:lnTo>
                    <a:lnTo>
                      <a:pt x="175" y="279"/>
                    </a:lnTo>
                    <a:lnTo>
                      <a:pt x="175" y="277"/>
                    </a:lnTo>
                    <a:lnTo>
                      <a:pt x="177" y="277"/>
                    </a:lnTo>
                    <a:lnTo>
                      <a:pt x="177" y="275"/>
                    </a:lnTo>
                    <a:lnTo>
                      <a:pt x="179" y="275"/>
                    </a:lnTo>
                    <a:lnTo>
                      <a:pt x="179" y="273"/>
                    </a:lnTo>
                    <a:lnTo>
                      <a:pt x="181" y="273"/>
                    </a:lnTo>
                    <a:lnTo>
                      <a:pt x="181" y="271"/>
                    </a:lnTo>
                    <a:lnTo>
                      <a:pt x="183" y="271"/>
                    </a:lnTo>
                    <a:lnTo>
                      <a:pt x="183" y="269"/>
                    </a:lnTo>
                    <a:lnTo>
                      <a:pt x="184" y="269"/>
                    </a:lnTo>
                    <a:lnTo>
                      <a:pt x="184" y="267"/>
                    </a:lnTo>
                    <a:lnTo>
                      <a:pt x="186" y="267"/>
                    </a:lnTo>
                    <a:lnTo>
                      <a:pt x="186" y="265"/>
                    </a:lnTo>
                    <a:lnTo>
                      <a:pt x="188" y="265"/>
                    </a:lnTo>
                    <a:lnTo>
                      <a:pt x="188" y="263"/>
                    </a:lnTo>
                    <a:lnTo>
                      <a:pt x="190" y="263"/>
                    </a:lnTo>
                    <a:lnTo>
                      <a:pt x="190" y="262"/>
                    </a:lnTo>
                    <a:lnTo>
                      <a:pt x="192" y="262"/>
                    </a:lnTo>
                    <a:lnTo>
                      <a:pt x="192" y="260"/>
                    </a:lnTo>
                    <a:lnTo>
                      <a:pt x="194" y="260"/>
                    </a:lnTo>
                    <a:lnTo>
                      <a:pt x="196" y="260"/>
                    </a:lnTo>
                    <a:lnTo>
                      <a:pt x="196" y="258"/>
                    </a:lnTo>
                    <a:lnTo>
                      <a:pt x="196" y="256"/>
                    </a:lnTo>
                    <a:lnTo>
                      <a:pt x="196" y="254"/>
                    </a:lnTo>
                    <a:lnTo>
                      <a:pt x="196" y="252"/>
                    </a:lnTo>
                    <a:lnTo>
                      <a:pt x="196" y="250"/>
                    </a:lnTo>
                    <a:lnTo>
                      <a:pt x="196" y="248"/>
                    </a:lnTo>
                    <a:lnTo>
                      <a:pt x="196" y="246"/>
                    </a:lnTo>
                    <a:lnTo>
                      <a:pt x="198" y="246"/>
                    </a:lnTo>
                    <a:lnTo>
                      <a:pt x="198" y="244"/>
                    </a:lnTo>
                    <a:lnTo>
                      <a:pt x="198" y="242"/>
                    </a:lnTo>
                    <a:lnTo>
                      <a:pt x="200" y="242"/>
                    </a:lnTo>
                    <a:lnTo>
                      <a:pt x="200" y="240"/>
                    </a:lnTo>
                    <a:lnTo>
                      <a:pt x="200" y="238"/>
                    </a:lnTo>
                    <a:lnTo>
                      <a:pt x="202" y="238"/>
                    </a:lnTo>
                    <a:lnTo>
                      <a:pt x="202" y="237"/>
                    </a:lnTo>
                    <a:lnTo>
                      <a:pt x="204" y="235"/>
                    </a:lnTo>
                    <a:lnTo>
                      <a:pt x="204" y="233"/>
                    </a:lnTo>
                    <a:lnTo>
                      <a:pt x="206" y="233"/>
                    </a:lnTo>
                    <a:lnTo>
                      <a:pt x="206" y="231"/>
                    </a:lnTo>
                    <a:lnTo>
                      <a:pt x="208" y="231"/>
                    </a:lnTo>
                    <a:lnTo>
                      <a:pt x="209" y="231"/>
                    </a:lnTo>
                    <a:lnTo>
                      <a:pt x="209" y="229"/>
                    </a:lnTo>
                    <a:lnTo>
                      <a:pt x="211" y="229"/>
                    </a:lnTo>
                    <a:lnTo>
                      <a:pt x="213" y="229"/>
                    </a:lnTo>
                    <a:lnTo>
                      <a:pt x="215" y="229"/>
                    </a:lnTo>
                    <a:lnTo>
                      <a:pt x="215" y="227"/>
                    </a:lnTo>
                    <a:lnTo>
                      <a:pt x="217" y="227"/>
                    </a:lnTo>
                    <a:lnTo>
                      <a:pt x="219" y="227"/>
                    </a:lnTo>
                    <a:lnTo>
                      <a:pt x="219" y="225"/>
                    </a:lnTo>
                    <a:lnTo>
                      <a:pt x="221" y="225"/>
                    </a:lnTo>
                    <a:lnTo>
                      <a:pt x="223" y="225"/>
                    </a:lnTo>
                    <a:lnTo>
                      <a:pt x="223" y="223"/>
                    </a:lnTo>
                    <a:lnTo>
                      <a:pt x="225" y="223"/>
                    </a:lnTo>
                    <a:lnTo>
                      <a:pt x="227" y="223"/>
                    </a:lnTo>
                    <a:lnTo>
                      <a:pt x="229" y="223"/>
                    </a:lnTo>
                    <a:lnTo>
                      <a:pt x="231" y="223"/>
                    </a:lnTo>
                    <a:lnTo>
                      <a:pt x="232" y="223"/>
                    </a:lnTo>
                    <a:lnTo>
                      <a:pt x="234" y="223"/>
                    </a:lnTo>
                    <a:lnTo>
                      <a:pt x="234" y="221"/>
                    </a:lnTo>
                    <a:lnTo>
                      <a:pt x="236" y="221"/>
                    </a:lnTo>
                    <a:lnTo>
                      <a:pt x="236" y="219"/>
                    </a:lnTo>
                    <a:lnTo>
                      <a:pt x="236" y="217"/>
                    </a:lnTo>
                    <a:lnTo>
                      <a:pt x="238" y="217"/>
                    </a:lnTo>
                    <a:lnTo>
                      <a:pt x="238" y="215"/>
                    </a:lnTo>
                    <a:lnTo>
                      <a:pt x="238" y="213"/>
                    </a:lnTo>
                    <a:lnTo>
                      <a:pt x="238" y="212"/>
                    </a:lnTo>
                    <a:lnTo>
                      <a:pt x="238" y="210"/>
                    </a:lnTo>
                    <a:lnTo>
                      <a:pt x="238" y="208"/>
                    </a:lnTo>
                    <a:lnTo>
                      <a:pt x="238" y="206"/>
                    </a:lnTo>
                    <a:lnTo>
                      <a:pt x="238" y="204"/>
                    </a:lnTo>
                    <a:lnTo>
                      <a:pt x="238" y="202"/>
                    </a:lnTo>
                    <a:lnTo>
                      <a:pt x="238" y="200"/>
                    </a:lnTo>
                    <a:lnTo>
                      <a:pt x="238" y="198"/>
                    </a:lnTo>
                    <a:lnTo>
                      <a:pt x="238" y="196"/>
                    </a:lnTo>
                    <a:lnTo>
                      <a:pt x="238" y="194"/>
                    </a:lnTo>
                    <a:lnTo>
                      <a:pt x="238" y="192"/>
                    </a:lnTo>
                    <a:lnTo>
                      <a:pt x="238" y="190"/>
                    </a:lnTo>
                    <a:lnTo>
                      <a:pt x="238" y="189"/>
                    </a:lnTo>
                    <a:lnTo>
                      <a:pt x="240" y="189"/>
                    </a:lnTo>
                    <a:lnTo>
                      <a:pt x="240" y="187"/>
                    </a:lnTo>
                    <a:lnTo>
                      <a:pt x="240" y="185"/>
                    </a:lnTo>
                    <a:lnTo>
                      <a:pt x="240" y="183"/>
                    </a:lnTo>
                    <a:lnTo>
                      <a:pt x="242" y="181"/>
                    </a:lnTo>
                    <a:lnTo>
                      <a:pt x="244" y="181"/>
                    </a:lnTo>
                    <a:lnTo>
                      <a:pt x="244" y="179"/>
                    </a:lnTo>
                    <a:lnTo>
                      <a:pt x="246" y="179"/>
                    </a:lnTo>
                    <a:lnTo>
                      <a:pt x="248" y="179"/>
                    </a:lnTo>
                    <a:lnTo>
                      <a:pt x="248" y="177"/>
                    </a:lnTo>
                    <a:lnTo>
                      <a:pt x="250" y="177"/>
                    </a:lnTo>
                    <a:lnTo>
                      <a:pt x="250" y="175"/>
                    </a:lnTo>
                    <a:lnTo>
                      <a:pt x="252" y="175"/>
                    </a:lnTo>
                    <a:lnTo>
                      <a:pt x="254" y="175"/>
                    </a:lnTo>
                    <a:lnTo>
                      <a:pt x="254" y="177"/>
                    </a:lnTo>
                    <a:lnTo>
                      <a:pt x="256" y="177"/>
                    </a:lnTo>
                    <a:lnTo>
                      <a:pt x="256" y="175"/>
                    </a:lnTo>
                    <a:lnTo>
                      <a:pt x="257" y="175"/>
                    </a:lnTo>
                    <a:lnTo>
                      <a:pt x="259" y="175"/>
                    </a:lnTo>
                    <a:lnTo>
                      <a:pt x="259" y="173"/>
                    </a:lnTo>
                    <a:lnTo>
                      <a:pt x="259" y="171"/>
                    </a:lnTo>
                    <a:lnTo>
                      <a:pt x="259" y="169"/>
                    </a:lnTo>
                    <a:lnTo>
                      <a:pt x="261" y="169"/>
                    </a:lnTo>
                    <a:lnTo>
                      <a:pt x="261" y="167"/>
                    </a:lnTo>
                    <a:lnTo>
                      <a:pt x="261" y="165"/>
                    </a:lnTo>
                    <a:lnTo>
                      <a:pt x="263" y="165"/>
                    </a:lnTo>
                    <a:lnTo>
                      <a:pt x="263" y="164"/>
                    </a:lnTo>
                    <a:lnTo>
                      <a:pt x="263" y="162"/>
                    </a:lnTo>
                    <a:lnTo>
                      <a:pt x="265" y="160"/>
                    </a:lnTo>
                    <a:lnTo>
                      <a:pt x="267" y="160"/>
                    </a:lnTo>
                    <a:lnTo>
                      <a:pt x="267" y="158"/>
                    </a:lnTo>
                    <a:lnTo>
                      <a:pt x="267" y="156"/>
                    </a:lnTo>
                    <a:lnTo>
                      <a:pt x="269" y="156"/>
                    </a:lnTo>
                    <a:lnTo>
                      <a:pt x="269" y="154"/>
                    </a:lnTo>
                    <a:lnTo>
                      <a:pt x="269" y="152"/>
                    </a:lnTo>
                    <a:lnTo>
                      <a:pt x="271" y="152"/>
                    </a:lnTo>
                    <a:lnTo>
                      <a:pt x="271" y="150"/>
                    </a:lnTo>
                    <a:lnTo>
                      <a:pt x="271" y="148"/>
                    </a:lnTo>
                    <a:lnTo>
                      <a:pt x="273" y="148"/>
                    </a:lnTo>
                    <a:lnTo>
                      <a:pt x="273" y="146"/>
                    </a:lnTo>
                    <a:lnTo>
                      <a:pt x="275" y="146"/>
                    </a:lnTo>
                    <a:lnTo>
                      <a:pt x="275" y="144"/>
                    </a:lnTo>
                    <a:lnTo>
                      <a:pt x="275" y="142"/>
                    </a:lnTo>
                    <a:lnTo>
                      <a:pt x="277" y="142"/>
                    </a:lnTo>
                    <a:lnTo>
                      <a:pt x="277" y="141"/>
                    </a:lnTo>
                    <a:lnTo>
                      <a:pt x="279" y="141"/>
                    </a:lnTo>
                    <a:lnTo>
                      <a:pt x="280" y="139"/>
                    </a:lnTo>
                    <a:lnTo>
                      <a:pt x="280" y="137"/>
                    </a:lnTo>
                    <a:lnTo>
                      <a:pt x="282" y="137"/>
                    </a:lnTo>
                    <a:lnTo>
                      <a:pt x="284" y="135"/>
                    </a:lnTo>
                    <a:lnTo>
                      <a:pt x="286" y="135"/>
                    </a:lnTo>
                    <a:lnTo>
                      <a:pt x="286" y="133"/>
                    </a:lnTo>
                    <a:lnTo>
                      <a:pt x="288" y="133"/>
                    </a:lnTo>
                    <a:lnTo>
                      <a:pt x="288" y="131"/>
                    </a:lnTo>
                    <a:lnTo>
                      <a:pt x="290" y="131"/>
                    </a:lnTo>
                    <a:lnTo>
                      <a:pt x="292" y="129"/>
                    </a:lnTo>
                    <a:lnTo>
                      <a:pt x="294" y="127"/>
                    </a:lnTo>
                    <a:lnTo>
                      <a:pt x="296" y="125"/>
                    </a:lnTo>
                    <a:lnTo>
                      <a:pt x="296" y="123"/>
                    </a:lnTo>
                    <a:lnTo>
                      <a:pt x="296" y="121"/>
                    </a:lnTo>
                    <a:lnTo>
                      <a:pt x="298" y="121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64" name="Freeform 4881">
                <a:extLst>
                  <a:ext uri="{FF2B5EF4-FFF2-40B4-BE49-F238E27FC236}">
                    <a16:creationId xmlns:a16="http://schemas.microsoft.com/office/drawing/2014/main" id="{CC24DF62-081A-5EB2-4FDB-CEE355D88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6600" y="2478118"/>
                <a:ext cx="946900" cy="585304"/>
              </a:xfrm>
              <a:custGeom>
                <a:avLst/>
                <a:gdLst>
                  <a:gd name="T0" fmla="*/ 33 w 982"/>
                  <a:gd name="T1" fmla="*/ 144 h 607"/>
                  <a:gd name="T2" fmla="*/ 58 w 982"/>
                  <a:gd name="T3" fmla="*/ 159 h 607"/>
                  <a:gd name="T4" fmla="*/ 87 w 982"/>
                  <a:gd name="T5" fmla="*/ 155 h 607"/>
                  <a:gd name="T6" fmla="*/ 116 w 982"/>
                  <a:gd name="T7" fmla="*/ 144 h 607"/>
                  <a:gd name="T8" fmla="*/ 150 w 982"/>
                  <a:gd name="T9" fmla="*/ 142 h 607"/>
                  <a:gd name="T10" fmla="*/ 192 w 982"/>
                  <a:gd name="T11" fmla="*/ 117 h 607"/>
                  <a:gd name="T12" fmla="*/ 231 w 982"/>
                  <a:gd name="T13" fmla="*/ 88 h 607"/>
                  <a:gd name="T14" fmla="*/ 279 w 982"/>
                  <a:gd name="T15" fmla="*/ 79 h 607"/>
                  <a:gd name="T16" fmla="*/ 310 w 982"/>
                  <a:gd name="T17" fmla="*/ 73 h 607"/>
                  <a:gd name="T18" fmla="*/ 340 w 982"/>
                  <a:gd name="T19" fmla="*/ 50 h 607"/>
                  <a:gd name="T20" fmla="*/ 392 w 982"/>
                  <a:gd name="T21" fmla="*/ 38 h 607"/>
                  <a:gd name="T22" fmla="*/ 431 w 982"/>
                  <a:gd name="T23" fmla="*/ 29 h 607"/>
                  <a:gd name="T24" fmla="*/ 486 w 982"/>
                  <a:gd name="T25" fmla="*/ 15 h 607"/>
                  <a:gd name="T26" fmla="*/ 525 w 982"/>
                  <a:gd name="T27" fmla="*/ 23 h 607"/>
                  <a:gd name="T28" fmla="*/ 553 w 982"/>
                  <a:gd name="T29" fmla="*/ 13 h 607"/>
                  <a:gd name="T30" fmla="*/ 609 w 982"/>
                  <a:gd name="T31" fmla="*/ 11 h 607"/>
                  <a:gd name="T32" fmla="*/ 646 w 982"/>
                  <a:gd name="T33" fmla="*/ 17 h 607"/>
                  <a:gd name="T34" fmla="*/ 694 w 982"/>
                  <a:gd name="T35" fmla="*/ 17 h 607"/>
                  <a:gd name="T36" fmla="*/ 720 w 982"/>
                  <a:gd name="T37" fmla="*/ 33 h 607"/>
                  <a:gd name="T38" fmla="*/ 749 w 982"/>
                  <a:gd name="T39" fmla="*/ 27 h 607"/>
                  <a:gd name="T40" fmla="*/ 784 w 982"/>
                  <a:gd name="T41" fmla="*/ 35 h 607"/>
                  <a:gd name="T42" fmla="*/ 814 w 982"/>
                  <a:gd name="T43" fmla="*/ 33 h 607"/>
                  <a:gd name="T44" fmla="*/ 753 w 982"/>
                  <a:gd name="T45" fmla="*/ 96 h 607"/>
                  <a:gd name="T46" fmla="*/ 790 w 982"/>
                  <a:gd name="T47" fmla="*/ 119 h 607"/>
                  <a:gd name="T48" fmla="*/ 809 w 982"/>
                  <a:gd name="T49" fmla="*/ 154 h 607"/>
                  <a:gd name="T50" fmla="*/ 843 w 982"/>
                  <a:gd name="T51" fmla="*/ 179 h 607"/>
                  <a:gd name="T52" fmla="*/ 889 w 982"/>
                  <a:gd name="T53" fmla="*/ 180 h 607"/>
                  <a:gd name="T54" fmla="*/ 922 w 982"/>
                  <a:gd name="T55" fmla="*/ 180 h 607"/>
                  <a:gd name="T56" fmla="*/ 953 w 982"/>
                  <a:gd name="T57" fmla="*/ 177 h 607"/>
                  <a:gd name="T58" fmla="*/ 980 w 982"/>
                  <a:gd name="T59" fmla="*/ 196 h 607"/>
                  <a:gd name="T60" fmla="*/ 949 w 982"/>
                  <a:gd name="T61" fmla="*/ 217 h 607"/>
                  <a:gd name="T62" fmla="*/ 922 w 982"/>
                  <a:gd name="T63" fmla="*/ 240 h 607"/>
                  <a:gd name="T64" fmla="*/ 884 w 982"/>
                  <a:gd name="T65" fmla="*/ 250 h 607"/>
                  <a:gd name="T66" fmla="*/ 849 w 982"/>
                  <a:gd name="T67" fmla="*/ 259 h 607"/>
                  <a:gd name="T68" fmla="*/ 816 w 982"/>
                  <a:gd name="T69" fmla="*/ 267 h 607"/>
                  <a:gd name="T70" fmla="*/ 786 w 982"/>
                  <a:gd name="T71" fmla="*/ 269 h 607"/>
                  <a:gd name="T72" fmla="*/ 753 w 982"/>
                  <a:gd name="T73" fmla="*/ 267 h 607"/>
                  <a:gd name="T74" fmla="*/ 724 w 982"/>
                  <a:gd name="T75" fmla="*/ 286 h 607"/>
                  <a:gd name="T76" fmla="*/ 690 w 982"/>
                  <a:gd name="T77" fmla="*/ 301 h 607"/>
                  <a:gd name="T78" fmla="*/ 657 w 982"/>
                  <a:gd name="T79" fmla="*/ 324 h 607"/>
                  <a:gd name="T80" fmla="*/ 611 w 982"/>
                  <a:gd name="T81" fmla="*/ 317 h 607"/>
                  <a:gd name="T82" fmla="*/ 592 w 982"/>
                  <a:gd name="T83" fmla="*/ 380 h 607"/>
                  <a:gd name="T84" fmla="*/ 576 w 982"/>
                  <a:gd name="T85" fmla="*/ 424 h 607"/>
                  <a:gd name="T86" fmla="*/ 565 w 982"/>
                  <a:gd name="T87" fmla="*/ 457 h 607"/>
                  <a:gd name="T88" fmla="*/ 569 w 982"/>
                  <a:gd name="T89" fmla="*/ 480 h 607"/>
                  <a:gd name="T90" fmla="*/ 559 w 982"/>
                  <a:gd name="T91" fmla="*/ 488 h 607"/>
                  <a:gd name="T92" fmla="*/ 538 w 982"/>
                  <a:gd name="T93" fmla="*/ 516 h 607"/>
                  <a:gd name="T94" fmla="*/ 432 w 982"/>
                  <a:gd name="T95" fmla="*/ 605 h 607"/>
                  <a:gd name="T96" fmla="*/ 390 w 982"/>
                  <a:gd name="T97" fmla="*/ 593 h 607"/>
                  <a:gd name="T98" fmla="*/ 363 w 982"/>
                  <a:gd name="T99" fmla="*/ 557 h 607"/>
                  <a:gd name="T100" fmla="*/ 338 w 982"/>
                  <a:gd name="T101" fmla="*/ 534 h 607"/>
                  <a:gd name="T102" fmla="*/ 306 w 982"/>
                  <a:gd name="T103" fmla="*/ 493 h 607"/>
                  <a:gd name="T104" fmla="*/ 258 w 982"/>
                  <a:gd name="T105" fmla="*/ 467 h 607"/>
                  <a:gd name="T106" fmla="*/ 221 w 982"/>
                  <a:gd name="T107" fmla="*/ 472 h 607"/>
                  <a:gd name="T108" fmla="*/ 212 w 982"/>
                  <a:gd name="T109" fmla="*/ 495 h 607"/>
                  <a:gd name="T110" fmla="*/ 191 w 982"/>
                  <a:gd name="T111" fmla="*/ 518 h 607"/>
                  <a:gd name="T112" fmla="*/ 166 w 982"/>
                  <a:gd name="T113" fmla="*/ 540 h 607"/>
                  <a:gd name="T114" fmla="*/ 131 w 982"/>
                  <a:gd name="T115" fmla="*/ 530 h 607"/>
                  <a:gd name="T116" fmla="*/ 110 w 982"/>
                  <a:gd name="T117" fmla="*/ 509 h 607"/>
                  <a:gd name="T118" fmla="*/ 79 w 982"/>
                  <a:gd name="T119" fmla="*/ 480 h 607"/>
                  <a:gd name="T120" fmla="*/ 66 w 982"/>
                  <a:gd name="T121" fmla="*/ 451 h 607"/>
                  <a:gd name="T122" fmla="*/ 50 w 982"/>
                  <a:gd name="T123" fmla="*/ 422 h 607"/>
                  <a:gd name="T124" fmla="*/ 23 w 982"/>
                  <a:gd name="T125" fmla="*/ 392 h 60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982" h="607">
                    <a:moveTo>
                      <a:pt x="0" y="169"/>
                    </a:moveTo>
                    <a:lnTo>
                      <a:pt x="0" y="171"/>
                    </a:lnTo>
                    <a:lnTo>
                      <a:pt x="2" y="171"/>
                    </a:lnTo>
                    <a:lnTo>
                      <a:pt x="2" y="173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6" y="169"/>
                    </a:lnTo>
                    <a:lnTo>
                      <a:pt x="6" y="167"/>
                    </a:lnTo>
                    <a:lnTo>
                      <a:pt x="4" y="165"/>
                    </a:lnTo>
                    <a:lnTo>
                      <a:pt x="4" y="163"/>
                    </a:lnTo>
                    <a:lnTo>
                      <a:pt x="4" y="161"/>
                    </a:lnTo>
                    <a:lnTo>
                      <a:pt x="4" y="159"/>
                    </a:lnTo>
                    <a:lnTo>
                      <a:pt x="6" y="159"/>
                    </a:lnTo>
                    <a:lnTo>
                      <a:pt x="8" y="159"/>
                    </a:lnTo>
                    <a:lnTo>
                      <a:pt x="10" y="157"/>
                    </a:lnTo>
                    <a:lnTo>
                      <a:pt x="10" y="155"/>
                    </a:lnTo>
                    <a:lnTo>
                      <a:pt x="8" y="155"/>
                    </a:lnTo>
                    <a:lnTo>
                      <a:pt x="6" y="154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0"/>
                    </a:lnTo>
                    <a:lnTo>
                      <a:pt x="8" y="148"/>
                    </a:lnTo>
                    <a:lnTo>
                      <a:pt x="10" y="148"/>
                    </a:lnTo>
                    <a:lnTo>
                      <a:pt x="10" y="146"/>
                    </a:lnTo>
                    <a:lnTo>
                      <a:pt x="12" y="146"/>
                    </a:lnTo>
                    <a:lnTo>
                      <a:pt x="14" y="146"/>
                    </a:lnTo>
                    <a:lnTo>
                      <a:pt x="16" y="146"/>
                    </a:lnTo>
                    <a:lnTo>
                      <a:pt x="16" y="144"/>
                    </a:lnTo>
                    <a:lnTo>
                      <a:pt x="18" y="144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0" y="148"/>
                    </a:lnTo>
                    <a:lnTo>
                      <a:pt x="18" y="148"/>
                    </a:lnTo>
                    <a:lnTo>
                      <a:pt x="18" y="150"/>
                    </a:lnTo>
                    <a:lnTo>
                      <a:pt x="18" y="152"/>
                    </a:lnTo>
                    <a:lnTo>
                      <a:pt x="20" y="152"/>
                    </a:lnTo>
                    <a:lnTo>
                      <a:pt x="20" y="154"/>
                    </a:lnTo>
                    <a:lnTo>
                      <a:pt x="22" y="154"/>
                    </a:lnTo>
                    <a:lnTo>
                      <a:pt x="22" y="152"/>
                    </a:lnTo>
                    <a:lnTo>
                      <a:pt x="23" y="152"/>
                    </a:lnTo>
                    <a:lnTo>
                      <a:pt x="25" y="150"/>
                    </a:lnTo>
                    <a:lnTo>
                      <a:pt x="25" y="148"/>
                    </a:lnTo>
                    <a:lnTo>
                      <a:pt x="27" y="148"/>
                    </a:lnTo>
                    <a:lnTo>
                      <a:pt x="29" y="148"/>
                    </a:lnTo>
                    <a:lnTo>
                      <a:pt x="31" y="146"/>
                    </a:lnTo>
                    <a:lnTo>
                      <a:pt x="31" y="144"/>
                    </a:lnTo>
                    <a:lnTo>
                      <a:pt x="33" y="144"/>
                    </a:lnTo>
                    <a:lnTo>
                      <a:pt x="35" y="144"/>
                    </a:lnTo>
                    <a:lnTo>
                      <a:pt x="35" y="146"/>
                    </a:lnTo>
                    <a:lnTo>
                      <a:pt x="35" y="148"/>
                    </a:lnTo>
                    <a:lnTo>
                      <a:pt x="35" y="150"/>
                    </a:lnTo>
                    <a:lnTo>
                      <a:pt x="35" y="152"/>
                    </a:lnTo>
                    <a:lnTo>
                      <a:pt x="37" y="152"/>
                    </a:lnTo>
                    <a:lnTo>
                      <a:pt x="37" y="154"/>
                    </a:lnTo>
                    <a:lnTo>
                      <a:pt x="37" y="155"/>
                    </a:lnTo>
                    <a:lnTo>
                      <a:pt x="37" y="157"/>
                    </a:lnTo>
                    <a:lnTo>
                      <a:pt x="37" y="159"/>
                    </a:lnTo>
                    <a:lnTo>
                      <a:pt x="39" y="159"/>
                    </a:lnTo>
                    <a:lnTo>
                      <a:pt x="39" y="157"/>
                    </a:lnTo>
                    <a:lnTo>
                      <a:pt x="39" y="155"/>
                    </a:lnTo>
                    <a:lnTo>
                      <a:pt x="39" y="154"/>
                    </a:lnTo>
                    <a:lnTo>
                      <a:pt x="39" y="152"/>
                    </a:lnTo>
                    <a:lnTo>
                      <a:pt x="41" y="152"/>
                    </a:lnTo>
                    <a:lnTo>
                      <a:pt x="43" y="152"/>
                    </a:lnTo>
                    <a:lnTo>
                      <a:pt x="45" y="152"/>
                    </a:lnTo>
                    <a:lnTo>
                      <a:pt x="47" y="152"/>
                    </a:lnTo>
                    <a:lnTo>
                      <a:pt x="48" y="152"/>
                    </a:lnTo>
                    <a:lnTo>
                      <a:pt x="50" y="152"/>
                    </a:lnTo>
                    <a:lnTo>
                      <a:pt x="50" y="154"/>
                    </a:lnTo>
                    <a:lnTo>
                      <a:pt x="50" y="155"/>
                    </a:lnTo>
                    <a:lnTo>
                      <a:pt x="50" y="157"/>
                    </a:lnTo>
                    <a:lnTo>
                      <a:pt x="52" y="157"/>
                    </a:lnTo>
                    <a:lnTo>
                      <a:pt x="54" y="157"/>
                    </a:lnTo>
                    <a:lnTo>
                      <a:pt x="54" y="155"/>
                    </a:lnTo>
                    <a:lnTo>
                      <a:pt x="56" y="155"/>
                    </a:lnTo>
                    <a:lnTo>
                      <a:pt x="56" y="154"/>
                    </a:lnTo>
                    <a:lnTo>
                      <a:pt x="54" y="154"/>
                    </a:lnTo>
                    <a:lnTo>
                      <a:pt x="54" y="152"/>
                    </a:lnTo>
                    <a:lnTo>
                      <a:pt x="54" y="150"/>
                    </a:lnTo>
                    <a:lnTo>
                      <a:pt x="52" y="148"/>
                    </a:lnTo>
                    <a:lnTo>
                      <a:pt x="52" y="146"/>
                    </a:lnTo>
                    <a:lnTo>
                      <a:pt x="54" y="144"/>
                    </a:lnTo>
                    <a:lnTo>
                      <a:pt x="56" y="144"/>
                    </a:lnTo>
                    <a:lnTo>
                      <a:pt x="58" y="146"/>
                    </a:lnTo>
                    <a:lnTo>
                      <a:pt x="58" y="148"/>
                    </a:lnTo>
                    <a:lnTo>
                      <a:pt x="58" y="150"/>
                    </a:lnTo>
                    <a:lnTo>
                      <a:pt x="60" y="150"/>
                    </a:lnTo>
                    <a:lnTo>
                      <a:pt x="60" y="152"/>
                    </a:lnTo>
                    <a:lnTo>
                      <a:pt x="60" y="154"/>
                    </a:lnTo>
                    <a:lnTo>
                      <a:pt x="58" y="154"/>
                    </a:lnTo>
                    <a:lnTo>
                      <a:pt x="58" y="155"/>
                    </a:lnTo>
                    <a:lnTo>
                      <a:pt x="56" y="157"/>
                    </a:lnTo>
                    <a:lnTo>
                      <a:pt x="56" y="159"/>
                    </a:lnTo>
                    <a:lnTo>
                      <a:pt x="58" y="159"/>
                    </a:lnTo>
                    <a:lnTo>
                      <a:pt x="58" y="161"/>
                    </a:lnTo>
                    <a:lnTo>
                      <a:pt x="60" y="161"/>
                    </a:lnTo>
                    <a:lnTo>
                      <a:pt x="60" y="159"/>
                    </a:lnTo>
                    <a:lnTo>
                      <a:pt x="62" y="159"/>
                    </a:lnTo>
                    <a:lnTo>
                      <a:pt x="62" y="157"/>
                    </a:lnTo>
                    <a:lnTo>
                      <a:pt x="62" y="155"/>
                    </a:lnTo>
                    <a:lnTo>
                      <a:pt x="62" y="154"/>
                    </a:lnTo>
                    <a:lnTo>
                      <a:pt x="64" y="154"/>
                    </a:lnTo>
                    <a:lnTo>
                      <a:pt x="66" y="154"/>
                    </a:lnTo>
                    <a:lnTo>
                      <a:pt x="68" y="154"/>
                    </a:lnTo>
                    <a:lnTo>
                      <a:pt x="70" y="154"/>
                    </a:lnTo>
                    <a:lnTo>
                      <a:pt x="71" y="154"/>
                    </a:lnTo>
                    <a:lnTo>
                      <a:pt x="71" y="155"/>
                    </a:lnTo>
                    <a:lnTo>
                      <a:pt x="71" y="157"/>
                    </a:lnTo>
                    <a:lnTo>
                      <a:pt x="70" y="157"/>
                    </a:lnTo>
                    <a:lnTo>
                      <a:pt x="70" y="159"/>
                    </a:lnTo>
                    <a:lnTo>
                      <a:pt x="68" y="159"/>
                    </a:lnTo>
                    <a:lnTo>
                      <a:pt x="70" y="159"/>
                    </a:lnTo>
                    <a:lnTo>
                      <a:pt x="70" y="161"/>
                    </a:lnTo>
                    <a:lnTo>
                      <a:pt x="71" y="161"/>
                    </a:lnTo>
                    <a:lnTo>
                      <a:pt x="73" y="161"/>
                    </a:lnTo>
                    <a:lnTo>
                      <a:pt x="73" y="159"/>
                    </a:lnTo>
                    <a:lnTo>
                      <a:pt x="75" y="159"/>
                    </a:lnTo>
                    <a:lnTo>
                      <a:pt x="75" y="157"/>
                    </a:lnTo>
                    <a:lnTo>
                      <a:pt x="75" y="155"/>
                    </a:lnTo>
                    <a:lnTo>
                      <a:pt x="75" y="154"/>
                    </a:lnTo>
                    <a:lnTo>
                      <a:pt x="75" y="152"/>
                    </a:lnTo>
                    <a:lnTo>
                      <a:pt x="73" y="152"/>
                    </a:lnTo>
                    <a:lnTo>
                      <a:pt x="75" y="152"/>
                    </a:lnTo>
                    <a:lnTo>
                      <a:pt x="75" y="150"/>
                    </a:lnTo>
                    <a:lnTo>
                      <a:pt x="77" y="150"/>
                    </a:lnTo>
                    <a:lnTo>
                      <a:pt x="79" y="150"/>
                    </a:lnTo>
                    <a:lnTo>
                      <a:pt x="81" y="150"/>
                    </a:lnTo>
                    <a:lnTo>
                      <a:pt x="81" y="152"/>
                    </a:lnTo>
                    <a:lnTo>
                      <a:pt x="83" y="152"/>
                    </a:lnTo>
                    <a:lnTo>
                      <a:pt x="83" y="154"/>
                    </a:lnTo>
                    <a:lnTo>
                      <a:pt x="83" y="155"/>
                    </a:lnTo>
                    <a:lnTo>
                      <a:pt x="81" y="155"/>
                    </a:lnTo>
                    <a:lnTo>
                      <a:pt x="81" y="157"/>
                    </a:lnTo>
                    <a:lnTo>
                      <a:pt x="79" y="157"/>
                    </a:lnTo>
                    <a:lnTo>
                      <a:pt x="79" y="159"/>
                    </a:lnTo>
                    <a:lnTo>
                      <a:pt x="79" y="161"/>
                    </a:lnTo>
                    <a:lnTo>
                      <a:pt x="81" y="161"/>
                    </a:lnTo>
                    <a:lnTo>
                      <a:pt x="83" y="161"/>
                    </a:lnTo>
                    <a:lnTo>
                      <a:pt x="85" y="159"/>
                    </a:lnTo>
                    <a:lnTo>
                      <a:pt x="87" y="157"/>
                    </a:lnTo>
                    <a:lnTo>
                      <a:pt x="87" y="155"/>
                    </a:lnTo>
                    <a:lnTo>
                      <a:pt x="85" y="155"/>
                    </a:lnTo>
                    <a:lnTo>
                      <a:pt x="85" y="154"/>
                    </a:lnTo>
                    <a:lnTo>
                      <a:pt x="85" y="152"/>
                    </a:lnTo>
                    <a:lnTo>
                      <a:pt x="87" y="152"/>
                    </a:lnTo>
                    <a:lnTo>
                      <a:pt x="89" y="152"/>
                    </a:lnTo>
                    <a:lnTo>
                      <a:pt x="91" y="152"/>
                    </a:lnTo>
                    <a:lnTo>
                      <a:pt x="91" y="154"/>
                    </a:lnTo>
                    <a:lnTo>
                      <a:pt x="91" y="155"/>
                    </a:lnTo>
                    <a:lnTo>
                      <a:pt x="93" y="155"/>
                    </a:lnTo>
                    <a:lnTo>
                      <a:pt x="93" y="157"/>
                    </a:lnTo>
                    <a:lnTo>
                      <a:pt x="95" y="157"/>
                    </a:lnTo>
                    <a:lnTo>
                      <a:pt x="96" y="157"/>
                    </a:lnTo>
                    <a:lnTo>
                      <a:pt x="96" y="155"/>
                    </a:lnTo>
                    <a:lnTo>
                      <a:pt x="98" y="155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2" y="152"/>
                    </a:lnTo>
                    <a:lnTo>
                      <a:pt x="104" y="152"/>
                    </a:lnTo>
                    <a:lnTo>
                      <a:pt x="106" y="152"/>
                    </a:lnTo>
                    <a:lnTo>
                      <a:pt x="106" y="154"/>
                    </a:lnTo>
                    <a:lnTo>
                      <a:pt x="108" y="154"/>
                    </a:lnTo>
                    <a:lnTo>
                      <a:pt x="108" y="155"/>
                    </a:lnTo>
                    <a:lnTo>
                      <a:pt x="110" y="155"/>
                    </a:lnTo>
                    <a:lnTo>
                      <a:pt x="110" y="154"/>
                    </a:lnTo>
                    <a:lnTo>
                      <a:pt x="112" y="154"/>
                    </a:lnTo>
                    <a:lnTo>
                      <a:pt x="112" y="152"/>
                    </a:lnTo>
                    <a:lnTo>
                      <a:pt x="110" y="152"/>
                    </a:lnTo>
                    <a:lnTo>
                      <a:pt x="110" y="150"/>
                    </a:lnTo>
                    <a:lnTo>
                      <a:pt x="110" y="148"/>
                    </a:lnTo>
                    <a:lnTo>
                      <a:pt x="108" y="148"/>
                    </a:lnTo>
                    <a:lnTo>
                      <a:pt x="106" y="148"/>
                    </a:lnTo>
                    <a:lnTo>
                      <a:pt x="104" y="148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104" y="146"/>
                    </a:lnTo>
                    <a:lnTo>
                      <a:pt x="106" y="146"/>
                    </a:lnTo>
                    <a:lnTo>
                      <a:pt x="108" y="146"/>
                    </a:lnTo>
                    <a:lnTo>
                      <a:pt x="110" y="144"/>
                    </a:lnTo>
                    <a:lnTo>
                      <a:pt x="112" y="144"/>
                    </a:lnTo>
                    <a:lnTo>
                      <a:pt x="114" y="144"/>
                    </a:lnTo>
                    <a:lnTo>
                      <a:pt x="116" y="144"/>
                    </a:lnTo>
                    <a:lnTo>
                      <a:pt x="116" y="142"/>
                    </a:lnTo>
                    <a:lnTo>
                      <a:pt x="116" y="140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8" y="144"/>
                    </a:lnTo>
                    <a:lnTo>
                      <a:pt x="116" y="144"/>
                    </a:lnTo>
                    <a:lnTo>
                      <a:pt x="118" y="144"/>
                    </a:lnTo>
                    <a:lnTo>
                      <a:pt x="118" y="146"/>
                    </a:lnTo>
                    <a:lnTo>
                      <a:pt x="118" y="144"/>
                    </a:lnTo>
                    <a:lnTo>
                      <a:pt x="119" y="144"/>
                    </a:lnTo>
                    <a:lnTo>
                      <a:pt x="119" y="146"/>
                    </a:lnTo>
                    <a:lnTo>
                      <a:pt x="121" y="146"/>
                    </a:lnTo>
                    <a:lnTo>
                      <a:pt x="123" y="144"/>
                    </a:lnTo>
                    <a:lnTo>
                      <a:pt x="123" y="142"/>
                    </a:lnTo>
                    <a:lnTo>
                      <a:pt x="125" y="142"/>
                    </a:lnTo>
                    <a:lnTo>
                      <a:pt x="127" y="142"/>
                    </a:lnTo>
                    <a:lnTo>
                      <a:pt x="127" y="140"/>
                    </a:lnTo>
                    <a:lnTo>
                      <a:pt x="129" y="140"/>
                    </a:lnTo>
                    <a:lnTo>
                      <a:pt x="131" y="140"/>
                    </a:lnTo>
                    <a:lnTo>
                      <a:pt x="131" y="142"/>
                    </a:lnTo>
                    <a:lnTo>
                      <a:pt x="131" y="144"/>
                    </a:lnTo>
                    <a:lnTo>
                      <a:pt x="131" y="146"/>
                    </a:lnTo>
                    <a:lnTo>
                      <a:pt x="129" y="146"/>
                    </a:lnTo>
                    <a:lnTo>
                      <a:pt x="129" y="148"/>
                    </a:lnTo>
                    <a:lnTo>
                      <a:pt x="129" y="150"/>
                    </a:lnTo>
                    <a:lnTo>
                      <a:pt x="131" y="150"/>
                    </a:lnTo>
                    <a:lnTo>
                      <a:pt x="133" y="150"/>
                    </a:lnTo>
                    <a:lnTo>
                      <a:pt x="135" y="150"/>
                    </a:lnTo>
                    <a:lnTo>
                      <a:pt x="135" y="148"/>
                    </a:lnTo>
                    <a:lnTo>
                      <a:pt x="137" y="148"/>
                    </a:lnTo>
                    <a:lnTo>
                      <a:pt x="137" y="146"/>
                    </a:lnTo>
                    <a:lnTo>
                      <a:pt x="139" y="146"/>
                    </a:lnTo>
                    <a:lnTo>
                      <a:pt x="141" y="148"/>
                    </a:lnTo>
                    <a:lnTo>
                      <a:pt x="141" y="146"/>
                    </a:lnTo>
                    <a:lnTo>
                      <a:pt x="143" y="146"/>
                    </a:lnTo>
                    <a:lnTo>
                      <a:pt x="143" y="144"/>
                    </a:lnTo>
                    <a:lnTo>
                      <a:pt x="141" y="144"/>
                    </a:lnTo>
                    <a:lnTo>
                      <a:pt x="139" y="144"/>
                    </a:lnTo>
                    <a:lnTo>
                      <a:pt x="139" y="142"/>
                    </a:lnTo>
                    <a:lnTo>
                      <a:pt x="137" y="142"/>
                    </a:lnTo>
                    <a:lnTo>
                      <a:pt x="137" y="140"/>
                    </a:lnTo>
                    <a:lnTo>
                      <a:pt x="139" y="138"/>
                    </a:lnTo>
                    <a:lnTo>
                      <a:pt x="141" y="138"/>
                    </a:lnTo>
                    <a:lnTo>
                      <a:pt x="143" y="138"/>
                    </a:lnTo>
                    <a:lnTo>
                      <a:pt x="143" y="140"/>
                    </a:lnTo>
                    <a:lnTo>
                      <a:pt x="144" y="140"/>
                    </a:lnTo>
                    <a:lnTo>
                      <a:pt x="144" y="142"/>
                    </a:lnTo>
                    <a:lnTo>
                      <a:pt x="144" y="144"/>
                    </a:lnTo>
                    <a:lnTo>
                      <a:pt x="144" y="146"/>
                    </a:lnTo>
                    <a:lnTo>
                      <a:pt x="146" y="146"/>
                    </a:lnTo>
                    <a:lnTo>
                      <a:pt x="146" y="144"/>
                    </a:lnTo>
                    <a:lnTo>
                      <a:pt x="148" y="142"/>
                    </a:lnTo>
                    <a:lnTo>
                      <a:pt x="150" y="142"/>
                    </a:lnTo>
                    <a:lnTo>
                      <a:pt x="150" y="140"/>
                    </a:lnTo>
                    <a:lnTo>
                      <a:pt x="152" y="140"/>
                    </a:lnTo>
                    <a:lnTo>
                      <a:pt x="152" y="138"/>
                    </a:lnTo>
                    <a:lnTo>
                      <a:pt x="154" y="138"/>
                    </a:lnTo>
                    <a:lnTo>
                      <a:pt x="154" y="136"/>
                    </a:lnTo>
                    <a:lnTo>
                      <a:pt x="156" y="136"/>
                    </a:lnTo>
                    <a:lnTo>
                      <a:pt x="156" y="134"/>
                    </a:lnTo>
                    <a:lnTo>
                      <a:pt x="158" y="132"/>
                    </a:lnTo>
                    <a:lnTo>
                      <a:pt x="158" y="134"/>
                    </a:lnTo>
                    <a:lnTo>
                      <a:pt x="160" y="134"/>
                    </a:lnTo>
                    <a:lnTo>
                      <a:pt x="162" y="134"/>
                    </a:lnTo>
                    <a:lnTo>
                      <a:pt x="162" y="132"/>
                    </a:lnTo>
                    <a:lnTo>
                      <a:pt x="162" y="131"/>
                    </a:lnTo>
                    <a:lnTo>
                      <a:pt x="164" y="131"/>
                    </a:lnTo>
                    <a:lnTo>
                      <a:pt x="166" y="132"/>
                    </a:lnTo>
                    <a:lnTo>
                      <a:pt x="166" y="134"/>
                    </a:lnTo>
                    <a:lnTo>
                      <a:pt x="166" y="136"/>
                    </a:lnTo>
                    <a:lnTo>
                      <a:pt x="166" y="138"/>
                    </a:lnTo>
                    <a:lnTo>
                      <a:pt x="167" y="136"/>
                    </a:lnTo>
                    <a:lnTo>
                      <a:pt x="167" y="134"/>
                    </a:lnTo>
                    <a:lnTo>
                      <a:pt x="169" y="134"/>
                    </a:lnTo>
                    <a:lnTo>
                      <a:pt x="171" y="132"/>
                    </a:lnTo>
                    <a:lnTo>
                      <a:pt x="173" y="131"/>
                    </a:lnTo>
                    <a:lnTo>
                      <a:pt x="175" y="131"/>
                    </a:lnTo>
                    <a:lnTo>
                      <a:pt x="175" y="129"/>
                    </a:lnTo>
                    <a:lnTo>
                      <a:pt x="177" y="129"/>
                    </a:lnTo>
                    <a:lnTo>
                      <a:pt x="177" y="127"/>
                    </a:lnTo>
                    <a:lnTo>
                      <a:pt x="179" y="127"/>
                    </a:lnTo>
                    <a:lnTo>
                      <a:pt x="181" y="127"/>
                    </a:lnTo>
                    <a:lnTo>
                      <a:pt x="183" y="127"/>
                    </a:lnTo>
                    <a:lnTo>
                      <a:pt x="185" y="127"/>
                    </a:lnTo>
                    <a:lnTo>
                      <a:pt x="185" y="125"/>
                    </a:lnTo>
                    <a:lnTo>
                      <a:pt x="183" y="125"/>
                    </a:lnTo>
                    <a:lnTo>
                      <a:pt x="183" y="123"/>
                    </a:lnTo>
                    <a:lnTo>
                      <a:pt x="183" y="121"/>
                    </a:lnTo>
                    <a:lnTo>
                      <a:pt x="185" y="119"/>
                    </a:lnTo>
                    <a:lnTo>
                      <a:pt x="187" y="119"/>
                    </a:lnTo>
                    <a:lnTo>
                      <a:pt x="189" y="119"/>
                    </a:lnTo>
                    <a:lnTo>
                      <a:pt x="189" y="121"/>
                    </a:lnTo>
                    <a:lnTo>
                      <a:pt x="191" y="121"/>
                    </a:lnTo>
                    <a:lnTo>
                      <a:pt x="191" y="123"/>
                    </a:lnTo>
                    <a:lnTo>
                      <a:pt x="192" y="123"/>
                    </a:lnTo>
                    <a:lnTo>
                      <a:pt x="194" y="123"/>
                    </a:lnTo>
                    <a:lnTo>
                      <a:pt x="194" y="121"/>
                    </a:lnTo>
                    <a:lnTo>
                      <a:pt x="194" y="119"/>
                    </a:lnTo>
                    <a:lnTo>
                      <a:pt x="194" y="117"/>
                    </a:lnTo>
                    <a:lnTo>
                      <a:pt x="192" y="117"/>
                    </a:lnTo>
                    <a:lnTo>
                      <a:pt x="192" y="115"/>
                    </a:lnTo>
                    <a:lnTo>
                      <a:pt x="192" y="113"/>
                    </a:lnTo>
                    <a:lnTo>
                      <a:pt x="191" y="113"/>
                    </a:lnTo>
                    <a:lnTo>
                      <a:pt x="189" y="113"/>
                    </a:lnTo>
                    <a:lnTo>
                      <a:pt x="189" y="115"/>
                    </a:lnTo>
                    <a:lnTo>
                      <a:pt x="187" y="115"/>
                    </a:lnTo>
                    <a:lnTo>
                      <a:pt x="187" y="113"/>
                    </a:lnTo>
                    <a:lnTo>
                      <a:pt x="187" y="111"/>
                    </a:lnTo>
                    <a:lnTo>
                      <a:pt x="187" y="109"/>
                    </a:lnTo>
                    <a:lnTo>
                      <a:pt x="189" y="107"/>
                    </a:lnTo>
                    <a:lnTo>
                      <a:pt x="191" y="107"/>
                    </a:lnTo>
                    <a:lnTo>
                      <a:pt x="192" y="107"/>
                    </a:lnTo>
                    <a:lnTo>
                      <a:pt x="194" y="107"/>
                    </a:lnTo>
                    <a:lnTo>
                      <a:pt x="194" y="106"/>
                    </a:lnTo>
                    <a:lnTo>
                      <a:pt x="196" y="106"/>
                    </a:lnTo>
                    <a:lnTo>
                      <a:pt x="196" y="104"/>
                    </a:lnTo>
                    <a:lnTo>
                      <a:pt x="196" y="102"/>
                    </a:lnTo>
                    <a:lnTo>
                      <a:pt x="196" y="100"/>
                    </a:lnTo>
                    <a:lnTo>
                      <a:pt x="196" y="98"/>
                    </a:lnTo>
                    <a:lnTo>
                      <a:pt x="196" y="96"/>
                    </a:lnTo>
                    <a:lnTo>
                      <a:pt x="198" y="96"/>
                    </a:lnTo>
                    <a:lnTo>
                      <a:pt x="200" y="96"/>
                    </a:lnTo>
                    <a:lnTo>
                      <a:pt x="200" y="98"/>
                    </a:lnTo>
                    <a:lnTo>
                      <a:pt x="202" y="98"/>
                    </a:lnTo>
                    <a:lnTo>
                      <a:pt x="202" y="96"/>
                    </a:lnTo>
                    <a:lnTo>
                      <a:pt x="204" y="96"/>
                    </a:lnTo>
                    <a:lnTo>
                      <a:pt x="204" y="94"/>
                    </a:lnTo>
                    <a:lnTo>
                      <a:pt x="206" y="94"/>
                    </a:lnTo>
                    <a:lnTo>
                      <a:pt x="208" y="94"/>
                    </a:lnTo>
                    <a:lnTo>
                      <a:pt x="210" y="94"/>
                    </a:lnTo>
                    <a:lnTo>
                      <a:pt x="210" y="92"/>
                    </a:lnTo>
                    <a:lnTo>
                      <a:pt x="212" y="92"/>
                    </a:lnTo>
                    <a:lnTo>
                      <a:pt x="214" y="90"/>
                    </a:lnTo>
                    <a:lnTo>
                      <a:pt x="214" y="88"/>
                    </a:lnTo>
                    <a:lnTo>
                      <a:pt x="215" y="88"/>
                    </a:lnTo>
                    <a:lnTo>
                      <a:pt x="217" y="86"/>
                    </a:lnTo>
                    <a:lnTo>
                      <a:pt x="219" y="86"/>
                    </a:lnTo>
                    <a:lnTo>
                      <a:pt x="221" y="84"/>
                    </a:lnTo>
                    <a:lnTo>
                      <a:pt x="223" y="84"/>
                    </a:lnTo>
                    <a:lnTo>
                      <a:pt x="223" y="83"/>
                    </a:lnTo>
                    <a:lnTo>
                      <a:pt x="225" y="83"/>
                    </a:lnTo>
                    <a:lnTo>
                      <a:pt x="227" y="83"/>
                    </a:lnTo>
                    <a:lnTo>
                      <a:pt x="229" y="83"/>
                    </a:lnTo>
                    <a:lnTo>
                      <a:pt x="229" y="84"/>
                    </a:lnTo>
                    <a:lnTo>
                      <a:pt x="231" y="84"/>
                    </a:lnTo>
                    <a:lnTo>
                      <a:pt x="231" y="86"/>
                    </a:lnTo>
                    <a:lnTo>
                      <a:pt x="231" y="88"/>
                    </a:lnTo>
                    <a:lnTo>
                      <a:pt x="231" y="90"/>
                    </a:lnTo>
                    <a:lnTo>
                      <a:pt x="233" y="92"/>
                    </a:lnTo>
                    <a:lnTo>
                      <a:pt x="235" y="92"/>
                    </a:lnTo>
                    <a:lnTo>
                      <a:pt x="237" y="92"/>
                    </a:lnTo>
                    <a:lnTo>
                      <a:pt x="237" y="94"/>
                    </a:lnTo>
                    <a:lnTo>
                      <a:pt x="239" y="94"/>
                    </a:lnTo>
                    <a:lnTo>
                      <a:pt x="240" y="96"/>
                    </a:lnTo>
                    <a:lnTo>
                      <a:pt x="242" y="96"/>
                    </a:lnTo>
                    <a:lnTo>
                      <a:pt x="244" y="96"/>
                    </a:lnTo>
                    <a:lnTo>
                      <a:pt x="244" y="94"/>
                    </a:lnTo>
                    <a:lnTo>
                      <a:pt x="246" y="94"/>
                    </a:lnTo>
                    <a:lnTo>
                      <a:pt x="248" y="94"/>
                    </a:lnTo>
                    <a:lnTo>
                      <a:pt x="248" y="92"/>
                    </a:lnTo>
                    <a:lnTo>
                      <a:pt x="250" y="92"/>
                    </a:lnTo>
                    <a:lnTo>
                      <a:pt x="250" y="90"/>
                    </a:lnTo>
                    <a:lnTo>
                      <a:pt x="250" y="88"/>
                    </a:lnTo>
                    <a:lnTo>
                      <a:pt x="252" y="88"/>
                    </a:lnTo>
                    <a:lnTo>
                      <a:pt x="252" y="86"/>
                    </a:lnTo>
                    <a:lnTo>
                      <a:pt x="252" y="84"/>
                    </a:lnTo>
                    <a:lnTo>
                      <a:pt x="254" y="83"/>
                    </a:lnTo>
                    <a:lnTo>
                      <a:pt x="256" y="81"/>
                    </a:lnTo>
                    <a:lnTo>
                      <a:pt x="258" y="81"/>
                    </a:lnTo>
                    <a:lnTo>
                      <a:pt x="260" y="81"/>
                    </a:lnTo>
                    <a:lnTo>
                      <a:pt x="262" y="83"/>
                    </a:lnTo>
                    <a:lnTo>
                      <a:pt x="263" y="83"/>
                    </a:lnTo>
                    <a:lnTo>
                      <a:pt x="263" y="84"/>
                    </a:lnTo>
                    <a:lnTo>
                      <a:pt x="265" y="84"/>
                    </a:lnTo>
                    <a:lnTo>
                      <a:pt x="265" y="86"/>
                    </a:lnTo>
                    <a:lnTo>
                      <a:pt x="265" y="88"/>
                    </a:lnTo>
                    <a:lnTo>
                      <a:pt x="263" y="88"/>
                    </a:lnTo>
                    <a:lnTo>
                      <a:pt x="263" y="90"/>
                    </a:lnTo>
                    <a:lnTo>
                      <a:pt x="263" y="92"/>
                    </a:lnTo>
                    <a:lnTo>
                      <a:pt x="265" y="92"/>
                    </a:lnTo>
                    <a:lnTo>
                      <a:pt x="265" y="94"/>
                    </a:lnTo>
                    <a:lnTo>
                      <a:pt x="267" y="94"/>
                    </a:lnTo>
                    <a:lnTo>
                      <a:pt x="269" y="94"/>
                    </a:lnTo>
                    <a:lnTo>
                      <a:pt x="271" y="94"/>
                    </a:lnTo>
                    <a:lnTo>
                      <a:pt x="271" y="92"/>
                    </a:lnTo>
                    <a:lnTo>
                      <a:pt x="271" y="90"/>
                    </a:lnTo>
                    <a:lnTo>
                      <a:pt x="269" y="88"/>
                    </a:lnTo>
                    <a:lnTo>
                      <a:pt x="269" y="86"/>
                    </a:lnTo>
                    <a:lnTo>
                      <a:pt x="271" y="84"/>
                    </a:lnTo>
                    <a:lnTo>
                      <a:pt x="273" y="83"/>
                    </a:lnTo>
                    <a:lnTo>
                      <a:pt x="275" y="81"/>
                    </a:lnTo>
                    <a:lnTo>
                      <a:pt x="277" y="81"/>
                    </a:lnTo>
                    <a:lnTo>
                      <a:pt x="277" y="79"/>
                    </a:lnTo>
                    <a:lnTo>
                      <a:pt x="279" y="79"/>
                    </a:lnTo>
                    <a:lnTo>
                      <a:pt x="279" y="81"/>
                    </a:lnTo>
                    <a:lnTo>
                      <a:pt x="281" y="81"/>
                    </a:lnTo>
                    <a:lnTo>
                      <a:pt x="281" y="83"/>
                    </a:lnTo>
                    <a:lnTo>
                      <a:pt x="283" y="83"/>
                    </a:lnTo>
                    <a:lnTo>
                      <a:pt x="283" y="84"/>
                    </a:lnTo>
                    <a:lnTo>
                      <a:pt x="285" y="86"/>
                    </a:lnTo>
                    <a:lnTo>
                      <a:pt x="285" y="88"/>
                    </a:lnTo>
                    <a:lnTo>
                      <a:pt x="283" y="88"/>
                    </a:lnTo>
                    <a:lnTo>
                      <a:pt x="283" y="90"/>
                    </a:lnTo>
                    <a:lnTo>
                      <a:pt x="283" y="92"/>
                    </a:lnTo>
                    <a:lnTo>
                      <a:pt x="285" y="92"/>
                    </a:lnTo>
                    <a:lnTo>
                      <a:pt x="287" y="92"/>
                    </a:lnTo>
                    <a:lnTo>
                      <a:pt x="287" y="90"/>
                    </a:lnTo>
                    <a:lnTo>
                      <a:pt x="288" y="88"/>
                    </a:lnTo>
                    <a:lnTo>
                      <a:pt x="287" y="88"/>
                    </a:lnTo>
                    <a:lnTo>
                      <a:pt x="287" y="86"/>
                    </a:lnTo>
                    <a:lnTo>
                      <a:pt x="287" y="84"/>
                    </a:lnTo>
                    <a:lnTo>
                      <a:pt x="287" y="83"/>
                    </a:lnTo>
                    <a:lnTo>
                      <a:pt x="287" y="81"/>
                    </a:lnTo>
                    <a:lnTo>
                      <a:pt x="287" y="79"/>
                    </a:lnTo>
                    <a:lnTo>
                      <a:pt x="285" y="77"/>
                    </a:lnTo>
                    <a:lnTo>
                      <a:pt x="287" y="75"/>
                    </a:lnTo>
                    <a:lnTo>
                      <a:pt x="288" y="73"/>
                    </a:lnTo>
                    <a:lnTo>
                      <a:pt x="288" y="75"/>
                    </a:lnTo>
                    <a:lnTo>
                      <a:pt x="290" y="75"/>
                    </a:lnTo>
                    <a:lnTo>
                      <a:pt x="292" y="75"/>
                    </a:lnTo>
                    <a:lnTo>
                      <a:pt x="294" y="75"/>
                    </a:lnTo>
                    <a:lnTo>
                      <a:pt x="294" y="73"/>
                    </a:lnTo>
                    <a:lnTo>
                      <a:pt x="294" y="71"/>
                    </a:lnTo>
                    <a:lnTo>
                      <a:pt x="292" y="71"/>
                    </a:lnTo>
                    <a:lnTo>
                      <a:pt x="292" y="69"/>
                    </a:lnTo>
                    <a:lnTo>
                      <a:pt x="290" y="69"/>
                    </a:lnTo>
                    <a:lnTo>
                      <a:pt x="290" y="67"/>
                    </a:lnTo>
                    <a:lnTo>
                      <a:pt x="290" y="65"/>
                    </a:lnTo>
                    <a:lnTo>
                      <a:pt x="292" y="65"/>
                    </a:lnTo>
                    <a:lnTo>
                      <a:pt x="292" y="63"/>
                    </a:lnTo>
                    <a:lnTo>
                      <a:pt x="294" y="63"/>
                    </a:lnTo>
                    <a:lnTo>
                      <a:pt x="296" y="65"/>
                    </a:lnTo>
                    <a:lnTo>
                      <a:pt x="298" y="67"/>
                    </a:lnTo>
                    <a:lnTo>
                      <a:pt x="300" y="69"/>
                    </a:lnTo>
                    <a:lnTo>
                      <a:pt x="302" y="71"/>
                    </a:lnTo>
                    <a:lnTo>
                      <a:pt x="302" y="73"/>
                    </a:lnTo>
                    <a:lnTo>
                      <a:pt x="304" y="75"/>
                    </a:lnTo>
                    <a:lnTo>
                      <a:pt x="306" y="75"/>
                    </a:lnTo>
                    <a:lnTo>
                      <a:pt x="308" y="75"/>
                    </a:lnTo>
                    <a:lnTo>
                      <a:pt x="308" y="73"/>
                    </a:lnTo>
                    <a:lnTo>
                      <a:pt x="310" y="73"/>
                    </a:lnTo>
                    <a:lnTo>
                      <a:pt x="310" y="71"/>
                    </a:lnTo>
                    <a:lnTo>
                      <a:pt x="310" y="69"/>
                    </a:lnTo>
                    <a:lnTo>
                      <a:pt x="310" y="67"/>
                    </a:lnTo>
                    <a:lnTo>
                      <a:pt x="308" y="67"/>
                    </a:lnTo>
                    <a:lnTo>
                      <a:pt x="306" y="65"/>
                    </a:lnTo>
                    <a:lnTo>
                      <a:pt x="304" y="65"/>
                    </a:lnTo>
                    <a:lnTo>
                      <a:pt x="302" y="65"/>
                    </a:lnTo>
                    <a:lnTo>
                      <a:pt x="300" y="65"/>
                    </a:lnTo>
                    <a:lnTo>
                      <a:pt x="300" y="63"/>
                    </a:lnTo>
                    <a:lnTo>
                      <a:pt x="298" y="63"/>
                    </a:lnTo>
                    <a:lnTo>
                      <a:pt x="298" y="61"/>
                    </a:lnTo>
                    <a:lnTo>
                      <a:pt x="298" y="59"/>
                    </a:lnTo>
                    <a:lnTo>
                      <a:pt x="300" y="59"/>
                    </a:lnTo>
                    <a:lnTo>
                      <a:pt x="302" y="59"/>
                    </a:lnTo>
                    <a:lnTo>
                      <a:pt x="304" y="59"/>
                    </a:lnTo>
                    <a:lnTo>
                      <a:pt x="304" y="61"/>
                    </a:lnTo>
                    <a:lnTo>
                      <a:pt x="306" y="61"/>
                    </a:lnTo>
                    <a:lnTo>
                      <a:pt x="306" y="63"/>
                    </a:lnTo>
                    <a:lnTo>
                      <a:pt x="308" y="63"/>
                    </a:lnTo>
                    <a:lnTo>
                      <a:pt x="310" y="63"/>
                    </a:lnTo>
                    <a:lnTo>
                      <a:pt x="311" y="63"/>
                    </a:lnTo>
                    <a:lnTo>
                      <a:pt x="313" y="63"/>
                    </a:lnTo>
                    <a:lnTo>
                      <a:pt x="315" y="63"/>
                    </a:lnTo>
                    <a:lnTo>
                      <a:pt x="317" y="63"/>
                    </a:lnTo>
                    <a:lnTo>
                      <a:pt x="317" y="61"/>
                    </a:lnTo>
                    <a:lnTo>
                      <a:pt x="319" y="61"/>
                    </a:lnTo>
                    <a:lnTo>
                      <a:pt x="319" y="59"/>
                    </a:lnTo>
                    <a:lnTo>
                      <a:pt x="319" y="58"/>
                    </a:lnTo>
                    <a:lnTo>
                      <a:pt x="319" y="56"/>
                    </a:lnTo>
                    <a:lnTo>
                      <a:pt x="317" y="54"/>
                    </a:lnTo>
                    <a:lnTo>
                      <a:pt x="315" y="52"/>
                    </a:lnTo>
                    <a:lnTo>
                      <a:pt x="317" y="52"/>
                    </a:lnTo>
                    <a:lnTo>
                      <a:pt x="319" y="52"/>
                    </a:lnTo>
                    <a:lnTo>
                      <a:pt x="321" y="52"/>
                    </a:lnTo>
                    <a:lnTo>
                      <a:pt x="323" y="52"/>
                    </a:lnTo>
                    <a:lnTo>
                      <a:pt x="325" y="52"/>
                    </a:lnTo>
                    <a:lnTo>
                      <a:pt x="325" y="50"/>
                    </a:lnTo>
                    <a:lnTo>
                      <a:pt x="327" y="50"/>
                    </a:lnTo>
                    <a:lnTo>
                      <a:pt x="329" y="50"/>
                    </a:lnTo>
                    <a:lnTo>
                      <a:pt x="329" y="52"/>
                    </a:lnTo>
                    <a:lnTo>
                      <a:pt x="331" y="52"/>
                    </a:lnTo>
                    <a:lnTo>
                      <a:pt x="333" y="54"/>
                    </a:lnTo>
                    <a:lnTo>
                      <a:pt x="335" y="54"/>
                    </a:lnTo>
                    <a:lnTo>
                      <a:pt x="335" y="52"/>
                    </a:lnTo>
                    <a:lnTo>
                      <a:pt x="338" y="52"/>
                    </a:lnTo>
                    <a:lnTo>
                      <a:pt x="338" y="50"/>
                    </a:lnTo>
                    <a:lnTo>
                      <a:pt x="340" y="50"/>
                    </a:lnTo>
                    <a:lnTo>
                      <a:pt x="340" y="48"/>
                    </a:lnTo>
                    <a:lnTo>
                      <a:pt x="342" y="48"/>
                    </a:lnTo>
                    <a:lnTo>
                      <a:pt x="342" y="46"/>
                    </a:lnTo>
                    <a:lnTo>
                      <a:pt x="344" y="44"/>
                    </a:lnTo>
                    <a:lnTo>
                      <a:pt x="344" y="42"/>
                    </a:lnTo>
                    <a:lnTo>
                      <a:pt x="346" y="40"/>
                    </a:lnTo>
                    <a:lnTo>
                      <a:pt x="346" y="38"/>
                    </a:lnTo>
                    <a:lnTo>
                      <a:pt x="348" y="38"/>
                    </a:lnTo>
                    <a:lnTo>
                      <a:pt x="350" y="36"/>
                    </a:lnTo>
                    <a:lnTo>
                      <a:pt x="352" y="36"/>
                    </a:lnTo>
                    <a:lnTo>
                      <a:pt x="354" y="36"/>
                    </a:lnTo>
                    <a:lnTo>
                      <a:pt x="356" y="35"/>
                    </a:lnTo>
                    <a:lnTo>
                      <a:pt x="358" y="35"/>
                    </a:lnTo>
                    <a:lnTo>
                      <a:pt x="358" y="33"/>
                    </a:lnTo>
                    <a:lnTo>
                      <a:pt x="359" y="33"/>
                    </a:lnTo>
                    <a:lnTo>
                      <a:pt x="359" y="35"/>
                    </a:lnTo>
                    <a:lnTo>
                      <a:pt x="361" y="35"/>
                    </a:lnTo>
                    <a:lnTo>
                      <a:pt x="361" y="36"/>
                    </a:lnTo>
                    <a:lnTo>
                      <a:pt x="363" y="38"/>
                    </a:lnTo>
                    <a:lnTo>
                      <a:pt x="363" y="40"/>
                    </a:lnTo>
                    <a:lnTo>
                      <a:pt x="365" y="40"/>
                    </a:lnTo>
                    <a:lnTo>
                      <a:pt x="367" y="40"/>
                    </a:lnTo>
                    <a:lnTo>
                      <a:pt x="369" y="40"/>
                    </a:lnTo>
                    <a:lnTo>
                      <a:pt x="371" y="38"/>
                    </a:lnTo>
                    <a:lnTo>
                      <a:pt x="371" y="36"/>
                    </a:lnTo>
                    <a:lnTo>
                      <a:pt x="371" y="35"/>
                    </a:lnTo>
                    <a:lnTo>
                      <a:pt x="371" y="33"/>
                    </a:lnTo>
                    <a:lnTo>
                      <a:pt x="369" y="31"/>
                    </a:lnTo>
                    <a:lnTo>
                      <a:pt x="371" y="29"/>
                    </a:lnTo>
                    <a:lnTo>
                      <a:pt x="373" y="27"/>
                    </a:lnTo>
                    <a:lnTo>
                      <a:pt x="375" y="27"/>
                    </a:lnTo>
                    <a:lnTo>
                      <a:pt x="377" y="29"/>
                    </a:lnTo>
                    <a:lnTo>
                      <a:pt x="377" y="31"/>
                    </a:lnTo>
                    <a:lnTo>
                      <a:pt x="379" y="31"/>
                    </a:lnTo>
                    <a:lnTo>
                      <a:pt x="379" y="33"/>
                    </a:lnTo>
                    <a:lnTo>
                      <a:pt x="381" y="33"/>
                    </a:lnTo>
                    <a:lnTo>
                      <a:pt x="381" y="35"/>
                    </a:lnTo>
                    <a:lnTo>
                      <a:pt x="381" y="36"/>
                    </a:lnTo>
                    <a:lnTo>
                      <a:pt x="383" y="36"/>
                    </a:lnTo>
                    <a:lnTo>
                      <a:pt x="383" y="38"/>
                    </a:lnTo>
                    <a:lnTo>
                      <a:pt x="384" y="40"/>
                    </a:lnTo>
                    <a:lnTo>
                      <a:pt x="386" y="40"/>
                    </a:lnTo>
                    <a:lnTo>
                      <a:pt x="388" y="42"/>
                    </a:lnTo>
                    <a:lnTo>
                      <a:pt x="390" y="42"/>
                    </a:lnTo>
                    <a:lnTo>
                      <a:pt x="390" y="40"/>
                    </a:lnTo>
                    <a:lnTo>
                      <a:pt x="392" y="40"/>
                    </a:lnTo>
                    <a:lnTo>
                      <a:pt x="392" y="38"/>
                    </a:lnTo>
                    <a:lnTo>
                      <a:pt x="394" y="36"/>
                    </a:lnTo>
                    <a:lnTo>
                      <a:pt x="394" y="35"/>
                    </a:lnTo>
                    <a:lnTo>
                      <a:pt x="392" y="35"/>
                    </a:lnTo>
                    <a:lnTo>
                      <a:pt x="392" y="33"/>
                    </a:lnTo>
                    <a:lnTo>
                      <a:pt x="390" y="33"/>
                    </a:lnTo>
                    <a:lnTo>
                      <a:pt x="390" y="31"/>
                    </a:lnTo>
                    <a:lnTo>
                      <a:pt x="388" y="31"/>
                    </a:lnTo>
                    <a:lnTo>
                      <a:pt x="388" y="29"/>
                    </a:lnTo>
                    <a:lnTo>
                      <a:pt x="388" y="27"/>
                    </a:lnTo>
                    <a:lnTo>
                      <a:pt x="388" y="25"/>
                    </a:lnTo>
                    <a:lnTo>
                      <a:pt x="386" y="23"/>
                    </a:lnTo>
                    <a:lnTo>
                      <a:pt x="386" y="21"/>
                    </a:lnTo>
                    <a:lnTo>
                      <a:pt x="388" y="19"/>
                    </a:lnTo>
                    <a:lnTo>
                      <a:pt x="388" y="17"/>
                    </a:lnTo>
                    <a:lnTo>
                      <a:pt x="388" y="15"/>
                    </a:lnTo>
                    <a:lnTo>
                      <a:pt x="390" y="15"/>
                    </a:lnTo>
                    <a:lnTo>
                      <a:pt x="392" y="13"/>
                    </a:lnTo>
                    <a:lnTo>
                      <a:pt x="394" y="13"/>
                    </a:lnTo>
                    <a:lnTo>
                      <a:pt x="396" y="13"/>
                    </a:lnTo>
                    <a:lnTo>
                      <a:pt x="398" y="15"/>
                    </a:lnTo>
                    <a:lnTo>
                      <a:pt x="400" y="15"/>
                    </a:lnTo>
                    <a:lnTo>
                      <a:pt x="402" y="15"/>
                    </a:lnTo>
                    <a:lnTo>
                      <a:pt x="404" y="15"/>
                    </a:lnTo>
                    <a:lnTo>
                      <a:pt x="406" y="15"/>
                    </a:lnTo>
                    <a:lnTo>
                      <a:pt x="406" y="13"/>
                    </a:lnTo>
                    <a:lnTo>
                      <a:pt x="406" y="11"/>
                    </a:lnTo>
                    <a:lnTo>
                      <a:pt x="406" y="10"/>
                    </a:lnTo>
                    <a:lnTo>
                      <a:pt x="407" y="10"/>
                    </a:lnTo>
                    <a:lnTo>
                      <a:pt x="409" y="10"/>
                    </a:lnTo>
                    <a:lnTo>
                      <a:pt x="409" y="11"/>
                    </a:lnTo>
                    <a:lnTo>
                      <a:pt x="411" y="11"/>
                    </a:lnTo>
                    <a:lnTo>
                      <a:pt x="411" y="13"/>
                    </a:lnTo>
                    <a:lnTo>
                      <a:pt x="413" y="13"/>
                    </a:lnTo>
                    <a:lnTo>
                      <a:pt x="413" y="15"/>
                    </a:lnTo>
                    <a:lnTo>
                      <a:pt x="413" y="17"/>
                    </a:lnTo>
                    <a:lnTo>
                      <a:pt x="415" y="17"/>
                    </a:lnTo>
                    <a:lnTo>
                      <a:pt x="415" y="19"/>
                    </a:lnTo>
                    <a:lnTo>
                      <a:pt x="415" y="21"/>
                    </a:lnTo>
                    <a:lnTo>
                      <a:pt x="415" y="23"/>
                    </a:lnTo>
                    <a:lnTo>
                      <a:pt x="417" y="23"/>
                    </a:lnTo>
                    <a:lnTo>
                      <a:pt x="419" y="25"/>
                    </a:lnTo>
                    <a:lnTo>
                      <a:pt x="421" y="27"/>
                    </a:lnTo>
                    <a:lnTo>
                      <a:pt x="423" y="27"/>
                    </a:lnTo>
                    <a:lnTo>
                      <a:pt x="425" y="29"/>
                    </a:lnTo>
                    <a:lnTo>
                      <a:pt x="427" y="29"/>
                    </a:lnTo>
                    <a:lnTo>
                      <a:pt x="429" y="29"/>
                    </a:lnTo>
                    <a:lnTo>
                      <a:pt x="431" y="29"/>
                    </a:lnTo>
                    <a:lnTo>
                      <a:pt x="432" y="29"/>
                    </a:lnTo>
                    <a:lnTo>
                      <a:pt x="434" y="27"/>
                    </a:lnTo>
                    <a:lnTo>
                      <a:pt x="436" y="25"/>
                    </a:lnTo>
                    <a:lnTo>
                      <a:pt x="438" y="25"/>
                    </a:lnTo>
                    <a:lnTo>
                      <a:pt x="440" y="25"/>
                    </a:lnTo>
                    <a:lnTo>
                      <a:pt x="442" y="25"/>
                    </a:lnTo>
                    <a:lnTo>
                      <a:pt x="442" y="27"/>
                    </a:lnTo>
                    <a:lnTo>
                      <a:pt x="444" y="27"/>
                    </a:lnTo>
                    <a:lnTo>
                      <a:pt x="446" y="27"/>
                    </a:lnTo>
                    <a:lnTo>
                      <a:pt x="446" y="29"/>
                    </a:lnTo>
                    <a:lnTo>
                      <a:pt x="446" y="31"/>
                    </a:lnTo>
                    <a:lnTo>
                      <a:pt x="448" y="33"/>
                    </a:lnTo>
                    <a:lnTo>
                      <a:pt x="450" y="31"/>
                    </a:lnTo>
                    <a:lnTo>
                      <a:pt x="450" y="29"/>
                    </a:lnTo>
                    <a:lnTo>
                      <a:pt x="452" y="27"/>
                    </a:lnTo>
                    <a:lnTo>
                      <a:pt x="454" y="27"/>
                    </a:lnTo>
                    <a:lnTo>
                      <a:pt x="454" y="25"/>
                    </a:lnTo>
                    <a:lnTo>
                      <a:pt x="455" y="25"/>
                    </a:lnTo>
                    <a:lnTo>
                      <a:pt x="457" y="25"/>
                    </a:lnTo>
                    <a:lnTo>
                      <a:pt x="459" y="25"/>
                    </a:lnTo>
                    <a:lnTo>
                      <a:pt x="461" y="25"/>
                    </a:lnTo>
                    <a:lnTo>
                      <a:pt x="463" y="25"/>
                    </a:lnTo>
                    <a:lnTo>
                      <a:pt x="465" y="27"/>
                    </a:lnTo>
                    <a:lnTo>
                      <a:pt x="467" y="25"/>
                    </a:lnTo>
                    <a:lnTo>
                      <a:pt x="469" y="25"/>
                    </a:lnTo>
                    <a:lnTo>
                      <a:pt x="471" y="25"/>
                    </a:lnTo>
                    <a:lnTo>
                      <a:pt x="473" y="25"/>
                    </a:lnTo>
                    <a:lnTo>
                      <a:pt x="475" y="25"/>
                    </a:lnTo>
                    <a:lnTo>
                      <a:pt x="475" y="23"/>
                    </a:lnTo>
                    <a:lnTo>
                      <a:pt x="477" y="23"/>
                    </a:lnTo>
                    <a:lnTo>
                      <a:pt x="479" y="23"/>
                    </a:lnTo>
                    <a:lnTo>
                      <a:pt x="480" y="23"/>
                    </a:lnTo>
                    <a:lnTo>
                      <a:pt x="482" y="21"/>
                    </a:lnTo>
                    <a:lnTo>
                      <a:pt x="484" y="23"/>
                    </a:lnTo>
                    <a:lnTo>
                      <a:pt x="486" y="23"/>
                    </a:lnTo>
                    <a:lnTo>
                      <a:pt x="488" y="23"/>
                    </a:lnTo>
                    <a:lnTo>
                      <a:pt x="490" y="23"/>
                    </a:lnTo>
                    <a:lnTo>
                      <a:pt x="490" y="21"/>
                    </a:lnTo>
                    <a:lnTo>
                      <a:pt x="490" y="19"/>
                    </a:lnTo>
                    <a:lnTo>
                      <a:pt x="492" y="19"/>
                    </a:lnTo>
                    <a:lnTo>
                      <a:pt x="492" y="17"/>
                    </a:lnTo>
                    <a:lnTo>
                      <a:pt x="492" y="15"/>
                    </a:lnTo>
                    <a:lnTo>
                      <a:pt x="490" y="15"/>
                    </a:lnTo>
                    <a:lnTo>
                      <a:pt x="490" y="13"/>
                    </a:lnTo>
                    <a:lnTo>
                      <a:pt x="488" y="13"/>
                    </a:lnTo>
                    <a:lnTo>
                      <a:pt x="486" y="13"/>
                    </a:lnTo>
                    <a:lnTo>
                      <a:pt x="486" y="15"/>
                    </a:lnTo>
                    <a:lnTo>
                      <a:pt x="484" y="15"/>
                    </a:lnTo>
                    <a:lnTo>
                      <a:pt x="482" y="15"/>
                    </a:lnTo>
                    <a:lnTo>
                      <a:pt x="482" y="13"/>
                    </a:lnTo>
                    <a:lnTo>
                      <a:pt x="484" y="13"/>
                    </a:lnTo>
                    <a:lnTo>
                      <a:pt x="486" y="13"/>
                    </a:lnTo>
                    <a:lnTo>
                      <a:pt x="488" y="13"/>
                    </a:lnTo>
                    <a:lnTo>
                      <a:pt x="490" y="13"/>
                    </a:lnTo>
                    <a:lnTo>
                      <a:pt x="492" y="11"/>
                    </a:lnTo>
                    <a:lnTo>
                      <a:pt x="494" y="13"/>
                    </a:lnTo>
                    <a:lnTo>
                      <a:pt x="496" y="13"/>
                    </a:lnTo>
                    <a:lnTo>
                      <a:pt x="498" y="13"/>
                    </a:lnTo>
                    <a:lnTo>
                      <a:pt x="500" y="13"/>
                    </a:lnTo>
                    <a:lnTo>
                      <a:pt x="500" y="15"/>
                    </a:lnTo>
                    <a:lnTo>
                      <a:pt x="502" y="17"/>
                    </a:lnTo>
                    <a:lnTo>
                      <a:pt x="502" y="19"/>
                    </a:lnTo>
                    <a:lnTo>
                      <a:pt x="502" y="21"/>
                    </a:lnTo>
                    <a:lnTo>
                      <a:pt x="500" y="21"/>
                    </a:lnTo>
                    <a:lnTo>
                      <a:pt x="500" y="23"/>
                    </a:lnTo>
                    <a:lnTo>
                      <a:pt x="500" y="25"/>
                    </a:lnTo>
                    <a:lnTo>
                      <a:pt x="500" y="27"/>
                    </a:lnTo>
                    <a:lnTo>
                      <a:pt x="500" y="29"/>
                    </a:lnTo>
                    <a:lnTo>
                      <a:pt x="502" y="29"/>
                    </a:lnTo>
                    <a:lnTo>
                      <a:pt x="503" y="27"/>
                    </a:lnTo>
                    <a:lnTo>
                      <a:pt x="505" y="25"/>
                    </a:lnTo>
                    <a:lnTo>
                      <a:pt x="505" y="23"/>
                    </a:lnTo>
                    <a:lnTo>
                      <a:pt x="507" y="21"/>
                    </a:lnTo>
                    <a:lnTo>
                      <a:pt x="507" y="19"/>
                    </a:lnTo>
                    <a:lnTo>
                      <a:pt x="507" y="17"/>
                    </a:lnTo>
                    <a:lnTo>
                      <a:pt x="507" y="15"/>
                    </a:lnTo>
                    <a:lnTo>
                      <a:pt x="507" y="13"/>
                    </a:lnTo>
                    <a:lnTo>
                      <a:pt x="507" y="11"/>
                    </a:lnTo>
                    <a:lnTo>
                      <a:pt x="505" y="11"/>
                    </a:lnTo>
                    <a:lnTo>
                      <a:pt x="505" y="10"/>
                    </a:lnTo>
                    <a:lnTo>
                      <a:pt x="505" y="8"/>
                    </a:lnTo>
                    <a:lnTo>
                      <a:pt x="507" y="8"/>
                    </a:lnTo>
                    <a:lnTo>
                      <a:pt x="509" y="8"/>
                    </a:lnTo>
                    <a:lnTo>
                      <a:pt x="511" y="10"/>
                    </a:lnTo>
                    <a:lnTo>
                      <a:pt x="513" y="11"/>
                    </a:lnTo>
                    <a:lnTo>
                      <a:pt x="513" y="13"/>
                    </a:lnTo>
                    <a:lnTo>
                      <a:pt x="515" y="15"/>
                    </a:lnTo>
                    <a:lnTo>
                      <a:pt x="515" y="17"/>
                    </a:lnTo>
                    <a:lnTo>
                      <a:pt x="517" y="19"/>
                    </a:lnTo>
                    <a:lnTo>
                      <a:pt x="519" y="19"/>
                    </a:lnTo>
                    <a:lnTo>
                      <a:pt x="521" y="21"/>
                    </a:lnTo>
                    <a:lnTo>
                      <a:pt x="523" y="21"/>
                    </a:lnTo>
                    <a:lnTo>
                      <a:pt x="523" y="23"/>
                    </a:lnTo>
                    <a:lnTo>
                      <a:pt x="525" y="23"/>
                    </a:lnTo>
                    <a:lnTo>
                      <a:pt x="526" y="23"/>
                    </a:lnTo>
                    <a:lnTo>
                      <a:pt x="526" y="21"/>
                    </a:lnTo>
                    <a:lnTo>
                      <a:pt x="528" y="21"/>
                    </a:lnTo>
                    <a:lnTo>
                      <a:pt x="528" y="19"/>
                    </a:lnTo>
                    <a:lnTo>
                      <a:pt x="528" y="17"/>
                    </a:lnTo>
                    <a:lnTo>
                      <a:pt x="528" y="15"/>
                    </a:lnTo>
                    <a:lnTo>
                      <a:pt x="528" y="13"/>
                    </a:lnTo>
                    <a:lnTo>
                      <a:pt x="530" y="13"/>
                    </a:lnTo>
                    <a:lnTo>
                      <a:pt x="532" y="13"/>
                    </a:lnTo>
                    <a:lnTo>
                      <a:pt x="534" y="13"/>
                    </a:lnTo>
                    <a:lnTo>
                      <a:pt x="534" y="15"/>
                    </a:lnTo>
                    <a:lnTo>
                      <a:pt x="534" y="17"/>
                    </a:lnTo>
                    <a:lnTo>
                      <a:pt x="534" y="19"/>
                    </a:lnTo>
                    <a:lnTo>
                      <a:pt x="534" y="21"/>
                    </a:lnTo>
                    <a:lnTo>
                      <a:pt x="532" y="21"/>
                    </a:lnTo>
                    <a:lnTo>
                      <a:pt x="532" y="23"/>
                    </a:lnTo>
                    <a:lnTo>
                      <a:pt x="530" y="23"/>
                    </a:lnTo>
                    <a:lnTo>
                      <a:pt x="530" y="25"/>
                    </a:lnTo>
                    <a:lnTo>
                      <a:pt x="530" y="27"/>
                    </a:lnTo>
                    <a:lnTo>
                      <a:pt x="532" y="27"/>
                    </a:lnTo>
                    <a:lnTo>
                      <a:pt x="534" y="27"/>
                    </a:lnTo>
                    <a:lnTo>
                      <a:pt x="536" y="27"/>
                    </a:lnTo>
                    <a:lnTo>
                      <a:pt x="536" y="29"/>
                    </a:lnTo>
                    <a:lnTo>
                      <a:pt x="538" y="29"/>
                    </a:lnTo>
                    <a:lnTo>
                      <a:pt x="538" y="27"/>
                    </a:lnTo>
                    <a:lnTo>
                      <a:pt x="540" y="29"/>
                    </a:lnTo>
                    <a:lnTo>
                      <a:pt x="542" y="29"/>
                    </a:lnTo>
                    <a:lnTo>
                      <a:pt x="542" y="27"/>
                    </a:lnTo>
                    <a:lnTo>
                      <a:pt x="544" y="27"/>
                    </a:lnTo>
                    <a:lnTo>
                      <a:pt x="544" y="25"/>
                    </a:lnTo>
                    <a:lnTo>
                      <a:pt x="542" y="25"/>
                    </a:lnTo>
                    <a:lnTo>
                      <a:pt x="542" y="23"/>
                    </a:lnTo>
                    <a:lnTo>
                      <a:pt x="544" y="23"/>
                    </a:lnTo>
                    <a:lnTo>
                      <a:pt x="544" y="21"/>
                    </a:lnTo>
                    <a:lnTo>
                      <a:pt x="546" y="21"/>
                    </a:lnTo>
                    <a:lnTo>
                      <a:pt x="548" y="21"/>
                    </a:lnTo>
                    <a:lnTo>
                      <a:pt x="550" y="21"/>
                    </a:lnTo>
                    <a:lnTo>
                      <a:pt x="551" y="21"/>
                    </a:lnTo>
                    <a:lnTo>
                      <a:pt x="553" y="21"/>
                    </a:lnTo>
                    <a:lnTo>
                      <a:pt x="555" y="21"/>
                    </a:lnTo>
                    <a:lnTo>
                      <a:pt x="557" y="21"/>
                    </a:lnTo>
                    <a:lnTo>
                      <a:pt x="557" y="19"/>
                    </a:lnTo>
                    <a:lnTo>
                      <a:pt x="557" y="17"/>
                    </a:lnTo>
                    <a:lnTo>
                      <a:pt x="555" y="17"/>
                    </a:lnTo>
                    <a:lnTo>
                      <a:pt x="555" y="15"/>
                    </a:lnTo>
                    <a:lnTo>
                      <a:pt x="553" y="15"/>
                    </a:lnTo>
                    <a:lnTo>
                      <a:pt x="553" y="13"/>
                    </a:lnTo>
                    <a:lnTo>
                      <a:pt x="555" y="13"/>
                    </a:lnTo>
                    <a:lnTo>
                      <a:pt x="557" y="13"/>
                    </a:lnTo>
                    <a:lnTo>
                      <a:pt x="559" y="15"/>
                    </a:lnTo>
                    <a:lnTo>
                      <a:pt x="561" y="15"/>
                    </a:lnTo>
                    <a:lnTo>
                      <a:pt x="563" y="17"/>
                    </a:lnTo>
                    <a:lnTo>
                      <a:pt x="565" y="17"/>
                    </a:lnTo>
                    <a:lnTo>
                      <a:pt x="567" y="17"/>
                    </a:lnTo>
                    <a:lnTo>
                      <a:pt x="567" y="15"/>
                    </a:lnTo>
                    <a:lnTo>
                      <a:pt x="569" y="13"/>
                    </a:lnTo>
                    <a:lnTo>
                      <a:pt x="569" y="11"/>
                    </a:lnTo>
                    <a:lnTo>
                      <a:pt x="571" y="11"/>
                    </a:lnTo>
                    <a:lnTo>
                      <a:pt x="574" y="13"/>
                    </a:lnTo>
                    <a:lnTo>
                      <a:pt x="576" y="13"/>
                    </a:lnTo>
                    <a:lnTo>
                      <a:pt x="578" y="13"/>
                    </a:lnTo>
                    <a:lnTo>
                      <a:pt x="580" y="15"/>
                    </a:lnTo>
                    <a:lnTo>
                      <a:pt x="580" y="17"/>
                    </a:lnTo>
                    <a:lnTo>
                      <a:pt x="582" y="19"/>
                    </a:lnTo>
                    <a:lnTo>
                      <a:pt x="584" y="19"/>
                    </a:lnTo>
                    <a:lnTo>
                      <a:pt x="586" y="19"/>
                    </a:lnTo>
                    <a:lnTo>
                      <a:pt x="586" y="17"/>
                    </a:lnTo>
                    <a:lnTo>
                      <a:pt x="586" y="15"/>
                    </a:lnTo>
                    <a:lnTo>
                      <a:pt x="586" y="13"/>
                    </a:lnTo>
                    <a:lnTo>
                      <a:pt x="586" y="11"/>
                    </a:lnTo>
                    <a:lnTo>
                      <a:pt x="586" y="10"/>
                    </a:lnTo>
                    <a:lnTo>
                      <a:pt x="586" y="8"/>
                    </a:lnTo>
                    <a:lnTo>
                      <a:pt x="586" y="6"/>
                    </a:lnTo>
                    <a:lnTo>
                      <a:pt x="588" y="6"/>
                    </a:lnTo>
                    <a:lnTo>
                      <a:pt x="588" y="8"/>
                    </a:lnTo>
                    <a:lnTo>
                      <a:pt x="590" y="10"/>
                    </a:lnTo>
                    <a:lnTo>
                      <a:pt x="590" y="11"/>
                    </a:lnTo>
                    <a:lnTo>
                      <a:pt x="592" y="11"/>
                    </a:lnTo>
                    <a:lnTo>
                      <a:pt x="594" y="13"/>
                    </a:lnTo>
                    <a:lnTo>
                      <a:pt x="596" y="13"/>
                    </a:lnTo>
                    <a:lnTo>
                      <a:pt x="598" y="13"/>
                    </a:lnTo>
                    <a:lnTo>
                      <a:pt x="598" y="15"/>
                    </a:lnTo>
                    <a:lnTo>
                      <a:pt x="599" y="15"/>
                    </a:lnTo>
                    <a:lnTo>
                      <a:pt x="601" y="15"/>
                    </a:lnTo>
                    <a:lnTo>
                      <a:pt x="601" y="17"/>
                    </a:lnTo>
                    <a:lnTo>
                      <a:pt x="603" y="19"/>
                    </a:lnTo>
                    <a:lnTo>
                      <a:pt x="605" y="21"/>
                    </a:lnTo>
                    <a:lnTo>
                      <a:pt x="607" y="21"/>
                    </a:lnTo>
                    <a:lnTo>
                      <a:pt x="607" y="19"/>
                    </a:lnTo>
                    <a:lnTo>
                      <a:pt x="609" y="19"/>
                    </a:lnTo>
                    <a:lnTo>
                      <a:pt x="609" y="17"/>
                    </a:lnTo>
                    <a:lnTo>
                      <a:pt x="609" y="15"/>
                    </a:lnTo>
                    <a:lnTo>
                      <a:pt x="609" y="13"/>
                    </a:lnTo>
                    <a:lnTo>
                      <a:pt x="609" y="11"/>
                    </a:lnTo>
                    <a:lnTo>
                      <a:pt x="609" y="10"/>
                    </a:lnTo>
                    <a:lnTo>
                      <a:pt x="611" y="10"/>
                    </a:lnTo>
                    <a:lnTo>
                      <a:pt x="611" y="8"/>
                    </a:lnTo>
                    <a:lnTo>
                      <a:pt x="613" y="8"/>
                    </a:lnTo>
                    <a:lnTo>
                      <a:pt x="615" y="10"/>
                    </a:lnTo>
                    <a:lnTo>
                      <a:pt x="615" y="11"/>
                    </a:lnTo>
                    <a:lnTo>
                      <a:pt x="615" y="13"/>
                    </a:lnTo>
                    <a:lnTo>
                      <a:pt x="615" y="15"/>
                    </a:lnTo>
                    <a:lnTo>
                      <a:pt x="615" y="17"/>
                    </a:lnTo>
                    <a:lnTo>
                      <a:pt x="617" y="17"/>
                    </a:lnTo>
                    <a:lnTo>
                      <a:pt x="619" y="17"/>
                    </a:lnTo>
                    <a:lnTo>
                      <a:pt x="619" y="15"/>
                    </a:lnTo>
                    <a:lnTo>
                      <a:pt x="621" y="15"/>
                    </a:lnTo>
                    <a:lnTo>
                      <a:pt x="621" y="11"/>
                    </a:lnTo>
                    <a:lnTo>
                      <a:pt x="622" y="11"/>
                    </a:lnTo>
                    <a:lnTo>
                      <a:pt x="622" y="10"/>
                    </a:lnTo>
                    <a:lnTo>
                      <a:pt x="622" y="8"/>
                    </a:lnTo>
                    <a:lnTo>
                      <a:pt x="622" y="6"/>
                    </a:lnTo>
                    <a:lnTo>
                      <a:pt x="622" y="4"/>
                    </a:lnTo>
                    <a:lnTo>
                      <a:pt x="622" y="2"/>
                    </a:lnTo>
                    <a:lnTo>
                      <a:pt x="622" y="0"/>
                    </a:lnTo>
                    <a:lnTo>
                      <a:pt x="624" y="0"/>
                    </a:lnTo>
                    <a:lnTo>
                      <a:pt x="626" y="0"/>
                    </a:lnTo>
                    <a:lnTo>
                      <a:pt x="628" y="0"/>
                    </a:lnTo>
                    <a:lnTo>
                      <a:pt x="628" y="2"/>
                    </a:lnTo>
                    <a:lnTo>
                      <a:pt x="630" y="2"/>
                    </a:lnTo>
                    <a:lnTo>
                      <a:pt x="630" y="4"/>
                    </a:lnTo>
                    <a:lnTo>
                      <a:pt x="630" y="6"/>
                    </a:lnTo>
                    <a:lnTo>
                      <a:pt x="630" y="8"/>
                    </a:lnTo>
                    <a:lnTo>
                      <a:pt x="630" y="10"/>
                    </a:lnTo>
                    <a:lnTo>
                      <a:pt x="630" y="11"/>
                    </a:lnTo>
                    <a:lnTo>
                      <a:pt x="632" y="13"/>
                    </a:lnTo>
                    <a:lnTo>
                      <a:pt x="634" y="13"/>
                    </a:lnTo>
                    <a:lnTo>
                      <a:pt x="634" y="15"/>
                    </a:lnTo>
                    <a:lnTo>
                      <a:pt x="636" y="15"/>
                    </a:lnTo>
                    <a:lnTo>
                      <a:pt x="638" y="15"/>
                    </a:lnTo>
                    <a:lnTo>
                      <a:pt x="638" y="13"/>
                    </a:lnTo>
                    <a:lnTo>
                      <a:pt x="638" y="11"/>
                    </a:lnTo>
                    <a:lnTo>
                      <a:pt x="640" y="11"/>
                    </a:lnTo>
                    <a:lnTo>
                      <a:pt x="640" y="10"/>
                    </a:lnTo>
                    <a:lnTo>
                      <a:pt x="642" y="10"/>
                    </a:lnTo>
                    <a:lnTo>
                      <a:pt x="644" y="10"/>
                    </a:lnTo>
                    <a:lnTo>
                      <a:pt x="644" y="11"/>
                    </a:lnTo>
                    <a:lnTo>
                      <a:pt x="644" y="13"/>
                    </a:lnTo>
                    <a:lnTo>
                      <a:pt x="644" y="15"/>
                    </a:lnTo>
                    <a:lnTo>
                      <a:pt x="646" y="15"/>
                    </a:lnTo>
                    <a:lnTo>
                      <a:pt x="646" y="17"/>
                    </a:lnTo>
                    <a:lnTo>
                      <a:pt x="647" y="17"/>
                    </a:lnTo>
                    <a:lnTo>
                      <a:pt x="647" y="15"/>
                    </a:lnTo>
                    <a:lnTo>
                      <a:pt x="649" y="15"/>
                    </a:lnTo>
                    <a:lnTo>
                      <a:pt x="651" y="15"/>
                    </a:lnTo>
                    <a:lnTo>
                      <a:pt x="653" y="15"/>
                    </a:lnTo>
                    <a:lnTo>
                      <a:pt x="653" y="13"/>
                    </a:lnTo>
                    <a:lnTo>
                      <a:pt x="653" y="11"/>
                    </a:lnTo>
                    <a:lnTo>
                      <a:pt x="655" y="10"/>
                    </a:lnTo>
                    <a:lnTo>
                      <a:pt x="655" y="8"/>
                    </a:lnTo>
                    <a:lnTo>
                      <a:pt x="657" y="8"/>
                    </a:lnTo>
                    <a:lnTo>
                      <a:pt x="659" y="8"/>
                    </a:lnTo>
                    <a:lnTo>
                      <a:pt x="661" y="8"/>
                    </a:lnTo>
                    <a:lnTo>
                      <a:pt x="661" y="6"/>
                    </a:lnTo>
                    <a:lnTo>
                      <a:pt x="663" y="6"/>
                    </a:lnTo>
                    <a:lnTo>
                      <a:pt x="665" y="6"/>
                    </a:lnTo>
                    <a:lnTo>
                      <a:pt x="665" y="8"/>
                    </a:lnTo>
                    <a:lnTo>
                      <a:pt x="667" y="10"/>
                    </a:lnTo>
                    <a:lnTo>
                      <a:pt x="667" y="11"/>
                    </a:lnTo>
                    <a:lnTo>
                      <a:pt x="669" y="11"/>
                    </a:lnTo>
                    <a:lnTo>
                      <a:pt x="669" y="13"/>
                    </a:lnTo>
                    <a:lnTo>
                      <a:pt x="670" y="13"/>
                    </a:lnTo>
                    <a:lnTo>
                      <a:pt x="672" y="13"/>
                    </a:lnTo>
                    <a:lnTo>
                      <a:pt x="672" y="11"/>
                    </a:lnTo>
                    <a:lnTo>
                      <a:pt x="674" y="11"/>
                    </a:lnTo>
                    <a:lnTo>
                      <a:pt x="674" y="10"/>
                    </a:lnTo>
                    <a:lnTo>
                      <a:pt x="674" y="8"/>
                    </a:lnTo>
                    <a:lnTo>
                      <a:pt x="672" y="8"/>
                    </a:lnTo>
                    <a:lnTo>
                      <a:pt x="672" y="6"/>
                    </a:lnTo>
                    <a:lnTo>
                      <a:pt x="674" y="6"/>
                    </a:lnTo>
                    <a:lnTo>
                      <a:pt x="676" y="6"/>
                    </a:lnTo>
                    <a:lnTo>
                      <a:pt x="676" y="8"/>
                    </a:lnTo>
                    <a:lnTo>
                      <a:pt x="678" y="10"/>
                    </a:lnTo>
                    <a:lnTo>
                      <a:pt x="678" y="11"/>
                    </a:lnTo>
                    <a:lnTo>
                      <a:pt x="680" y="11"/>
                    </a:lnTo>
                    <a:lnTo>
                      <a:pt x="680" y="13"/>
                    </a:lnTo>
                    <a:lnTo>
                      <a:pt x="682" y="13"/>
                    </a:lnTo>
                    <a:lnTo>
                      <a:pt x="684" y="13"/>
                    </a:lnTo>
                    <a:lnTo>
                      <a:pt x="686" y="13"/>
                    </a:lnTo>
                    <a:lnTo>
                      <a:pt x="686" y="11"/>
                    </a:lnTo>
                    <a:lnTo>
                      <a:pt x="688" y="11"/>
                    </a:lnTo>
                    <a:lnTo>
                      <a:pt x="688" y="10"/>
                    </a:lnTo>
                    <a:lnTo>
                      <a:pt x="690" y="10"/>
                    </a:lnTo>
                    <a:lnTo>
                      <a:pt x="690" y="11"/>
                    </a:lnTo>
                    <a:lnTo>
                      <a:pt x="692" y="11"/>
                    </a:lnTo>
                    <a:lnTo>
                      <a:pt x="694" y="13"/>
                    </a:lnTo>
                    <a:lnTo>
                      <a:pt x="694" y="15"/>
                    </a:lnTo>
                    <a:lnTo>
                      <a:pt x="694" y="17"/>
                    </a:lnTo>
                    <a:lnTo>
                      <a:pt x="695" y="17"/>
                    </a:lnTo>
                    <a:lnTo>
                      <a:pt x="695" y="19"/>
                    </a:lnTo>
                    <a:lnTo>
                      <a:pt x="697" y="19"/>
                    </a:lnTo>
                    <a:lnTo>
                      <a:pt x="699" y="19"/>
                    </a:lnTo>
                    <a:lnTo>
                      <a:pt x="701" y="19"/>
                    </a:lnTo>
                    <a:lnTo>
                      <a:pt x="701" y="21"/>
                    </a:lnTo>
                    <a:lnTo>
                      <a:pt x="701" y="23"/>
                    </a:lnTo>
                    <a:lnTo>
                      <a:pt x="699" y="23"/>
                    </a:lnTo>
                    <a:lnTo>
                      <a:pt x="697" y="23"/>
                    </a:lnTo>
                    <a:lnTo>
                      <a:pt x="695" y="23"/>
                    </a:lnTo>
                    <a:lnTo>
                      <a:pt x="695" y="25"/>
                    </a:lnTo>
                    <a:lnTo>
                      <a:pt x="695" y="27"/>
                    </a:lnTo>
                    <a:lnTo>
                      <a:pt x="697" y="27"/>
                    </a:lnTo>
                    <a:lnTo>
                      <a:pt x="697" y="29"/>
                    </a:lnTo>
                    <a:lnTo>
                      <a:pt x="699" y="29"/>
                    </a:lnTo>
                    <a:lnTo>
                      <a:pt x="699" y="31"/>
                    </a:lnTo>
                    <a:lnTo>
                      <a:pt x="701" y="31"/>
                    </a:lnTo>
                    <a:lnTo>
                      <a:pt x="701" y="29"/>
                    </a:lnTo>
                    <a:lnTo>
                      <a:pt x="701" y="27"/>
                    </a:lnTo>
                    <a:lnTo>
                      <a:pt x="701" y="25"/>
                    </a:lnTo>
                    <a:lnTo>
                      <a:pt x="701" y="23"/>
                    </a:lnTo>
                    <a:lnTo>
                      <a:pt x="701" y="21"/>
                    </a:lnTo>
                    <a:lnTo>
                      <a:pt x="703" y="21"/>
                    </a:lnTo>
                    <a:lnTo>
                      <a:pt x="705" y="19"/>
                    </a:lnTo>
                    <a:lnTo>
                      <a:pt x="705" y="17"/>
                    </a:lnTo>
                    <a:lnTo>
                      <a:pt x="707" y="17"/>
                    </a:lnTo>
                    <a:lnTo>
                      <a:pt x="709" y="17"/>
                    </a:lnTo>
                    <a:lnTo>
                      <a:pt x="709" y="19"/>
                    </a:lnTo>
                    <a:lnTo>
                      <a:pt x="711" y="19"/>
                    </a:lnTo>
                    <a:lnTo>
                      <a:pt x="711" y="21"/>
                    </a:lnTo>
                    <a:lnTo>
                      <a:pt x="713" y="23"/>
                    </a:lnTo>
                    <a:lnTo>
                      <a:pt x="713" y="25"/>
                    </a:lnTo>
                    <a:lnTo>
                      <a:pt x="715" y="25"/>
                    </a:lnTo>
                    <a:lnTo>
                      <a:pt x="717" y="25"/>
                    </a:lnTo>
                    <a:lnTo>
                      <a:pt x="718" y="25"/>
                    </a:lnTo>
                    <a:lnTo>
                      <a:pt x="718" y="23"/>
                    </a:lnTo>
                    <a:lnTo>
                      <a:pt x="720" y="23"/>
                    </a:lnTo>
                    <a:lnTo>
                      <a:pt x="720" y="21"/>
                    </a:lnTo>
                    <a:lnTo>
                      <a:pt x="722" y="21"/>
                    </a:lnTo>
                    <a:lnTo>
                      <a:pt x="724" y="21"/>
                    </a:lnTo>
                    <a:lnTo>
                      <a:pt x="724" y="23"/>
                    </a:lnTo>
                    <a:lnTo>
                      <a:pt x="724" y="25"/>
                    </a:lnTo>
                    <a:lnTo>
                      <a:pt x="724" y="27"/>
                    </a:lnTo>
                    <a:lnTo>
                      <a:pt x="724" y="29"/>
                    </a:lnTo>
                    <a:lnTo>
                      <a:pt x="722" y="31"/>
                    </a:lnTo>
                    <a:lnTo>
                      <a:pt x="722" y="33"/>
                    </a:lnTo>
                    <a:lnTo>
                      <a:pt x="720" y="33"/>
                    </a:lnTo>
                    <a:lnTo>
                      <a:pt x="722" y="33"/>
                    </a:lnTo>
                    <a:lnTo>
                      <a:pt x="722" y="35"/>
                    </a:lnTo>
                    <a:lnTo>
                      <a:pt x="724" y="36"/>
                    </a:lnTo>
                    <a:lnTo>
                      <a:pt x="726" y="36"/>
                    </a:lnTo>
                    <a:lnTo>
                      <a:pt x="728" y="35"/>
                    </a:lnTo>
                    <a:lnTo>
                      <a:pt x="730" y="35"/>
                    </a:lnTo>
                    <a:lnTo>
                      <a:pt x="730" y="33"/>
                    </a:lnTo>
                    <a:lnTo>
                      <a:pt x="730" y="31"/>
                    </a:lnTo>
                    <a:lnTo>
                      <a:pt x="730" y="29"/>
                    </a:lnTo>
                    <a:lnTo>
                      <a:pt x="730" y="27"/>
                    </a:lnTo>
                    <a:lnTo>
                      <a:pt x="730" y="25"/>
                    </a:lnTo>
                    <a:lnTo>
                      <a:pt x="728" y="25"/>
                    </a:lnTo>
                    <a:lnTo>
                      <a:pt x="728" y="23"/>
                    </a:lnTo>
                    <a:lnTo>
                      <a:pt x="726" y="21"/>
                    </a:lnTo>
                    <a:lnTo>
                      <a:pt x="726" y="19"/>
                    </a:lnTo>
                    <a:lnTo>
                      <a:pt x="728" y="17"/>
                    </a:lnTo>
                    <a:lnTo>
                      <a:pt x="732" y="17"/>
                    </a:lnTo>
                    <a:lnTo>
                      <a:pt x="734" y="19"/>
                    </a:lnTo>
                    <a:lnTo>
                      <a:pt x="736" y="19"/>
                    </a:lnTo>
                    <a:lnTo>
                      <a:pt x="736" y="21"/>
                    </a:lnTo>
                    <a:lnTo>
                      <a:pt x="736" y="23"/>
                    </a:lnTo>
                    <a:lnTo>
                      <a:pt x="738" y="25"/>
                    </a:lnTo>
                    <a:lnTo>
                      <a:pt x="738" y="27"/>
                    </a:lnTo>
                    <a:lnTo>
                      <a:pt x="738" y="29"/>
                    </a:lnTo>
                    <a:lnTo>
                      <a:pt x="738" y="31"/>
                    </a:lnTo>
                    <a:lnTo>
                      <a:pt x="740" y="31"/>
                    </a:lnTo>
                    <a:lnTo>
                      <a:pt x="740" y="33"/>
                    </a:lnTo>
                    <a:lnTo>
                      <a:pt x="742" y="35"/>
                    </a:lnTo>
                    <a:lnTo>
                      <a:pt x="743" y="33"/>
                    </a:lnTo>
                    <a:lnTo>
                      <a:pt x="745" y="33"/>
                    </a:lnTo>
                    <a:lnTo>
                      <a:pt x="745" y="31"/>
                    </a:lnTo>
                    <a:lnTo>
                      <a:pt x="745" y="29"/>
                    </a:lnTo>
                    <a:lnTo>
                      <a:pt x="745" y="27"/>
                    </a:lnTo>
                    <a:lnTo>
                      <a:pt x="743" y="25"/>
                    </a:lnTo>
                    <a:lnTo>
                      <a:pt x="743" y="23"/>
                    </a:lnTo>
                    <a:lnTo>
                      <a:pt x="742" y="23"/>
                    </a:lnTo>
                    <a:lnTo>
                      <a:pt x="743" y="21"/>
                    </a:lnTo>
                    <a:lnTo>
                      <a:pt x="743" y="19"/>
                    </a:lnTo>
                    <a:lnTo>
                      <a:pt x="745" y="19"/>
                    </a:lnTo>
                    <a:lnTo>
                      <a:pt x="745" y="21"/>
                    </a:lnTo>
                    <a:lnTo>
                      <a:pt x="747" y="21"/>
                    </a:lnTo>
                    <a:lnTo>
                      <a:pt x="747" y="23"/>
                    </a:lnTo>
                    <a:lnTo>
                      <a:pt x="749" y="23"/>
                    </a:lnTo>
                    <a:lnTo>
                      <a:pt x="749" y="25"/>
                    </a:lnTo>
                    <a:lnTo>
                      <a:pt x="751" y="25"/>
                    </a:lnTo>
                    <a:lnTo>
                      <a:pt x="751" y="27"/>
                    </a:lnTo>
                    <a:lnTo>
                      <a:pt x="749" y="27"/>
                    </a:lnTo>
                    <a:lnTo>
                      <a:pt x="749" y="29"/>
                    </a:lnTo>
                    <a:lnTo>
                      <a:pt x="747" y="29"/>
                    </a:lnTo>
                    <a:lnTo>
                      <a:pt x="747" y="31"/>
                    </a:lnTo>
                    <a:lnTo>
                      <a:pt x="747" y="33"/>
                    </a:lnTo>
                    <a:lnTo>
                      <a:pt x="747" y="35"/>
                    </a:lnTo>
                    <a:lnTo>
                      <a:pt x="745" y="36"/>
                    </a:lnTo>
                    <a:lnTo>
                      <a:pt x="745" y="38"/>
                    </a:lnTo>
                    <a:lnTo>
                      <a:pt x="747" y="38"/>
                    </a:lnTo>
                    <a:lnTo>
                      <a:pt x="749" y="38"/>
                    </a:lnTo>
                    <a:lnTo>
                      <a:pt x="749" y="36"/>
                    </a:lnTo>
                    <a:lnTo>
                      <a:pt x="751" y="36"/>
                    </a:lnTo>
                    <a:lnTo>
                      <a:pt x="751" y="35"/>
                    </a:lnTo>
                    <a:lnTo>
                      <a:pt x="751" y="33"/>
                    </a:lnTo>
                    <a:lnTo>
                      <a:pt x="753" y="33"/>
                    </a:lnTo>
                    <a:lnTo>
                      <a:pt x="753" y="31"/>
                    </a:lnTo>
                    <a:lnTo>
                      <a:pt x="755" y="31"/>
                    </a:lnTo>
                    <a:lnTo>
                      <a:pt x="757" y="31"/>
                    </a:lnTo>
                    <a:lnTo>
                      <a:pt x="757" y="29"/>
                    </a:lnTo>
                    <a:lnTo>
                      <a:pt x="759" y="29"/>
                    </a:lnTo>
                    <a:lnTo>
                      <a:pt x="761" y="29"/>
                    </a:lnTo>
                    <a:lnTo>
                      <a:pt x="763" y="29"/>
                    </a:lnTo>
                    <a:lnTo>
                      <a:pt x="763" y="31"/>
                    </a:lnTo>
                    <a:lnTo>
                      <a:pt x="765" y="31"/>
                    </a:lnTo>
                    <a:lnTo>
                      <a:pt x="765" y="33"/>
                    </a:lnTo>
                    <a:lnTo>
                      <a:pt x="766" y="35"/>
                    </a:lnTo>
                    <a:lnTo>
                      <a:pt x="766" y="36"/>
                    </a:lnTo>
                    <a:lnTo>
                      <a:pt x="766" y="38"/>
                    </a:lnTo>
                    <a:lnTo>
                      <a:pt x="765" y="38"/>
                    </a:lnTo>
                    <a:lnTo>
                      <a:pt x="763" y="40"/>
                    </a:lnTo>
                    <a:lnTo>
                      <a:pt x="761" y="40"/>
                    </a:lnTo>
                    <a:lnTo>
                      <a:pt x="761" y="42"/>
                    </a:lnTo>
                    <a:lnTo>
                      <a:pt x="763" y="42"/>
                    </a:lnTo>
                    <a:lnTo>
                      <a:pt x="763" y="44"/>
                    </a:lnTo>
                    <a:lnTo>
                      <a:pt x="765" y="44"/>
                    </a:lnTo>
                    <a:lnTo>
                      <a:pt x="765" y="42"/>
                    </a:lnTo>
                    <a:lnTo>
                      <a:pt x="766" y="42"/>
                    </a:lnTo>
                    <a:lnTo>
                      <a:pt x="768" y="42"/>
                    </a:lnTo>
                    <a:lnTo>
                      <a:pt x="770" y="42"/>
                    </a:lnTo>
                    <a:lnTo>
                      <a:pt x="770" y="40"/>
                    </a:lnTo>
                    <a:lnTo>
                      <a:pt x="772" y="40"/>
                    </a:lnTo>
                    <a:lnTo>
                      <a:pt x="774" y="40"/>
                    </a:lnTo>
                    <a:lnTo>
                      <a:pt x="776" y="40"/>
                    </a:lnTo>
                    <a:lnTo>
                      <a:pt x="778" y="40"/>
                    </a:lnTo>
                    <a:lnTo>
                      <a:pt x="780" y="38"/>
                    </a:lnTo>
                    <a:lnTo>
                      <a:pt x="782" y="36"/>
                    </a:lnTo>
                    <a:lnTo>
                      <a:pt x="782" y="35"/>
                    </a:lnTo>
                    <a:lnTo>
                      <a:pt x="784" y="35"/>
                    </a:lnTo>
                    <a:lnTo>
                      <a:pt x="786" y="35"/>
                    </a:lnTo>
                    <a:lnTo>
                      <a:pt x="788" y="36"/>
                    </a:lnTo>
                    <a:lnTo>
                      <a:pt x="788" y="38"/>
                    </a:lnTo>
                    <a:lnTo>
                      <a:pt x="788" y="40"/>
                    </a:lnTo>
                    <a:lnTo>
                      <a:pt x="788" y="42"/>
                    </a:lnTo>
                    <a:lnTo>
                      <a:pt x="786" y="44"/>
                    </a:lnTo>
                    <a:lnTo>
                      <a:pt x="786" y="46"/>
                    </a:lnTo>
                    <a:lnTo>
                      <a:pt x="788" y="46"/>
                    </a:lnTo>
                    <a:lnTo>
                      <a:pt x="788" y="48"/>
                    </a:lnTo>
                    <a:lnTo>
                      <a:pt x="790" y="48"/>
                    </a:lnTo>
                    <a:lnTo>
                      <a:pt x="790" y="50"/>
                    </a:lnTo>
                    <a:lnTo>
                      <a:pt x="791" y="48"/>
                    </a:lnTo>
                    <a:lnTo>
                      <a:pt x="793" y="46"/>
                    </a:lnTo>
                    <a:lnTo>
                      <a:pt x="793" y="44"/>
                    </a:lnTo>
                    <a:lnTo>
                      <a:pt x="795" y="44"/>
                    </a:lnTo>
                    <a:lnTo>
                      <a:pt x="795" y="42"/>
                    </a:lnTo>
                    <a:lnTo>
                      <a:pt x="795" y="40"/>
                    </a:lnTo>
                    <a:lnTo>
                      <a:pt x="797" y="38"/>
                    </a:lnTo>
                    <a:lnTo>
                      <a:pt x="797" y="36"/>
                    </a:lnTo>
                    <a:lnTo>
                      <a:pt x="803" y="38"/>
                    </a:lnTo>
                    <a:lnTo>
                      <a:pt x="803" y="36"/>
                    </a:lnTo>
                    <a:lnTo>
                      <a:pt x="805" y="36"/>
                    </a:lnTo>
                    <a:lnTo>
                      <a:pt x="805" y="35"/>
                    </a:lnTo>
                    <a:lnTo>
                      <a:pt x="807" y="33"/>
                    </a:lnTo>
                    <a:lnTo>
                      <a:pt x="809" y="31"/>
                    </a:lnTo>
                    <a:lnTo>
                      <a:pt x="809" y="29"/>
                    </a:lnTo>
                    <a:lnTo>
                      <a:pt x="809" y="27"/>
                    </a:lnTo>
                    <a:lnTo>
                      <a:pt x="807" y="25"/>
                    </a:lnTo>
                    <a:lnTo>
                      <a:pt x="805" y="23"/>
                    </a:lnTo>
                    <a:lnTo>
                      <a:pt x="803" y="21"/>
                    </a:lnTo>
                    <a:lnTo>
                      <a:pt x="801" y="19"/>
                    </a:lnTo>
                    <a:lnTo>
                      <a:pt x="801" y="17"/>
                    </a:lnTo>
                    <a:lnTo>
                      <a:pt x="803" y="17"/>
                    </a:lnTo>
                    <a:lnTo>
                      <a:pt x="805" y="17"/>
                    </a:lnTo>
                    <a:lnTo>
                      <a:pt x="807" y="17"/>
                    </a:lnTo>
                    <a:lnTo>
                      <a:pt x="809" y="19"/>
                    </a:lnTo>
                    <a:lnTo>
                      <a:pt x="811" y="21"/>
                    </a:lnTo>
                    <a:lnTo>
                      <a:pt x="811" y="23"/>
                    </a:lnTo>
                    <a:lnTo>
                      <a:pt x="811" y="25"/>
                    </a:lnTo>
                    <a:lnTo>
                      <a:pt x="811" y="27"/>
                    </a:lnTo>
                    <a:lnTo>
                      <a:pt x="811" y="29"/>
                    </a:lnTo>
                    <a:lnTo>
                      <a:pt x="811" y="31"/>
                    </a:lnTo>
                    <a:lnTo>
                      <a:pt x="811" y="33"/>
                    </a:lnTo>
                    <a:lnTo>
                      <a:pt x="813" y="33"/>
                    </a:lnTo>
                    <a:lnTo>
                      <a:pt x="813" y="35"/>
                    </a:lnTo>
                    <a:lnTo>
                      <a:pt x="814" y="35"/>
                    </a:lnTo>
                    <a:lnTo>
                      <a:pt x="814" y="33"/>
                    </a:lnTo>
                    <a:lnTo>
                      <a:pt x="816" y="33"/>
                    </a:lnTo>
                    <a:lnTo>
                      <a:pt x="816" y="31"/>
                    </a:lnTo>
                    <a:lnTo>
                      <a:pt x="818" y="29"/>
                    </a:lnTo>
                    <a:lnTo>
                      <a:pt x="818" y="27"/>
                    </a:lnTo>
                    <a:lnTo>
                      <a:pt x="818" y="25"/>
                    </a:lnTo>
                    <a:lnTo>
                      <a:pt x="818" y="23"/>
                    </a:lnTo>
                    <a:lnTo>
                      <a:pt x="820" y="23"/>
                    </a:lnTo>
                    <a:lnTo>
                      <a:pt x="820" y="21"/>
                    </a:lnTo>
                    <a:lnTo>
                      <a:pt x="822" y="21"/>
                    </a:lnTo>
                    <a:lnTo>
                      <a:pt x="824" y="21"/>
                    </a:lnTo>
                    <a:lnTo>
                      <a:pt x="826" y="23"/>
                    </a:lnTo>
                    <a:lnTo>
                      <a:pt x="828" y="23"/>
                    </a:lnTo>
                    <a:lnTo>
                      <a:pt x="828" y="25"/>
                    </a:lnTo>
                    <a:lnTo>
                      <a:pt x="830" y="25"/>
                    </a:lnTo>
                    <a:lnTo>
                      <a:pt x="830" y="27"/>
                    </a:lnTo>
                    <a:lnTo>
                      <a:pt x="832" y="27"/>
                    </a:lnTo>
                    <a:lnTo>
                      <a:pt x="832" y="29"/>
                    </a:lnTo>
                    <a:lnTo>
                      <a:pt x="834" y="29"/>
                    </a:lnTo>
                    <a:lnTo>
                      <a:pt x="836" y="29"/>
                    </a:lnTo>
                    <a:lnTo>
                      <a:pt x="838" y="31"/>
                    </a:lnTo>
                    <a:lnTo>
                      <a:pt x="843" y="35"/>
                    </a:lnTo>
                    <a:lnTo>
                      <a:pt x="845" y="36"/>
                    </a:lnTo>
                    <a:lnTo>
                      <a:pt x="836" y="40"/>
                    </a:lnTo>
                    <a:lnTo>
                      <a:pt x="732" y="84"/>
                    </a:lnTo>
                    <a:lnTo>
                      <a:pt x="732" y="86"/>
                    </a:lnTo>
                    <a:lnTo>
                      <a:pt x="732" y="88"/>
                    </a:lnTo>
                    <a:lnTo>
                      <a:pt x="734" y="88"/>
                    </a:lnTo>
                    <a:lnTo>
                      <a:pt x="734" y="90"/>
                    </a:lnTo>
                    <a:lnTo>
                      <a:pt x="736" y="92"/>
                    </a:lnTo>
                    <a:lnTo>
                      <a:pt x="738" y="94"/>
                    </a:lnTo>
                    <a:lnTo>
                      <a:pt x="738" y="96"/>
                    </a:lnTo>
                    <a:lnTo>
                      <a:pt x="740" y="96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6"/>
                    </a:lnTo>
                    <a:lnTo>
                      <a:pt x="743" y="96"/>
                    </a:lnTo>
                    <a:lnTo>
                      <a:pt x="743" y="98"/>
                    </a:lnTo>
                    <a:lnTo>
                      <a:pt x="743" y="96"/>
                    </a:lnTo>
                    <a:lnTo>
                      <a:pt x="745" y="96"/>
                    </a:lnTo>
                    <a:lnTo>
                      <a:pt x="747" y="96"/>
                    </a:lnTo>
                    <a:lnTo>
                      <a:pt x="747" y="94"/>
                    </a:lnTo>
                    <a:lnTo>
                      <a:pt x="749" y="94"/>
                    </a:lnTo>
                    <a:lnTo>
                      <a:pt x="749" y="96"/>
                    </a:lnTo>
                    <a:lnTo>
                      <a:pt x="749" y="94"/>
                    </a:lnTo>
                    <a:lnTo>
                      <a:pt x="751" y="94"/>
                    </a:lnTo>
                    <a:lnTo>
                      <a:pt x="753" y="94"/>
                    </a:lnTo>
                    <a:lnTo>
                      <a:pt x="753" y="96"/>
                    </a:lnTo>
                    <a:lnTo>
                      <a:pt x="753" y="98"/>
                    </a:lnTo>
                    <a:lnTo>
                      <a:pt x="755" y="98"/>
                    </a:lnTo>
                    <a:lnTo>
                      <a:pt x="755" y="100"/>
                    </a:lnTo>
                    <a:lnTo>
                      <a:pt x="757" y="100"/>
                    </a:lnTo>
                    <a:lnTo>
                      <a:pt x="757" y="102"/>
                    </a:lnTo>
                    <a:lnTo>
                      <a:pt x="757" y="104"/>
                    </a:lnTo>
                    <a:lnTo>
                      <a:pt x="759" y="104"/>
                    </a:lnTo>
                    <a:lnTo>
                      <a:pt x="761" y="104"/>
                    </a:lnTo>
                    <a:lnTo>
                      <a:pt x="761" y="106"/>
                    </a:lnTo>
                    <a:lnTo>
                      <a:pt x="763" y="106"/>
                    </a:lnTo>
                    <a:lnTo>
                      <a:pt x="765" y="106"/>
                    </a:lnTo>
                    <a:lnTo>
                      <a:pt x="766" y="106"/>
                    </a:lnTo>
                    <a:lnTo>
                      <a:pt x="765" y="106"/>
                    </a:lnTo>
                    <a:lnTo>
                      <a:pt x="766" y="106"/>
                    </a:lnTo>
                    <a:lnTo>
                      <a:pt x="766" y="107"/>
                    </a:lnTo>
                    <a:lnTo>
                      <a:pt x="768" y="107"/>
                    </a:lnTo>
                    <a:lnTo>
                      <a:pt x="768" y="106"/>
                    </a:lnTo>
                    <a:lnTo>
                      <a:pt x="770" y="106"/>
                    </a:lnTo>
                    <a:lnTo>
                      <a:pt x="770" y="104"/>
                    </a:lnTo>
                    <a:lnTo>
                      <a:pt x="772" y="104"/>
                    </a:lnTo>
                    <a:lnTo>
                      <a:pt x="772" y="102"/>
                    </a:lnTo>
                    <a:lnTo>
                      <a:pt x="774" y="102"/>
                    </a:lnTo>
                    <a:lnTo>
                      <a:pt x="776" y="102"/>
                    </a:lnTo>
                    <a:lnTo>
                      <a:pt x="778" y="102"/>
                    </a:lnTo>
                    <a:lnTo>
                      <a:pt x="778" y="104"/>
                    </a:lnTo>
                    <a:lnTo>
                      <a:pt x="780" y="104"/>
                    </a:lnTo>
                    <a:lnTo>
                      <a:pt x="780" y="106"/>
                    </a:lnTo>
                    <a:lnTo>
                      <a:pt x="780" y="104"/>
                    </a:lnTo>
                    <a:lnTo>
                      <a:pt x="780" y="106"/>
                    </a:lnTo>
                    <a:lnTo>
                      <a:pt x="780" y="107"/>
                    </a:lnTo>
                    <a:lnTo>
                      <a:pt x="780" y="109"/>
                    </a:lnTo>
                    <a:lnTo>
                      <a:pt x="782" y="109"/>
                    </a:lnTo>
                    <a:lnTo>
                      <a:pt x="780" y="109"/>
                    </a:lnTo>
                    <a:lnTo>
                      <a:pt x="780" y="111"/>
                    </a:lnTo>
                    <a:lnTo>
                      <a:pt x="780" y="113"/>
                    </a:lnTo>
                    <a:lnTo>
                      <a:pt x="782" y="113"/>
                    </a:lnTo>
                    <a:lnTo>
                      <a:pt x="782" y="115"/>
                    </a:lnTo>
                    <a:lnTo>
                      <a:pt x="784" y="115"/>
                    </a:lnTo>
                    <a:lnTo>
                      <a:pt x="784" y="113"/>
                    </a:lnTo>
                    <a:lnTo>
                      <a:pt x="784" y="115"/>
                    </a:lnTo>
                    <a:lnTo>
                      <a:pt x="784" y="117"/>
                    </a:lnTo>
                    <a:lnTo>
                      <a:pt x="786" y="117"/>
                    </a:lnTo>
                    <a:lnTo>
                      <a:pt x="786" y="119"/>
                    </a:lnTo>
                    <a:lnTo>
                      <a:pt x="786" y="117"/>
                    </a:lnTo>
                    <a:lnTo>
                      <a:pt x="788" y="117"/>
                    </a:lnTo>
                    <a:lnTo>
                      <a:pt x="788" y="119"/>
                    </a:lnTo>
                    <a:lnTo>
                      <a:pt x="790" y="119"/>
                    </a:lnTo>
                    <a:lnTo>
                      <a:pt x="790" y="121"/>
                    </a:lnTo>
                    <a:lnTo>
                      <a:pt x="791" y="119"/>
                    </a:lnTo>
                    <a:lnTo>
                      <a:pt x="791" y="121"/>
                    </a:lnTo>
                    <a:lnTo>
                      <a:pt x="791" y="123"/>
                    </a:lnTo>
                    <a:lnTo>
                      <a:pt x="793" y="123"/>
                    </a:lnTo>
                    <a:lnTo>
                      <a:pt x="791" y="123"/>
                    </a:lnTo>
                    <a:lnTo>
                      <a:pt x="791" y="125"/>
                    </a:lnTo>
                    <a:lnTo>
                      <a:pt x="793" y="125"/>
                    </a:lnTo>
                    <a:lnTo>
                      <a:pt x="793" y="127"/>
                    </a:lnTo>
                    <a:lnTo>
                      <a:pt x="795" y="127"/>
                    </a:lnTo>
                    <a:lnTo>
                      <a:pt x="795" y="129"/>
                    </a:lnTo>
                    <a:lnTo>
                      <a:pt x="795" y="127"/>
                    </a:lnTo>
                    <a:lnTo>
                      <a:pt x="795" y="129"/>
                    </a:lnTo>
                    <a:lnTo>
                      <a:pt x="795" y="127"/>
                    </a:lnTo>
                    <a:lnTo>
                      <a:pt x="795" y="129"/>
                    </a:lnTo>
                    <a:lnTo>
                      <a:pt x="797" y="129"/>
                    </a:lnTo>
                    <a:lnTo>
                      <a:pt x="797" y="127"/>
                    </a:lnTo>
                    <a:lnTo>
                      <a:pt x="797" y="129"/>
                    </a:lnTo>
                    <a:lnTo>
                      <a:pt x="797" y="131"/>
                    </a:lnTo>
                    <a:lnTo>
                      <a:pt x="797" y="129"/>
                    </a:lnTo>
                    <a:lnTo>
                      <a:pt x="799" y="129"/>
                    </a:lnTo>
                    <a:lnTo>
                      <a:pt x="799" y="131"/>
                    </a:lnTo>
                    <a:lnTo>
                      <a:pt x="797" y="131"/>
                    </a:lnTo>
                    <a:lnTo>
                      <a:pt x="797" y="132"/>
                    </a:lnTo>
                    <a:lnTo>
                      <a:pt x="797" y="134"/>
                    </a:lnTo>
                    <a:lnTo>
                      <a:pt x="799" y="134"/>
                    </a:lnTo>
                    <a:lnTo>
                      <a:pt x="799" y="136"/>
                    </a:lnTo>
                    <a:lnTo>
                      <a:pt x="801" y="136"/>
                    </a:lnTo>
                    <a:lnTo>
                      <a:pt x="801" y="138"/>
                    </a:lnTo>
                    <a:lnTo>
                      <a:pt x="801" y="140"/>
                    </a:lnTo>
                    <a:lnTo>
                      <a:pt x="803" y="140"/>
                    </a:lnTo>
                    <a:lnTo>
                      <a:pt x="801" y="140"/>
                    </a:lnTo>
                    <a:lnTo>
                      <a:pt x="803" y="140"/>
                    </a:lnTo>
                    <a:lnTo>
                      <a:pt x="803" y="142"/>
                    </a:lnTo>
                    <a:lnTo>
                      <a:pt x="803" y="144"/>
                    </a:lnTo>
                    <a:lnTo>
                      <a:pt x="805" y="144"/>
                    </a:lnTo>
                    <a:lnTo>
                      <a:pt x="803" y="144"/>
                    </a:lnTo>
                    <a:lnTo>
                      <a:pt x="805" y="144"/>
                    </a:lnTo>
                    <a:lnTo>
                      <a:pt x="805" y="146"/>
                    </a:lnTo>
                    <a:lnTo>
                      <a:pt x="805" y="148"/>
                    </a:lnTo>
                    <a:lnTo>
                      <a:pt x="807" y="148"/>
                    </a:lnTo>
                    <a:lnTo>
                      <a:pt x="807" y="150"/>
                    </a:lnTo>
                    <a:lnTo>
                      <a:pt x="809" y="150"/>
                    </a:lnTo>
                    <a:lnTo>
                      <a:pt x="809" y="152"/>
                    </a:lnTo>
                    <a:lnTo>
                      <a:pt x="809" y="150"/>
                    </a:lnTo>
                    <a:lnTo>
                      <a:pt x="809" y="152"/>
                    </a:lnTo>
                    <a:lnTo>
                      <a:pt x="809" y="154"/>
                    </a:lnTo>
                    <a:lnTo>
                      <a:pt x="811" y="154"/>
                    </a:lnTo>
                    <a:lnTo>
                      <a:pt x="809" y="154"/>
                    </a:lnTo>
                    <a:lnTo>
                      <a:pt x="809" y="155"/>
                    </a:lnTo>
                    <a:lnTo>
                      <a:pt x="811" y="155"/>
                    </a:lnTo>
                    <a:lnTo>
                      <a:pt x="811" y="157"/>
                    </a:lnTo>
                    <a:lnTo>
                      <a:pt x="811" y="159"/>
                    </a:lnTo>
                    <a:lnTo>
                      <a:pt x="811" y="161"/>
                    </a:lnTo>
                    <a:lnTo>
                      <a:pt x="811" y="163"/>
                    </a:lnTo>
                    <a:lnTo>
                      <a:pt x="813" y="163"/>
                    </a:lnTo>
                    <a:lnTo>
                      <a:pt x="814" y="163"/>
                    </a:lnTo>
                    <a:lnTo>
                      <a:pt x="814" y="165"/>
                    </a:lnTo>
                    <a:lnTo>
                      <a:pt x="816" y="165"/>
                    </a:lnTo>
                    <a:lnTo>
                      <a:pt x="816" y="167"/>
                    </a:lnTo>
                    <a:lnTo>
                      <a:pt x="818" y="167"/>
                    </a:lnTo>
                    <a:lnTo>
                      <a:pt x="820" y="167"/>
                    </a:lnTo>
                    <a:lnTo>
                      <a:pt x="822" y="167"/>
                    </a:lnTo>
                    <a:lnTo>
                      <a:pt x="822" y="169"/>
                    </a:lnTo>
                    <a:lnTo>
                      <a:pt x="824" y="169"/>
                    </a:lnTo>
                    <a:lnTo>
                      <a:pt x="826" y="169"/>
                    </a:lnTo>
                    <a:lnTo>
                      <a:pt x="826" y="167"/>
                    </a:lnTo>
                    <a:lnTo>
                      <a:pt x="828" y="167"/>
                    </a:lnTo>
                    <a:lnTo>
                      <a:pt x="828" y="169"/>
                    </a:lnTo>
                    <a:lnTo>
                      <a:pt x="830" y="167"/>
                    </a:lnTo>
                    <a:lnTo>
                      <a:pt x="830" y="169"/>
                    </a:lnTo>
                    <a:lnTo>
                      <a:pt x="832" y="169"/>
                    </a:lnTo>
                    <a:lnTo>
                      <a:pt x="834" y="169"/>
                    </a:lnTo>
                    <a:lnTo>
                      <a:pt x="834" y="171"/>
                    </a:lnTo>
                    <a:lnTo>
                      <a:pt x="836" y="171"/>
                    </a:lnTo>
                    <a:lnTo>
                      <a:pt x="836" y="173"/>
                    </a:lnTo>
                    <a:lnTo>
                      <a:pt x="838" y="173"/>
                    </a:lnTo>
                    <a:lnTo>
                      <a:pt x="838" y="175"/>
                    </a:lnTo>
                    <a:lnTo>
                      <a:pt x="839" y="175"/>
                    </a:lnTo>
                    <a:lnTo>
                      <a:pt x="841" y="175"/>
                    </a:lnTo>
                    <a:lnTo>
                      <a:pt x="841" y="173"/>
                    </a:lnTo>
                    <a:lnTo>
                      <a:pt x="841" y="171"/>
                    </a:lnTo>
                    <a:lnTo>
                      <a:pt x="843" y="171"/>
                    </a:lnTo>
                    <a:lnTo>
                      <a:pt x="843" y="173"/>
                    </a:lnTo>
                    <a:lnTo>
                      <a:pt x="843" y="175"/>
                    </a:lnTo>
                    <a:lnTo>
                      <a:pt x="845" y="177"/>
                    </a:lnTo>
                    <a:lnTo>
                      <a:pt x="847" y="177"/>
                    </a:lnTo>
                    <a:lnTo>
                      <a:pt x="849" y="177"/>
                    </a:lnTo>
                    <a:lnTo>
                      <a:pt x="849" y="179"/>
                    </a:lnTo>
                    <a:lnTo>
                      <a:pt x="847" y="179"/>
                    </a:lnTo>
                    <a:lnTo>
                      <a:pt x="845" y="179"/>
                    </a:lnTo>
                    <a:lnTo>
                      <a:pt x="845" y="177"/>
                    </a:lnTo>
                    <a:lnTo>
                      <a:pt x="843" y="177"/>
                    </a:lnTo>
                    <a:lnTo>
                      <a:pt x="843" y="179"/>
                    </a:lnTo>
                    <a:lnTo>
                      <a:pt x="843" y="180"/>
                    </a:lnTo>
                    <a:lnTo>
                      <a:pt x="845" y="182"/>
                    </a:lnTo>
                    <a:lnTo>
                      <a:pt x="847" y="182"/>
                    </a:lnTo>
                    <a:lnTo>
                      <a:pt x="847" y="184"/>
                    </a:lnTo>
                    <a:lnTo>
                      <a:pt x="849" y="184"/>
                    </a:lnTo>
                    <a:lnTo>
                      <a:pt x="851" y="182"/>
                    </a:lnTo>
                    <a:lnTo>
                      <a:pt x="853" y="182"/>
                    </a:lnTo>
                    <a:lnTo>
                      <a:pt x="853" y="180"/>
                    </a:lnTo>
                    <a:lnTo>
                      <a:pt x="855" y="180"/>
                    </a:lnTo>
                    <a:lnTo>
                      <a:pt x="855" y="182"/>
                    </a:lnTo>
                    <a:lnTo>
                      <a:pt x="855" y="184"/>
                    </a:lnTo>
                    <a:lnTo>
                      <a:pt x="857" y="184"/>
                    </a:lnTo>
                    <a:lnTo>
                      <a:pt x="857" y="182"/>
                    </a:lnTo>
                    <a:lnTo>
                      <a:pt x="857" y="180"/>
                    </a:lnTo>
                    <a:lnTo>
                      <a:pt x="859" y="180"/>
                    </a:lnTo>
                    <a:lnTo>
                      <a:pt x="857" y="180"/>
                    </a:lnTo>
                    <a:lnTo>
                      <a:pt x="855" y="179"/>
                    </a:lnTo>
                    <a:lnTo>
                      <a:pt x="857" y="179"/>
                    </a:lnTo>
                    <a:lnTo>
                      <a:pt x="857" y="177"/>
                    </a:lnTo>
                    <a:lnTo>
                      <a:pt x="859" y="177"/>
                    </a:lnTo>
                    <a:lnTo>
                      <a:pt x="861" y="177"/>
                    </a:lnTo>
                    <a:lnTo>
                      <a:pt x="862" y="177"/>
                    </a:lnTo>
                    <a:lnTo>
                      <a:pt x="864" y="177"/>
                    </a:lnTo>
                    <a:lnTo>
                      <a:pt x="864" y="175"/>
                    </a:lnTo>
                    <a:lnTo>
                      <a:pt x="866" y="175"/>
                    </a:lnTo>
                    <a:lnTo>
                      <a:pt x="868" y="175"/>
                    </a:lnTo>
                    <a:lnTo>
                      <a:pt x="868" y="177"/>
                    </a:lnTo>
                    <a:lnTo>
                      <a:pt x="868" y="179"/>
                    </a:lnTo>
                    <a:lnTo>
                      <a:pt x="870" y="179"/>
                    </a:lnTo>
                    <a:lnTo>
                      <a:pt x="872" y="179"/>
                    </a:lnTo>
                    <a:lnTo>
                      <a:pt x="872" y="177"/>
                    </a:lnTo>
                    <a:lnTo>
                      <a:pt x="872" y="175"/>
                    </a:lnTo>
                    <a:lnTo>
                      <a:pt x="874" y="175"/>
                    </a:lnTo>
                    <a:lnTo>
                      <a:pt x="874" y="177"/>
                    </a:lnTo>
                    <a:lnTo>
                      <a:pt x="874" y="179"/>
                    </a:lnTo>
                    <a:lnTo>
                      <a:pt x="876" y="179"/>
                    </a:lnTo>
                    <a:lnTo>
                      <a:pt x="876" y="180"/>
                    </a:lnTo>
                    <a:lnTo>
                      <a:pt x="878" y="180"/>
                    </a:lnTo>
                    <a:lnTo>
                      <a:pt x="880" y="180"/>
                    </a:lnTo>
                    <a:lnTo>
                      <a:pt x="880" y="182"/>
                    </a:lnTo>
                    <a:lnTo>
                      <a:pt x="882" y="182"/>
                    </a:lnTo>
                    <a:lnTo>
                      <a:pt x="884" y="182"/>
                    </a:lnTo>
                    <a:lnTo>
                      <a:pt x="886" y="182"/>
                    </a:lnTo>
                    <a:lnTo>
                      <a:pt x="886" y="180"/>
                    </a:lnTo>
                    <a:lnTo>
                      <a:pt x="887" y="180"/>
                    </a:lnTo>
                    <a:lnTo>
                      <a:pt x="887" y="179"/>
                    </a:lnTo>
                    <a:lnTo>
                      <a:pt x="889" y="180"/>
                    </a:lnTo>
                    <a:lnTo>
                      <a:pt x="889" y="182"/>
                    </a:lnTo>
                    <a:lnTo>
                      <a:pt x="889" y="184"/>
                    </a:lnTo>
                    <a:lnTo>
                      <a:pt x="891" y="184"/>
                    </a:lnTo>
                    <a:lnTo>
                      <a:pt x="891" y="186"/>
                    </a:lnTo>
                    <a:lnTo>
                      <a:pt x="893" y="186"/>
                    </a:lnTo>
                    <a:lnTo>
                      <a:pt x="893" y="188"/>
                    </a:lnTo>
                    <a:lnTo>
                      <a:pt x="895" y="188"/>
                    </a:lnTo>
                    <a:lnTo>
                      <a:pt x="895" y="190"/>
                    </a:lnTo>
                    <a:lnTo>
                      <a:pt x="897" y="190"/>
                    </a:lnTo>
                    <a:lnTo>
                      <a:pt x="899" y="190"/>
                    </a:lnTo>
                    <a:lnTo>
                      <a:pt x="899" y="188"/>
                    </a:lnTo>
                    <a:lnTo>
                      <a:pt x="901" y="186"/>
                    </a:lnTo>
                    <a:lnTo>
                      <a:pt x="903" y="186"/>
                    </a:lnTo>
                    <a:lnTo>
                      <a:pt x="903" y="184"/>
                    </a:lnTo>
                    <a:lnTo>
                      <a:pt x="903" y="182"/>
                    </a:lnTo>
                    <a:lnTo>
                      <a:pt x="901" y="182"/>
                    </a:lnTo>
                    <a:lnTo>
                      <a:pt x="901" y="180"/>
                    </a:lnTo>
                    <a:lnTo>
                      <a:pt x="899" y="180"/>
                    </a:lnTo>
                    <a:lnTo>
                      <a:pt x="897" y="180"/>
                    </a:lnTo>
                    <a:lnTo>
                      <a:pt x="897" y="179"/>
                    </a:lnTo>
                    <a:lnTo>
                      <a:pt x="899" y="179"/>
                    </a:lnTo>
                    <a:lnTo>
                      <a:pt x="901" y="179"/>
                    </a:lnTo>
                    <a:lnTo>
                      <a:pt x="903" y="179"/>
                    </a:lnTo>
                    <a:lnTo>
                      <a:pt x="903" y="180"/>
                    </a:lnTo>
                    <a:lnTo>
                      <a:pt x="905" y="180"/>
                    </a:lnTo>
                    <a:lnTo>
                      <a:pt x="907" y="182"/>
                    </a:lnTo>
                    <a:lnTo>
                      <a:pt x="909" y="182"/>
                    </a:lnTo>
                    <a:lnTo>
                      <a:pt x="909" y="180"/>
                    </a:lnTo>
                    <a:lnTo>
                      <a:pt x="909" y="179"/>
                    </a:lnTo>
                    <a:lnTo>
                      <a:pt x="910" y="179"/>
                    </a:lnTo>
                    <a:lnTo>
                      <a:pt x="910" y="180"/>
                    </a:lnTo>
                    <a:lnTo>
                      <a:pt x="910" y="179"/>
                    </a:lnTo>
                    <a:lnTo>
                      <a:pt x="910" y="177"/>
                    </a:lnTo>
                    <a:lnTo>
                      <a:pt x="912" y="177"/>
                    </a:lnTo>
                    <a:lnTo>
                      <a:pt x="912" y="175"/>
                    </a:lnTo>
                    <a:lnTo>
                      <a:pt x="914" y="175"/>
                    </a:lnTo>
                    <a:lnTo>
                      <a:pt x="916" y="175"/>
                    </a:lnTo>
                    <a:lnTo>
                      <a:pt x="918" y="177"/>
                    </a:lnTo>
                    <a:lnTo>
                      <a:pt x="918" y="179"/>
                    </a:lnTo>
                    <a:lnTo>
                      <a:pt x="916" y="179"/>
                    </a:lnTo>
                    <a:lnTo>
                      <a:pt x="914" y="179"/>
                    </a:lnTo>
                    <a:lnTo>
                      <a:pt x="914" y="180"/>
                    </a:lnTo>
                    <a:lnTo>
                      <a:pt x="916" y="180"/>
                    </a:lnTo>
                    <a:lnTo>
                      <a:pt x="918" y="182"/>
                    </a:lnTo>
                    <a:lnTo>
                      <a:pt x="918" y="180"/>
                    </a:lnTo>
                    <a:lnTo>
                      <a:pt x="920" y="180"/>
                    </a:lnTo>
                    <a:lnTo>
                      <a:pt x="922" y="180"/>
                    </a:lnTo>
                    <a:lnTo>
                      <a:pt x="922" y="182"/>
                    </a:lnTo>
                    <a:lnTo>
                      <a:pt x="924" y="182"/>
                    </a:lnTo>
                    <a:lnTo>
                      <a:pt x="924" y="184"/>
                    </a:lnTo>
                    <a:lnTo>
                      <a:pt x="924" y="182"/>
                    </a:lnTo>
                    <a:lnTo>
                      <a:pt x="926" y="182"/>
                    </a:lnTo>
                    <a:lnTo>
                      <a:pt x="926" y="180"/>
                    </a:lnTo>
                    <a:lnTo>
                      <a:pt x="926" y="182"/>
                    </a:lnTo>
                    <a:lnTo>
                      <a:pt x="928" y="182"/>
                    </a:lnTo>
                    <a:lnTo>
                      <a:pt x="928" y="184"/>
                    </a:lnTo>
                    <a:lnTo>
                      <a:pt x="930" y="184"/>
                    </a:lnTo>
                    <a:lnTo>
                      <a:pt x="932" y="184"/>
                    </a:lnTo>
                    <a:lnTo>
                      <a:pt x="932" y="182"/>
                    </a:lnTo>
                    <a:lnTo>
                      <a:pt x="932" y="180"/>
                    </a:lnTo>
                    <a:lnTo>
                      <a:pt x="930" y="180"/>
                    </a:lnTo>
                    <a:lnTo>
                      <a:pt x="930" y="179"/>
                    </a:lnTo>
                    <a:lnTo>
                      <a:pt x="932" y="179"/>
                    </a:lnTo>
                    <a:lnTo>
                      <a:pt x="932" y="180"/>
                    </a:lnTo>
                    <a:lnTo>
                      <a:pt x="934" y="180"/>
                    </a:lnTo>
                    <a:lnTo>
                      <a:pt x="934" y="182"/>
                    </a:lnTo>
                    <a:lnTo>
                      <a:pt x="935" y="182"/>
                    </a:lnTo>
                    <a:lnTo>
                      <a:pt x="937" y="180"/>
                    </a:lnTo>
                    <a:lnTo>
                      <a:pt x="937" y="182"/>
                    </a:lnTo>
                    <a:lnTo>
                      <a:pt x="939" y="182"/>
                    </a:lnTo>
                    <a:lnTo>
                      <a:pt x="939" y="180"/>
                    </a:lnTo>
                    <a:lnTo>
                      <a:pt x="937" y="179"/>
                    </a:lnTo>
                    <a:lnTo>
                      <a:pt x="937" y="177"/>
                    </a:lnTo>
                    <a:lnTo>
                      <a:pt x="937" y="175"/>
                    </a:lnTo>
                    <a:lnTo>
                      <a:pt x="939" y="175"/>
                    </a:lnTo>
                    <a:lnTo>
                      <a:pt x="939" y="177"/>
                    </a:lnTo>
                    <a:lnTo>
                      <a:pt x="941" y="177"/>
                    </a:lnTo>
                    <a:lnTo>
                      <a:pt x="941" y="179"/>
                    </a:lnTo>
                    <a:lnTo>
                      <a:pt x="943" y="179"/>
                    </a:lnTo>
                    <a:lnTo>
                      <a:pt x="943" y="177"/>
                    </a:lnTo>
                    <a:lnTo>
                      <a:pt x="943" y="175"/>
                    </a:lnTo>
                    <a:lnTo>
                      <a:pt x="941" y="175"/>
                    </a:lnTo>
                    <a:lnTo>
                      <a:pt x="939" y="175"/>
                    </a:lnTo>
                    <a:lnTo>
                      <a:pt x="939" y="173"/>
                    </a:lnTo>
                    <a:lnTo>
                      <a:pt x="941" y="173"/>
                    </a:lnTo>
                    <a:lnTo>
                      <a:pt x="941" y="171"/>
                    </a:lnTo>
                    <a:lnTo>
                      <a:pt x="943" y="171"/>
                    </a:lnTo>
                    <a:lnTo>
                      <a:pt x="943" y="173"/>
                    </a:lnTo>
                    <a:lnTo>
                      <a:pt x="945" y="173"/>
                    </a:lnTo>
                    <a:lnTo>
                      <a:pt x="947" y="175"/>
                    </a:lnTo>
                    <a:lnTo>
                      <a:pt x="949" y="175"/>
                    </a:lnTo>
                    <a:lnTo>
                      <a:pt x="951" y="175"/>
                    </a:lnTo>
                    <a:lnTo>
                      <a:pt x="953" y="175"/>
                    </a:lnTo>
                    <a:lnTo>
                      <a:pt x="953" y="177"/>
                    </a:lnTo>
                    <a:lnTo>
                      <a:pt x="953" y="175"/>
                    </a:lnTo>
                    <a:lnTo>
                      <a:pt x="955" y="175"/>
                    </a:lnTo>
                    <a:lnTo>
                      <a:pt x="957" y="175"/>
                    </a:lnTo>
                    <a:lnTo>
                      <a:pt x="958" y="175"/>
                    </a:lnTo>
                    <a:lnTo>
                      <a:pt x="960" y="173"/>
                    </a:lnTo>
                    <a:lnTo>
                      <a:pt x="960" y="171"/>
                    </a:lnTo>
                    <a:lnTo>
                      <a:pt x="962" y="171"/>
                    </a:lnTo>
                    <a:lnTo>
                      <a:pt x="962" y="169"/>
                    </a:lnTo>
                    <a:lnTo>
                      <a:pt x="962" y="167"/>
                    </a:lnTo>
                    <a:lnTo>
                      <a:pt x="964" y="167"/>
                    </a:lnTo>
                    <a:lnTo>
                      <a:pt x="966" y="167"/>
                    </a:lnTo>
                    <a:lnTo>
                      <a:pt x="968" y="167"/>
                    </a:lnTo>
                    <a:lnTo>
                      <a:pt x="968" y="169"/>
                    </a:lnTo>
                    <a:lnTo>
                      <a:pt x="966" y="169"/>
                    </a:lnTo>
                    <a:lnTo>
                      <a:pt x="966" y="171"/>
                    </a:lnTo>
                    <a:lnTo>
                      <a:pt x="968" y="173"/>
                    </a:lnTo>
                    <a:lnTo>
                      <a:pt x="970" y="173"/>
                    </a:lnTo>
                    <a:lnTo>
                      <a:pt x="970" y="175"/>
                    </a:lnTo>
                    <a:lnTo>
                      <a:pt x="972" y="175"/>
                    </a:lnTo>
                    <a:lnTo>
                      <a:pt x="972" y="173"/>
                    </a:lnTo>
                    <a:lnTo>
                      <a:pt x="974" y="173"/>
                    </a:lnTo>
                    <a:lnTo>
                      <a:pt x="974" y="175"/>
                    </a:lnTo>
                    <a:lnTo>
                      <a:pt x="974" y="177"/>
                    </a:lnTo>
                    <a:lnTo>
                      <a:pt x="972" y="177"/>
                    </a:lnTo>
                    <a:lnTo>
                      <a:pt x="974" y="177"/>
                    </a:lnTo>
                    <a:lnTo>
                      <a:pt x="976" y="177"/>
                    </a:lnTo>
                    <a:lnTo>
                      <a:pt x="974" y="177"/>
                    </a:lnTo>
                    <a:lnTo>
                      <a:pt x="974" y="179"/>
                    </a:lnTo>
                    <a:lnTo>
                      <a:pt x="974" y="180"/>
                    </a:lnTo>
                    <a:lnTo>
                      <a:pt x="974" y="182"/>
                    </a:lnTo>
                    <a:lnTo>
                      <a:pt x="976" y="184"/>
                    </a:lnTo>
                    <a:lnTo>
                      <a:pt x="978" y="184"/>
                    </a:lnTo>
                    <a:lnTo>
                      <a:pt x="980" y="184"/>
                    </a:lnTo>
                    <a:lnTo>
                      <a:pt x="982" y="184"/>
                    </a:lnTo>
                    <a:lnTo>
                      <a:pt x="982" y="186"/>
                    </a:lnTo>
                    <a:lnTo>
                      <a:pt x="982" y="188"/>
                    </a:lnTo>
                    <a:lnTo>
                      <a:pt x="982" y="190"/>
                    </a:lnTo>
                    <a:lnTo>
                      <a:pt x="982" y="192"/>
                    </a:lnTo>
                    <a:lnTo>
                      <a:pt x="982" y="190"/>
                    </a:lnTo>
                    <a:lnTo>
                      <a:pt x="980" y="190"/>
                    </a:lnTo>
                    <a:lnTo>
                      <a:pt x="980" y="192"/>
                    </a:lnTo>
                    <a:lnTo>
                      <a:pt x="978" y="192"/>
                    </a:lnTo>
                    <a:lnTo>
                      <a:pt x="980" y="192"/>
                    </a:lnTo>
                    <a:lnTo>
                      <a:pt x="980" y="194"/>
                    </a:lnTo>
                    <a:lnTo>
                      <a:pt x="978" y="194"/>
                    </a:lnTo>
                    <a:lnTo>
                      <a:pt x="978" y="196"/>
                    </a:lnTo>
                    <a:lnTo>
                      <a:pt x="980" y="196"/>
                    </a:lnTo>
                    <a:lnTo>
                      <a:pt x="980" y="198"/>
                    </a:lnTo>
                    <a:lnTo>
                      <a:pt x="978" y="198"/>
                    </a:lnTo>
                    <a:lnTo>
                      <a:pt x="976" y="198"/>
                    </a:lnTo>
                    <a:lnTo>
                      <a:pt x="974" y="198"/>
                    </a:lnTo>
                    <a:lnTo>
                      <a:pt x="976" y="198"/>
                    </a:lnTo>
                    <a:lnTo>
                      <a:pt x="976" y="196"/>
                    </a:lnTo>
                    <a:lnTo>
                      <a:pt x="976" y="198"/>
                    </a:lnTo>
                    <a:lnTo>
                      <a:pt x="974" y="198"/>
                    </a:lnTo>
                    <a:lnTo>
                      <a:pt x="974" y="196"/>
                    </a:lnTo>
                    <a:lnTo>
                      <a:pt x="972" y="196"/>
                    </a:lnTo>
                    <a:lnTo>
                      <a:pt x="972" y="198"/>
                    </a:lnTo>
                    <a:lnTo>
                      <a:pt x="974" y="198"/>
                    </a:lnTo>
                    <a:lnTo>
                      <a:pt x="972" y="198"/>
                    </a:lnTo>
                    <a:lnTo>
                      <a:pt x="972" y="200"/>
                    </a:lnTo>
                    <a:lnTo>
                      <a:pt x="974" y="200"/>
                    </a:lnTo>
                    <a:lnTo>
                      <a:pt x="974" y="202"/>
                    </a:lnTo>
                    <a:lnTo>
                      <a:pt x="972" y="202"/>
                    </a:lnTo>
                    <a:lnTo>
                      <a:pt x="972" y="203"/>
                    </a:lnTo>
                    <a:lnTo>
                      <a:pt x="972" y="202"/>
                    </a:lnTo>
                    <a:lnTo>
                      <a:pt x="970" y="202"/>
                    </a:lnTo>
                    <a:lnTo>
                      <a:pt x="970" y="203"/>
                    </a:lnTo>
                    <a:lnTo>
                      <a:pt x="968" y="203"/>
                    </a:lnTo>
                    <a:lnTo>
                      <a:pt x="968" y="202"/>
                    </a:lnTo>
                    <a:lnTo>
                      <a:pt x="966" y="202"/>
                    </a:lnTo>
                    <a:lnTo>
                      <a:pt x="966" y="203"/>
                    </a:lnTo>
                    <a:lnTo>
                      <a:pt x="966" y="205"/>
                    </a:lnTo>
                    <a:lnTo>
                      <a:pt x="966" y="207"/>
                    </a:lnTo>
                    <a:lnTo>
                      <a:pt x="964" y="207"/>
                    </a:lnTo>
                    <a:lnTo>
                      <a:pt x="962" y="207"/>
                    </a:lnTo>
                    <a:lnTo>
                      <a:pt x="962" y="209"/>
                    </a:lnTo>
                    <a:lnTo>
                      <a:pt x="960" y="209"/>
                    </a:lnTo>
                    <a:lnTo>
                      <a:pt x="960" y="207"/>
                    </a:lnTo>
                    <a:lnTo>
                      <a:pt x="960" y="209"/>
                    </a:lnTo>
                    <a:lnTo>
                      <a:pt x="958" y="209"/>
                    </a:lnTo>
                    <a:lnTo>
                      <a:pt x="958" y="211"/>
                    </a:lnTo>
                    <a:lnTo>
                      <a:pt x="957" y="211"/>
                    </a:lnTo>
                    <a:lnTo>
                      <a:pt x="955" y="211"/>
                    </a:lnTo>
                    <a:lnTo>
                      <a:pt x="955" y="213"/>
                    </a:lnTo>
                    <a:lnTo>
                      <a:pt x="957" y="213"/>
                    </a:lnTo>
                    <a:lnTo>
                      <a:pt x="955" y="213"/>
                    </a:lnTo>
                    <a:lnTo>
                      <a:pt x="955" y="215"/>
                    </a:lnTo>
                    <a:lnTo>
                      <a:pt x="953" y="215"/>
                    </a:lnTo>
                    <a:lnTo>
                      <a:pt x="953" y="213"/>
                    </a:lnTo>
                    <a:lnTo>
                      <a:pt x="951" y="213"/>
                    </a:lnTo>
                    <a:lnTo>
                      <a:pt x="951" y="215"/>
                    </a:lnTo>
                    <a:lnTo>
                      <a:pt x="949" y="215"/>
                    </a:lnTo>
                    <a:lnTo>
                      <a:pt x="949" y="217"/>
                    </a:lnTo>
                    <a:lnTo>
                      <a:pt x="951" y="217"/>
                    </a:lnTo>
                    <a:lnTo>
                      <a:pt x="951" y="219"/>
                    </a:lnTo>
                    <a:lnTo>
                      <a:pt x="953" y="219"/>
                    </a:lnTo>
                    <a:lnTo>
                      <a:pt x="953" y="221"/>
                    </a:lnTo>
                    <a:lnTo>
                      <a:pt x="951" y="221"/>
                    </a:lnTo>
                    <a:lnTo>
                      <a:pt x="951" y="223"/>
                    </a:lnTo>
                    <a:lnTo>
                      <a:pt x="951" y="225"/>
                    </a:lnTo>
                    <a:lnTo>
                      <a:pt x="949" y="225"/>
                    </a:lnTo>
                    <a:lnTo>
                      <a:pt x="949" y="227"/>
                    </a:lnTo>
                    <a:lnTo>
                      <a:pt x="947" y="227"/>
                    </a:lnTo>
                    <a:lnTo>
                      <a:pt x="945" y="227"/>
                    </a:lnTo>
                    <a:lnTo>
                      <a:pt x="945" y="228"/>
                    </a:lnTo>
                    <a:lnTo>
                      <a:pt x="943" y="228"/>
                    </a:lnTo>
                    <a:lnTo>
                      <a:pt x="941" y="228"/>
                    </a:lnTo>
                    <a:lnTo>
                      <a:pt x="941" y="227"/>
                    </a:lnTo>
                    <a:lnTo>
                      <a:pt x="939" y="227"/>
                    </a:lnTo>
                    <a:lnTo>
                      <a:pt x="939" y="228"/>
                    </a:lnTo>
                    <a:lnTo>
                      <a:pt x="937" y="228"/>
                    </a:lnTo>
                    <a:lnTo>
                      <a:pt x="937" y="230"/>
                    </a:lnTo>
                    <a:lnTo>
                      <a:pt x="937" y="232"/>
                    </a:lnTo>
                    <a:lnTo>
                      <a:pt x="937" y="234"/>
                    </a:lnTo>
                    <a:lnTo>
                      <a:pt x="935" y="234"/>
                    </a:lnTo>
                    <a:lnTo>
                      <a:pt x="935" y="236"/>
                    </a:lnTo>
                    <a:lnTo>
                      <a:pt x="935" y="234"/>
                    </a:lnTo>
                    <a:lnTo>
                      <a:pt x="934" y="234"/>
                    </a:lnTo>
                    <a:lnTo>
                      <a:pt x="934" y="236"/>
                    </a:lnTo>
                    <a:lnTo>
                      <a:pt x="934" y="238"/>
                    </a:lnTo>
                    <a:lnTo>
                      <a:pt x="932" y="238"/>
                    </a:lnTo>
                    <a:lnTo>
                      <a:pt x="934" y="238"/>
                    </a:lnTo>
                    <a:lnTo>
                      <a:pt x="932" y="240"/>
                    </a:lnTo>
                    <a:lnTo>
                      <a:pt x="932" y="238"/>
                    </a:lnTo>
                    <a:lnTo>
                      <a:pt x="932" y="240"/>
                    </a:lnTo>
                    <a:lnTo>
                      <a:pt x="930" y="240"/>
                    </a:lnTo>
                    <a:lnTo>
                      <a:pt x="930" y="238"/>
                    </a:lnTo>
                    <a:lnTo>
                      <a:pt x="930" y="240"/>
                    </a:lnTo>
                    <a:lnTo>
                      <a:pt x="928" y="240"/>
                    </a:lnTo>
                    <a:lnTo>
                      <a:pt x="928" y="238"/>
                    </a:lnTo>
                    <a:lnTo>
                      <a:pt x="926" y="238"/>
                    </a:lnTo>
                    <a:lnTo>
                      <a:pt x="926" y="240"/>
                    </a:lnTo>
                    <a:lnTo>
                      <a:pt x="924" y="240"/>
                    </a:lnTo>
                    <a:lnTo>
                      <a:pt x="926" y="240"/>
                    </a:lnTo>
                    <a:lnTo>
                      <a:pt x="924" y="240"/>
                    </a:lnTo>
                    <a:lnTo>
                      <a:pt x="924" y="238"/>
                    </a:lnTo>
                    <a:lnTo>
                      <a:pt x="924" y="240"/>
                    </a:lnTo>
                    <a:lnTo>
                      <a:pt x="922" y="240"/>
                    </a:lnTo>
                    <a:lnTo>
                      <a:pt x="924" y="240"/>
                    </a:lnTo>
                    <a:lnTo>
                      <a:pt x="922" y="240"/>
                    </a:lnTo>
                    <a:lnTo>
                      <a:pt x="922" y="238"/>
                    </a:lnTo>
                    <a:lnTo>
                      <a:pt x="920" y="238"/>
                    </a:lnTo>
                    <a:lnTo>
                      <a:pt x="920" y="236"/>
                    </a:lnTo>
                    <a:lnTo>
                      <a:pt x="918" y="236"/>
                    </a:lnTo>
                    <a:lnTo>
                      <a:pt x="918" y="238"/>
                    </a:lnTo>
                    <a:lnTo>
                      <a:pt x="916" y="238"/>
                    </a:lnTo>
                    <a:lnTo>
                      <a:pt x="916" y="240"/>
                    </a:lnTo>
                    <a:lnTo>
                      <a:pt x="914" y="240"/>
                    </a:lnTo>
                    <a:lnTo>
                      <a:pt x="914" y="238"/>
                    </a:lnTo>
                    <a:lnTo>
                      <a:pt x="912" y="238"/>
                    </a:lnTo>
                    <a:lnTo>
                      <a:pt x="912" y="240"/>
                    </a:lnTo>
                    <a:lnTo>
                      <a:pt x="912" y="242"/>
                    </a:lnTo>
                    <a:lnTo>
                      <a:pt x="910" y="242"/>
                    </a:lnTo>
                    <a:lnTo>
                      <a:pt x="910" y="240"/>
                    </a:lnTo>
                    <a:lnTo>
                      <a:pt x="909" y="240"/>
                    </a:lnTo>
                    <a:lnTo>
                      <a:pt x="907" y="242"/>
                    </a:lnTo>
                    <a:lnTo>
                      <a:pt x="907" y="240"/>
                    </a:lnTo>
                    <a:lnTo>
                      <a:pt x="907" y="242"/>
                    </a:lnTo>
                    <a:lnTo>
                      <a:pt x="905" y="242"/>
                    </a:lnTo>
                    <a:lnTo>
                      <a:pt x="903" y="242"/>
                    </a:lnTo>
                    <a:lnTo>
                      <a:pt x="901" y="242"/>
                    </a:lnTo>
                    <a:lnTo>
                      <a:pt x="899" y="242"/>
                    </a:lnTo>
                    <a:lnTo>
                      <a:pt x="899" y="244"/>
                    </a:lnTo>
                    <a:lnTo>
                      <a:pt x="897" y="244"/>
                    </a:lnTo>
                    <a:lnTo>
                      <a:pt x="897" y="242"/>
                    </a:lnTo>
                    <a:lnTo>
                      <a:pt x="895" y="242"/>
                    </a:lnTo>
                    <a:lnTo>
                      <a:pt x="895" y="244"/>
                    </a:lnTo>
                    <a:lnTo>
                      <a:pt x="895" y="246"/>
                    </a:lnTo>
                    <a:lnTo>
                      <a:pt x="895" y="244"/>
                    </a:lnTo>
                    <a:lnTo>
                      <a:pt x="895" y="246"/>
                    </a:lnTo>
                    <a:lnTo>
                      <a:pt x="893" y="246"/>
                    </a:lnTo>
                    <a:lnTo>
                      <a:pt x="895" y="246"/>
                    </a:lnTo>
                    <a:lnTo>
                      <a:pt x="893" y="246"/>
                    </a:lnTo>
                    <a:lnTo>
                      <a:pt x="891" y="246"/>
                    </a:lnTo>
                    <a:lnTo>
                      <a:pt x="891" y="248"/>
                    </a:lnTo>
                    <a:lnTo>
                      <a:pt x="893" y="248"/>
                    </a:lnTo>
                    <a:lnTo>
                      <a:pt x="891" y="248"/>
                    </a:lnTo>
                    <a:lnTo>
                      <a:pt x="889" y="248"/>
                    </a:lnTo>
                    <a:lnTo>
                      <a:pt x="889" y="246"/>
                    </a:lnTo>
                    <a:lnTo>
                      <a:pt x="889" y="248"/>
                    </a:lnTo>
                    <a:lnTo>
                      <a:pt x="889" y="250"/>
                    </a:lnTo>
                    <a:lnTo>
                      <a:pt x="887" y="250"/>
                    </a:lnTo>
                    <a:lnTo>
                      <a:pt x="887" y="248"/>
                    </a:lnTo>
                    <a:lnTo>
                      <a:pt x="887" y="250"/>
                    </a:lnTo>
                    <a:lnTo>
                      <a:pt x="887" y="252"/>
                    </a:lnTo>
                    <a:lnTo>
                      <a:pt x="886" y="250"/>
                    </a:lnTo>
                    <a:lnTo>
                      <a:pt x="884" y="250"/>
                    </a:lnTo>
                    <a:lnTo>
                      <a:pt x="884" y="248"/>
                    </a:lnTo>
                    <a:lnTo>
                      <a:pt x="882" y="246"/>
                    </a:lnTo>
                    <a:lnTo>
                      <a:pt x="880" y="246"/>
                    </a:lnTo>
                    <a:lnTo>
                      <a:pt x="878" y="246"/>
                    </a:lnTo>
                    <a:lnTo>
                      <a:pt x="878" y="248"/>
                    </a:lnTo>
                    <a:lnTo>
                      <a:pt x="880" y="248"/>
                    </a:lnTo>
                    <a:lnTo>
                      <a:pt x="880" y="250"/>
                    </a:lnTo>
                    <a:lnTo>
                      <a:pt x="878" y="250"/>
                    </a:lnTo>
                    <a:lnTo>
                      <a:pt x="876" y="250"/>
                    </a:lnTo>
                    <a:lnTo>
                      <a:pt x="876" y="248"/>
                    </a:lnTo>
                    <a:lnTo>
                      <a:pt x="874" y="248"/>
                    </a:lnTo>
                    <a:lnTo>
                      <a:pt x="874" y="246"/>
                    </a:lnTo>
                    <a:lnTo>
                      <a:pt x="872" y="248"/>
                    </a:lnTo>
                    <a:lnTo>
                      <a:pt x="872" y="250"/>
                    </a:lnTo>
                    <a:lnTo>
                      <a:pt x="872" y="248"/>
                    </a:lnTo>
                    <a:lnTo>
                      <a:pt x="870" y="248"/>
                    </a:lnTo>
                    <a:lnTo>
                      <a:pt x="870" y="250"/>
                    </a:lnTo>
                    <a:lnTo>
                      <a:pt x="868" y="250"/>
                    </a:lnTo>
                    <a:lnTo>
                      <a:pt x="866" y="250"/>
                    </a:lnTo>
                    <a:lnTo>
                      <a:pt x="866" y="248"/>
                    </a:lnTo>
                    <a:lnTo>
                      <a:pt x="866" y="250"/>
                    </a:lnTo>
                    <a:lnTo>
                      <a:pt x="864" y="248"/>
                    </a:lnTo>
                    <a:lnTo>
                      <a:pt x="864" y="246"/>
                    </a:lnTo>
                    <a:lnTo>
                      <a:pt x="862" y="248"/>
                    </a:lnTo>
                    <a:lnTo>
                      <a:pt x="862" y="250"/>
                    </a:lnTo>
                    <a:lnTo>
                      <a:pt x="861" y="250"/>
                    </a:lnTo>
                    <a:lnTo>
                      <a:pt x="859" y="250"/>
                    </a:lnTo>
                    <a:lnTo>
                      <a:pt x="857" y="250"/>
                    </a:lnTo>
                    <a:lnTo>
                      <a:pt x="857" y="252"/>
                    </a:lnTo>
                    <a:lnTo>
                      <a:pt x="855" y="252"/>
                    </a:lnTo>
                    <a:lnTo>
                      <a:pt x="857" y="252"/>
                    </a:lnTo>
                    <a:lnTo>
                      <a:pt x="857" y="253"/>
                    </a:lnTo>
                    <a:lnTo>
                      <a:pt x="859" y="253"/>
                    </a:lnTo>
                    <a:lnTo>
                      <a:pt x="857" y="255"/>
                    </a:lnTo>
                    <a:lnTo>
                      <a:pt x="857" y="253"/>
                    </a:lnTo>
                    <a:lnTo>
                      <a:pt x="855" y="253"/>
                    </a:lnTo>
                    <a:lnTo>
                      <a:pt x="855" y="255"/>
                    </a:lnTo>
                    <a:lnTo>
                      <a:pt x="857" y="255"/>
                    </a:lnTo>
                    <a:lnTo>
                      <a:pt x="855" y="255"/>
                    </a:lnTo>
                    <a:lnTo>
                      <a:pt x="853" y="255"/>
                    </a:lnTo>
                    <a:lnTo>
                      <a:pt x="851" y="255"/>
                    </a:lnTo>
                    <a:lnTo>
                      <a:pt x="851" y="257"/>
                    </a:lnTo>
                    <a:lnTo>
                      <a:pt x="851" y="255"/>
                    </a:lnTo>
                    <a:lnTo>
                      <a:pt x="853" y="257"/>
                    </a:lnTo>
                    <a:lnTo>
                      <a:pt x="851" y="257"/>
                    </a:lnTo>
                    <a:lnTo>
                      <a:pt x="851" y="259"/>
                    </a:lnTo>
                    <a:lnTo>
                      <a:pt x="849" y="259"/>
                    </a:lnTo>
                    <a:lnTo>
                      <a:pt x="851" y="259"/>
                    </a:lnTo>
                    <a:lnTo>
                      <a:pt x="851" y="261"/>
                    </a:lnTo>
                    <a:lnTo>
                      <a:pt x="849" y="261"/>
                    </a:lnTo>
                    <a:lnTo>
                      <a:pt x="849" y="259"/>
                    </a:lnTo>
                    <a:lnTo>
                      <a:pt x="847" y="259"/>
                    </a:lnTo>
                    <a:lnTo>
                      <a:pt x="845" y="259"/>
                    </a:lnTo>
                    <a:lnTo>
                      <a:pt x="845" y="261"/>
                    </a:lnTo>
                    <a:lnTo>
                      <a:pt x="843" y="261"/>
                    </a:lnTo>
                    <a:lnTo>
                      <a:pt x="843" y="263"/>
                    </a:lnTo>
                    <a:lnTo>
                      <a:pt x="843" y="261"/>
                    </a:lnTo>
                    <a:lnTo>
                      <a:pt x="843" y="259"/>
                    </a:lnTo>
                    <a:lnTo>
                      <a:pt x="843" y="257"/>
                    </a:lnTo>
                    <a:lnTo>
                      <a:pt x="841" y="257"/>
                    </a:lnTo>
                    <a:lnTo>
                      <a:pt x="841" y="259"/>
                    </a:lnTo>
                    <a:lnTo>
                      <a:pt x="841" y="257"/>
                    </a:lnTo>
                    <a:lnTo>
                      <a:pt x="839" y="259"/>
                    </a:lnTo>
                    <a:lnTo>
                      <a:pt x="841" y="259"/>
                    </a:lnTo>
                    <a:lnTo>
                      <a:pt x="839" y="261"/>
                    </a:lnTo>
                    <a:lnTo>
                      <a:pt x="839" y="259"/>
                    </a:lnTo>
                    <a:lnTo>
                      <a:pt x="839" y="257"/>
                    </a:lnTo>
                    <a:lnTo>
                      <a:pt x="838" y="257"/>
                    </a:lnTo>
                    <a:lnTo>
                      <a:pt x="838" y="259"/>
                    </a:lnTo>
                    <a:lnTo>
                      <a:pt x="836" y="259"/>
                    </a:lnTo>
                    <a:lnTo>
                      <a:pt x="836" y="261"/>
                    </a:lnTo>
                    <a:lnTo>
                      <a:pt x="834" y="261"/>
                    </a:lnTo>
                    <a:lnTo>
                      <a:pt x="834" y="263"/>
                    </a:lnTo>
                    <a:lnTo>
                      <a:pt x="832" y="263"/>
                    </a:lnTo>
                    <a:lnTo>
                      <a:pt x="832" y="261"/>
                    </a:lnTo>
                    <a:lnTo>
                      <a:pt x="830" y="263"/>
                    </a:lnTo>
                    <a:lnTo>
                      <a:pt x="830" y="261"/>
                    </a:lnTo>
                    <a:lnTo>
                      <a:pt x="830" y="263"/>
                    </a:lnTo>
                    <a:lnTo>
                      <a:pt x="828" y="265"/>
                    </a:lnTo>
                    <a:lnTo>
                      <a:pt x="828" y="263"/>
                    </a:lnTo>
                    <a:lnTo>
                      <a:pt x="826" y="263"/>
                    </a:lnTo>
                    <a:lnTo>
                      <a:pt x="826" y="265"/>
                    </a:lnTo>
                    <a:lnTo>
                      <a:pt x="824" y="265"/>
                    </a:lnTo>
                    <a:lnTo>
                      <a:pt x="824" y="263"/>
                    </a:lnTo>
                    <a:lnTo>
                      <a:pt x="822" y="263"/>
                    </a:lnTo>
                    <a:lnTo>
                      <a:pt x="820" y="263"/>
                    </a:lnTo>
                    <a:lnTo>
                      <a:pt x="820" y="265"/>
                    </a:lnTo>
                    <a:lnTo>
                      <a:pt x="820" y="263"/>
                    </a:lnTo>
                    <a:lnTo>
                      <a:pt x="818" y="265"/>
                    </a:lnTo>
                    <a:lnTo>
                      <a:pt x="818" y="267"/>
                    </a:lnTo>
                    <a:lnTo>
                      <a:pt x="818" y="265"/>
                    </a:lnTo>
                    <a:lnTo>
                      <a:pt x="816" y="265"/>
                    </a:lnTo>
                    <a:lnTo>
                      <a:pt x="818" y="267"/>
                    </a:lnTo>
                    <a:lnTo>
                      <a:pt x="816" y="267"/>
                    </a:lnTo>
                    <a:lnTo>
                      <a:pt x="816" y="265"/>
                    </a:lnTo>
                    <a:lnTo>
                      <a:pt x="814" y="265"/>
                    </a:lnTo>
                    <a:lnTo>
                      <a:pt x="814" y="267"/>
                    </a:lnTo>
                    <a:lnTo>
                      <a:pt x="813" y="267"/>
                    </a:lnTo>
                    <a:lnTo>
                      <a:pt x="813" y="269"/>
                    </a:lnTo>
                    <a:lnTo>
                      <a:pt x="813" y="267"/>
                    </a:lnTo>
                    <a:lnTo>
                      <a:pt x="811" y="267"/>
                    </a:lnTo>
                    <a:lnTo>
                      <a:pt x="811" y="269"/>
                    </a:lnTo>
                    <a:lnTo>
                      <a:pt x="811" y="271"/>
                    </a:lnTo>
                    <a:lnTo>
                      <a:pt x="809" y="271"/>
                    </a:lnTo>
                    <a:lnTo>
                      <a:pt x="811" y="271"/>
                    </a:lnTo>
                    <a:lnTo>
                      <a:pt x="811" y="273"/>
                    </a:lnTo>
                    <a:lnTo>
                      <a:pt x="809" y="273"/>
                    </a:lnTo>
                    <a:lnTo>
                      <a:pt x="809" y="271"/>
                    </a:lnTo>
                    <a:lnTo>
                      <a:pt x="807" y="271"/>
                    </a:lnTo>
                    <a:lnTo>
                      <a:pt x="807" y="273"/>
                    </a:lnTo>
                    <a:lnTo>
                      <a:pt x="807" y="271"/>
                    </a:lnTo>
                    <a:lnTo>
                      <a:pt x="805" y="271"/>
                    </a:lnTo>
                    <a:lnTo>
                      <a:pt x="803" y="271"/>
                    </a:lnTo>
                    <a:lnTo>
                      <a:pt x="803" y="269"/>
                    </a:lnTo>
                    <a:lnTo>
                      <a:pt x="803" y="271"/>
                    </a:lnTo>
                    <a:lnTo>
                      <a:pt x="801" y="271"/>
                    </a:lnTo>
                    <a:lnTo>
                      <a:pt x="801" y="273"/>
                    </a:lnTo>
                    <a:lnTo>
                      <a:pt x="801" y="271"/>
                    </a:lnTo>
                    <a:lnTo>
                      <a:pt x="799" y="271"/>
                    </a:lnTo>
                    <a:lnTo>
                      <a:pt x="799" y="273"/>
                    </a:lnTo>
                    <a:lnTo>
                      <a:pt x="797" y="273"/>
                    </a:lnTo>
                    <a:lnTo>
                      <a:pt x="797" y="271"/>
                    </a:lnTo>
                    <a:lnTo>
                      <a:pt x="797" y="273"/>
                    </a:lnTo>
                    <a:lnTo>
                      <a:pt x="795" y="273"/>
                    </a:lnTo>
                    <a:lnTo>
                      <a:pt x="795" y="275"/>
                    </a:lnTo>
                    <a:lnTo>
                      <a:pt x="795" y="273"/>
                    </a:lnTo>
                    <a:lnTo>
                      <a:pt x="793" y="273"/>
                    </a:lnTo>
                    <a:lnTo>
                      <a:pt x="795" y="273"/>
                    </a:lnTo>
                    <a:lnTo>
                      <a:pt x="795" y="271"/>
                    </a:lnTo>
                    <a:lnTo>
                      <a:pt x="793" y="271"/>
                    </a:lnTo>
                    <a:lnTo>
                      <a:pt x="793" y="273"/>
                    </a:lnTo>
                    <a:lnTo>
                      <a:pt x="793" y="271"/>
                    </a:lnTo>
                    <a:lnTo>
                      <a:pt x="791" y="271"/>
                    </a:lnTo>
                    <a:lnTo>
                      <a:pt x="793" y="271"/>
                    </a:lnTo>
                    <a:lnTo>
                      <a:pt x="793" y="269"/>
                    </a:lnTo>
                    <a:lnTo>
                      <a:pt x="791" y="269"/>
                    </a:lnTo>
                    <a:lnTo>
                      <a:pt x="790" y="269"/>
                    </a:lnTo>
                    <a:lnTo>
                      <a:pt x="788" y="269"/>
                    </a:lnTo>
                    <a:lnTo>
                      <a:pt x="788" y="271"/>
                    </a:lnTo>
                    <a:lnTo>
                      <a:pt x="788" y="269"/>
                    </a:lnTo>
                    <a:lnTo>
                      <a:pt x="786" y="269"/>
                    </a:lnTo>
                    <a:lnTo>
                      <a:pt x="788" y="269"/>
                    </a:lnTo>
                    <a:lnTo>
                      <a:pt x="786" y="267"/>
                    </a:lnTo>
                    <a:lnTo>
                      <a:pt x="784" y="267"/>
                    </a:lnTo>
                    <a:lnTo>
                      <a:pt x="782" y="267"/>
                    </a:lnTo>
                    <a:lnTo>
                      <a:pt x="780" y="267"/>
                    </a:lnTo>
                    <a:lnTo>
                      <a:pt x="780" y="269"/>
                    </a:lnTo>
                    <a:lnTo>
                      <a:pt x="782" y="269"/>
                    </a:lnTo>
                    <a:lnTo>
                      <a:pt x="782" y="271"/>
                    </a:lnTo>
                    <a:lnTo>
                      <a:pt x="780" y="271"/>
                    </a:lnTo>
                    <a:lnTo>
                      <a:pt x="780" y="269"/>
                    </a:lnTo>
                    <a:lnTo>
                      <a:pt x="780" y="271"/>
                    </a:lnTo>
                    <a:lnTo>
                      <a:pt x="778" y="271"/>
                    </a:lnTo>
                    <a:lnTo>
                      <a:pt x="778" y="269"/>
                    </a:lnTo>
                    <a:lnTo>
                      <a:pt x="778" y="271"/>
                    </a:lnTo>
                    <a:lnTo>
                      <a:pt x="776" y="271"/>
                    </a:lnTo>
                    <a:lnTo>
                      <a:pt x="776" y="269"/>
                    </a:lnTo>
                    <a:lnTo>
                      <a:pt x="776" y="267"/>
                    </a:lnTo>
                    <a:lnTo>
                      <a:pt x="774" y="267"/>
                    </a:lnTo>
                    <a:lnTo>
                      <a:pt x="774" y="265"/>
                    </a:lnTo>
                    <a:lnTo>
                      <a:pt x="772" y="267"/>
                    </a:lnTo>
                    <a:lnTo>
                      <a:pt x="774" y="267"/>
                    </a:lnTo>
                    <a:lnTo>
                      <a:pt x="772" y="267"/>
                    </a:lnTo>
                    <a:lnTo>
                      <a:pt x="772" y="269"/>
                    </a:lnTo>
                    <a:lnTo>
                      <a:pt x="772" y="267"/>
                    </a:lnTo>
                    <a:lnTo>
                      <a:pt x="770" y="267"/>
                    </a:lnTo>
                    <a:lnTo>
                      <a:pt x="772" y="267"/>
                    </a:lnTo>
                    <a:lnTo>
                      <a:pt x="772" y="269"/>
                    </a:lnTo>
                    <a:lnTo>
                      <a:pt x="770" y="271"/>
                    </a:lnTo>
                    <a:lnTo>
                      <a:pt x="770" y="269"/>
                    </a:lnTo>
                    <a:lnTo>
                      <a:pt x="768" y="269"/>
                    </a:lnTo>
                    <a:lnTo>
                      <a:pt x="766" y="269"/>
                    </a:lnTo>
                    <a:lnTo>
                      <a:pt x="766" y="271"/>
                    </a:lnTo>
                    <a:lnTo>
                      <a:pt x="766" y="273"/>
                    </a:lnTo>
                    <a:lnTo>
                      <a:pt x="765" y="273"/>
                    </a:lnTo>
                    <a:lnTo>
                      <a:pt x="765" y="271"/>
                    </a:lnTo>
                    <a:lnTo>
                      <a:pt x="763" y="271"/>
                    </a:lnTo>
                    <a:lnTo>
                      <a:pt x="763" y="269"/>
                    </a:lnTo>
                    <a:lnTo>
                      <a:pt x="763" y="271"/>
                    </a:lnTo>
                    <a:lnTo>
                      <a:pt x="761" y="271"/>
                    </a:lnTo>
                    <a:lnTo>
                      <a:pt x="759" y="271"/>
                    </a:lnTo>
                    <a:lnTo>
                      <a:pt x="759" y="269"/>
                    </a:lnTo>
                    <a:lnTo>
                      <a:pt x="757" y="269"/>
                    </a:lnTo>
                    <a:lnTo>
                      <a:pt x="757" y="271"/>
                    </a:lnTo>
                    <a:lnTo>
                      <a:pt x="757" y="269"/>
                    </a:lnTo>
                    <a:lnTo>
                      <a:pt x="755" y="269"/>
                    </a:lnTo>
                    <a:lnTo>
                      <a:pt x="753" y="269"/>
                    </a:lnTo>
                    <a:lnTo>
                      <a:pt x="753" y="267"/>
                    </a:lnTo>
                    <a:lnTo>
                      <a:pt x="753" y="269"/>
                    </a:lnTo>
                    <a:lnTo>
                      <a:pt x="751" y="269"/>
                    </a:lnTo>
                    <a:lnTo>
                      <a:pt x="751" y="271"/>
                    </a:lnTo>
                    <a:lnTo>
                      <a:pt x="749" y="269"/>
                    </a:lnTo>
                    <a:lnTo>
                      <a:pt x="749" y="271"/>
                    </a:lnTo>
                    <a:lnTo>
                      <a:pt x="747" y="271"/>
                    </a:lnTo>
                    <a:lnTo>
                      <a:pt x="747" y="269"/>
                    </a:lnTo>
                    <a:lnTo>
                      <a:pt x="747" y="267"/>
                    </a:lnTo>
                    <a:lnTo>
                      <a:pt x="745" y="267"/>
                    </a:lnTo>
                    <a:lnTo>
                      <a:pt x="745" y="265"/>
                    </a:lnTo>
                    <a:lnTo>
                      <a:pt x="743" y="265"/>
                    </a:lnTo>
                    <a:lnTo>
                      <a:pt x="743" y="267"/>
                    </a:lnTo>
                    <a:lnTo>
                      <a:pt x="742" y="267"/>
                    </a:lnTo>
                    <a:lnTo>
                      <a:pt x="742" y="265"/>
                    </a:lnTo>
                    <a:lnTo>
                      <a:pt x="740" y="265"/>
                    </a:lnTo>
                    <a:lnTo>
                      <a:pt x="740" y="267"/>
                    </a:lnTo>
                    <a:lnTo>
                      <a:pt x="742" y="267"/>
                    </a:lnTo>
                    <a:lnTo>
                      <a:pt x="742" y="269"/>
                    </a:lnTo>
                    <a:lnTo>
                      <a:pt x="740" y="269"/>
                    </a:lnTo>
                    <a:lnTo>
                      <a:pt x="742" y="269"/>
                    </a:lnTo>
                    <a:lnTo>
                      <a:pt x="740" y="269"/>
                    </a:lnTo>
                    <a:lnTo>
                      <a:pt x="740" y="271"/>
                    </a:lnTo>
                    <a:lnTo>
                      <a:pt x="740" y="269"/>
                    </a:lnTo>
                    <a:lnTo>
                      <a:pt x="740" y="271"/>
                    </a:lnTo>
                    <a:lnTo>
                      <a:pt x="740" y="273"/>
                    </a:lnTo>
                    <a:lnTo>
                      <a:pt x="738" y="273"/>
                    </a:lnTo>
                    <a:lnTo>
                      <a:pt x="738" y="275"/>
                    </a:lnTo>
                    <a:lnTo>
                      <a:pt x="738" y="273"/>
                    </a:lnTo>
                    <a:lnTo>
                      <a:pt x="738" y="275"/>
                    </a:lnTo>
                    <a:lnTo>
                      <a:pt x="736" y="275"/>
                    </a:lnTo>
                    <a:lnTo>
                      <a:pt x="738" y="275"/>
                    </a:lnTo>
                    <a:lnTo>
                      <a:pt x="738" y="276"/>
                    </a:lnTo>
                    <a:lnTo>
                      <a:pt x="736" y="276"/>
                    </a:lnTo>
                    <a:lnTo>
                      <a:pt x="736" y="278"/>
                    </a:lnTo>
                    <a:lnTo>
                      <a:pt x="736" y="276"/>
                    </a:lnTo>
                    <a:lnTo>
                      <a:pt x="734" y="276"/>
                    </a:lnTo>
                    <a:lnTo>
                      <a:pt x="734" y="278"/>
                    </a:lnTo>
                    <a:lnTo>
                      <a:pt x="732" y="278"/>
                    </a:lnTo>
                    <a:lnTo>
                      <a:pt x="732" y="280"/>
                    </a:lnTo>
                    <a:lnTo>
                      <a:pt x="730" y="280"/>
                    </a:lnTo>
                    <a:lnTo>
                      <a:pt x="730" y="282"/>
                    </a:lnTo>
                    <a:lnTo>
                      <a:pt x="728" y="282"/>
                    </a:lnTo>
                    <a:lnTo>
                      <a:pt x="726" y="282"/>
                    </a:lnTo>
                    <a:lnTo>
                      <a:pt x="728" y="284"/>
                    </a:lnTo>
                    <a:lnTo>
                      <a:pt x="726" y="284"/>
                    </a:lnTo>
                    <a:lnTo>
                      <a:pt x="726" y="286"/>
                    </a:lnTo>
                    <a:lnTo>
                      <a:pt x="724" y="286"/>
                    </a:lnTo>
                    <a:lnTo>
                      <a:pt x="724" y="288"/>
                    </a:lnTo>
                    <a:lnTo>
                      <a:pt x="722" y="288"/>
                    </a:lnTo>
                    <a:lnTo>
                      <a:pt x="722" y="290"/>
                    </a:lnTo>
                    <a:lnTo>
                      <a:pt x="720" y="290"/>
                    </a:lnTo>
                    <a:lnTo>
                      <a:pt x="720" y="288"/>
                    </a:lnTo>
                    <a:lnTo>
                      <a:pt x="720" y="290"/>
                    </a:lnTo>
                    <a:lnTo>
                      <a:pt x="720" y="288"/>
                    </a:lnTo>
                    <a:lnTo>
                      <a:pt x="718" y="288"/>
                    </a:lnTo>
                    <a:lnTo>
                      <a:pt x="718" y="290"/>
                    </a:lnTo>
                    <a:lnTo>
                      <a:pt x="720" y="290"/>
                    </a:lnTo>
                    <a:lnTo>
                      <a:pt x="718" y="290"/>
                    </a:lnTo>
                    <a:lnTo>
                      <a:pt x="717" y="290"/>
                    </a:lnTo>
                    <a:lnTo>
                      <a:pt x="717" y="292"/>
                    </a:lnTo>
                    <a:lnTo>
                      <a:pt x="715" y="292"/>
                    </a:lnTo>
                    <a:lnTo>
                      <a:pt x="715" y="290"/>
                    </a:lnTo>
                    <a:lnTo>
                      <a:pt x="715" y="292"/>
                    </a:lnTo>
                    <a:lnTo>
                      <a:pt x="717" y="292"/>
                    </a:lnTo>
                    <a:lnTo>
                      <a:pt x="717" y="294"/>
                    </a:lnTo>
                    <a:lnTo>
                      <a:pt x="715" y="294"/>
                    </a:lnTo>
                    <a:lnTo>
                      <a:pt x="713" y="294"/>
                    </a:lnTo>
                    <a:lnTo>
                      <a:pt x="713" y="296"/>
                    </a:lnTo>
                    <a:lnTo>
                      <a:pt x="711" y="296"/>
                    </a:lnTo>
                    <a:lnTo>
                      <a:pt x="711" y="294"/>
                    </a:lnTo>
                    <a:lnTo>
                      <a:pt x="709" y="294"/>
                    </a:lnTo>
                    <a:lnTo>
                      <a:pt x="709" y="296"/>
                    </a:lnTo>
                    <a:lnTo>
                      <a:pt x="707" y="296"/>
                    </a:lnTo>
                    <a:lnTo>
                      <a:pt x="707" y="294"/>
                    </a:lnTo>
                    <a:lnTo>
                      <a:pt x="707" y="296"/>
                    </a:lnTo>
                    <a:lnTo>
                      <a:pt x="707" y="298"/>
                    </a:lnTo>
                    <a:lnTo>
                      <a:pt x="705" y="298"/>
                    </a:lnTo>
                    <a:lnTo>
                      <a:pt x="703" y="298"/>
                    </a:lnTo>
                    <a:lnTo>
                      <a:pt x="701" y="298"/>
                    </a:lnTo>
                    <a:lnTo>
                      <a:pt x="701" y="296"/>
                    </a:lnTo>
                    <a:lnTo>
                      <a:pt x="701" y="298"/>
                    </a:lnTo>
                    <a:lnTo>
                      <a:pt x="699" y="298"/>
                    </a:lnTo>
                    <a:lnTo>
                      <a:pt x="699" y="300"/>
                    </a:lnTo>
                    <a:lnTo>
                      <a:pt x="697" y="300"/>
                    </a:lnTo>
                    <a:lnTo>
                      <a:pt x="697" y="298"/>
                    </a:lnTo>
                    <a:lnTo>
                      <a:pt x="697" y="300"/>
                    </a:lnTo>
                    <a:lnTo>
                      <a:pt x="697" y="298"/>
                    </a:lnTo>
                    <a:lnTo>
                      <a:pt x="695" y="298"/>
                    </a:lnTo>
                    <a:lnTo>
                      <a:pt x="695" y="300"/>
                    </a:lnTo>
                    <a:lnTo>
                      <a:pt x="694" y="300"/>
                    </a:lnTo>
                    <a:lnTo>
                      <a:pt x="694" y="298"/>
                    </a:lnTo>
                    <a:lnTo>
                      <a:pt x="694" y="300"/>
                    </a:lnTo>
                    <a:lnTo>
                      <a:pt x="692" y="300"/>
                    </a:lnTo>
                    <a:lnTo>
                      <a:pt x="690" y="301"/>
                    </a:lnTo>
                    <a:lnTo>
                      <a:pt x="690" y="300"/>
                    </a:lnTo>
                    <a:lnTo>
                      <a:pt x="688" y="300"/>
                    </a:lnTo>
                    <a:lnTo>
                      <a:pt x="686" y="300"/>
                    </a:lnTo>
                    <a:lnTo>
                      <a:pt x="688" y="300"/>
                    </a:lnTo>
                    <a:lnTo>
                      <a:pt x="688" y="301"/>
                    </a:lnTo>
                    <a:lnTo>
                      <a:pt x="688" y="303"/>
                    </a:lnTo>
                    <a:lnTo>
                      <a:pt x="686" y="303"/>
                    </a:lnTo>
                    <a:lnTo>
                      <a:pt x="688" y="303"/>
                    </a:lnTo>
                    <a:lnTo>
                      <a:pt x="688" y="305"/>
                    </a:lnTo>
                    <a:lnTo>
                      <a:pt x="686" y="305"/>
                    </a:lnTo>
                    <a:lnTo>
                      <a:pt x="688" y="305"/>
                    </a:lnTo>
                    <a:lnTo>
                      <a:pt x="686" y="305"/>
                    </a:lnTo>
                    <a:lnTo>
                      <a:pt x="684" y="305"/>
                    </a:lnTo>
                    <a:lnTo>
                      <a:pt x="682" y="305"/>
                    </a:lnTo>
                    <a:lnTo>
                      <a:pt x="682" y="303"/>
                    </a:lnTo>
                    <a:lnTo>
                      <a:pt x="682" y="305"/>
                    </a:lnTo>
                    <a:lnTo>
                      <a:pt x="682" y="303"/>
                    </a:lnTo>
                    <a:lnTo>
                      <a:pt x="682" y="305"/>
                    </a:lnTo>
                    <a:lnTo>
                      <a:pt x="680" y="305"/>
                    </a:lnTo>
                    <a:lnTo>
                      <a:pt x="678" y="305"/>
                    </a:lnTo>
                    <a:lnTo>
                      <a:pt x="678" y="307"/>
                    </a:lnTo>
                    <a:lnTo>
                      <a:pt x="676" y="307"/>
                    </a:lnTo>
                    <a:lnTo>
                      <a:pt x="676" y="309"/>
                    </a:lnTo>
                    <a:lnTo>
                      <a:pt x="676" y="307"/>
                    </a:lnTo>
                    <a:lnTo>
                      <a:pt x="676" y="309"/>
                    </a:lnTo>
                    <a:lnTo>
                      <a:pt x="676" y="307"/>
                    </a:lnTo>
                    <a:lnTo>
                      <a:pt x="676" y="309"/>
                    </a:lnTo>
                    <a:lnTo>
                      <a:pt x="674" y="309"/>
                    </a:lnTo>
                    <a:lnTo>
                      <a:pt x="672" y="309"/>
                    </a:lnTo>
                    <a:lnTo>
                      <a:pt x="672" y="311"/>
                    </a:lnTo>
                    <a:lnTo>
                      <a:pt x="672" y="309"/>
                    </a:lnTo>
                    <a:lnTo>
                      <a:pt x="670" y="311"/>
                    </a:lnTo>
                    <a:lnTo>
                      <a:pt x="669" y="311"/>
                    </a:lnTo>
                    <a:lnTo>
                      <a:pt x="669" y="313"/>
                    </a:lnTo>
                    <a:lnTo>
                      <a:pt x="669" y="311"/>
                    </a:lnTo>
                    <a:lnTo>
                      <a:pt x="667" y="313"/>
                    </a:lnTo>
                    <a:lnTo>
                      <a:pt x="665" y="313"/>
                    </a:lnTo>
                    <a:lnTo>
                      <a:pt x="665" y="315"/>
                    </a:lnTo>
                    <a:lnTo>
                      <a:pt x="663" y="315"/>
                    </a:lnTo>
                    <a:lnTo>
                      <a:pt x="663" y="317"/>
                    </a:lnTo>
                    <a:lnTo>
                      <a:pt x="661" y="317"/>
                    </a:lnTo>
                    <a:lnTo>
                      <a:pt x="661" y="319"/>
                    </a:lnTo>
                    <a:lnTo>
                      <a:pt x="659" y="319"/>
                    </a:lnTo>
                    <a:lnTo>
                      <a:pt x="659" y="321"/>
                    </a:lnTo>
                    <a:lnTo>
                      <a:pt x="659" y="323"/>
                    </a:lnTo>
                    <a:lnTo>
                      <a:pt x="657" y="323"/>
                    </a:lnTo>
                    <a:lnTo>
                      <a:pt x="657" y="324"/>
                    </a:lnTo>
                    <a:lnTo>
                      <a:pt x="655" y="324"/>
                    </a:lnTo>
                    <a:lnTo>
                      <a:pt x="655" y="326"/>
                    </a:lnTo>
                    <a:lnTo>
                      <a:pt x="653" y="326"/>
                    </a:lnTo>
                    <a:lnTo>
                      <a:pt x="651" y="326"/>
                    </a:lnTo>
                    <a:lnTo>
                      <a:pt x="651" y="328"/>
                    </a:lnTo>
                    <a:lnTo>
                      <a:pt x="651" y="330"/>
                    </a:lnTo>
                    <a:lnTo>
                      <a:pt x="649" y="330"/>
                    </a:lnTo>
                    <a:lnTo>
                      <a:pt x="647" y="330"/>
                    </a:lnTo>
                    <a:lnTo>
                      <a:pt x="647" y="332"/>
                    </a:lnTo>
                    <a:lnTo>
                      <a:pt x="647" y="334"/>
                    </a:lnTo>
                    <a:lnTo>
                      <a:pt x="646" y="334"/>
                    </a:lnTo>
                    <a:lnTo>
                      <a:pt x="644" y="334"/>
                    </a:lnTo>
                    <a:lnTo>
                      <a:pt x="644" y="336"/>
                    </a:lnTo>
                    <a:lnTo>
                      <a:pt x="642" y="336"/>
                    </a:lnTo>
                    <a:lnTo>
                      <a:pt x="642" y="334"/>
                    </a:lnTo>
                    <a:lnTo>
                      <a:pt x="642" y="332"/>
                    </a:lnTo>
                    <a:lnTo>
                      <a:pt x="640" y="332"/>
                    </a:lnTo>
                    <a:lnTo>
                      <a:pt x="638" y="332"/>
                    </a:lnTo>
                    <a:lnTo>
                      <a:pt x="638" y="330"/>
                    </a:lnTo>
                    <a:lnTo>
                      <a:pt x="636" y="332"/>
                    </a:lnTo>
                    <a:lnTo>
                      <a:pt x="636" y="330"/>
                    </a:lnTo>
                    <a:lnTo>
                      <a:pt x="634" y="330"/>
                    </a:lnTo>
                    <a:lnTo>
                      <a:pt x="634" y="328"/>
                    </a:lnTo>
                    <a:lnTo>
                      <a:pt x="632" y="328"/>
                    </a:lnTo>
                    <a:lnTo>
                      <a:pt x="632" y="326"/>
                    </a:lnTo>
                    <a:lnTo>
                      <a:pt x="630" y="326"/>
                    </a:lnTo>
                    <a:lnTo>
                      <a:pt x="630" y="324"/>
                    </a:lnTo>
                    <a:lnTo>
                      <a:pt x="630" y="323"/>
                    </a:lnTo>
                    <a:lnTo>
                      <a:pt x="628" y="323"/>
                    </a:lnTo>
                    <a:lnTo>
                      <a:pt x="628" y="324"/>
                    </a:lnTo>
                    <a:lnTo>
                      <a:pt x="626" y="323"/>
                    </a:lnTo>
                    <a:lnTo>
                      <a:pt x="624" y="323"/>
                    </a:lnTo>
                    <a:lnTo>
                      <a:pt x="624" y="324"/>
                    </a:lnTo>
                    <a:lnTo>
                      <a:pt x="622" y="324"/>
                    </a:lnTo>
                    <a:lnTo>
                      <a:pt x="621" y="324"/>
                    </a:lnTo>
                    <a:lnTo>
                      <a:pt x="621" y="323"/>
                    </a:lnTo>
                    <a:lnTo>
                      <a:pt x="619" y="321"/>
                    </a:lnTo>
                    <a:lnTo>
                      <a:pt x="619" y="319"/>
                    </a:lnTo>
                    <a:lnTo>
                      <a:pt x="617" y="319"/>
                    </a:lnTo>
                    <a:lnTo>
                      <a:pt x="615" y="319"/>
                    </a:lnTo>
                    <a:lnTo>
                      <a:pt x="615" y="317"/>
                    </a:lnTo>
                    <a:lnTo>
                      <a:pt x="615" y="315"/>
                    </a:lnTo>
                    <a:lnTo>
                      <a:pt x="613" y="315"/>
                    </a:lnTo>
                    <a:lnTo>
                      <a:pt x="611" y="315"/>
                    </a:lnTo>
                    <a:lnTo>
                      <a:pt x="609" y="315"/>
                    </a:lnTo>
                    <a:lnTo>
                      <a:pt x="609" y="317"/>
                    </a:lnTo>
                    <a:lnTo>
                      <a:pt x="611" y="317"/>
                    </a:lnTo>
                    <a:lnTo>
                      <a:pt x="609" y="319"/>
                    </a:lnTo>
                    <a:lnTo>
                      <a:pt x="609" y="321"/>
                    </a:lnTo>
                    <a:lnTo>
                      <a:pt x="607" y="323"/>
                    </a:lnTo>
                    <a:lnTo>
                      <a:pt x="607" y="324"/>
                    </a:lnTo>
                    <a:lnTo>
                      <a:pt x="607" y="326"/>
                    </a:lnTo>
                    <a:lnTo>
                      <a:pt x="607" y="328"/>
                    </a:lnTo>
                    <a:lnTo>
                      <a:pt x="607" y="330"/>
                    </a:lnTo>
                    <a:lnTo>
                      <a:pt x="607" y="332"/>
                    </a:lnTo>
                    <a:lnTo>
                      <a:pt x="607" y="334"/>
                    </a:lnTo>
                    <a:lnTo>
                      <a:pt x="609" y="334"/>
                    </a:lnTo>
                    <a:lnTo>
                      <a:pt x="609" y="336"/>
                    </a:lnTo>
                    <a:lnTo>
                      <a:pt x="609" y="338"/>
                    </a:lnTo>
                    <a:lnTo>
                      <a:pt x="607" y="340"/>
                    </a:lnTo>
                    <a:lnTo>
                      <a:pt x="607" y="342"/>
                    </a:lnTo>
                    <a:lnTo>
                      <a:pt x="607" y="344"/>
                    </a:lnTo>
                    <a:lnTo>
                      <a:pt x="607" y="346"/>
                    </a:lnTo>
                    <a:lnTo>
                      <a:pt x="607" y="348"/>
                    </a:lnTo>
                    <a:lnTo>
                      <a:pt x="607" y="349"/>
                    </a:lnTo>
                    <a:lnTo>
                      <a:pt x="605" y="351"/>
                    </a:lnTo>
                    <a:lnTo>
                      <a:pt x="605" y="353"/>
                    </a:lnTo>
                    <a:lnTo>
                      <a:pt x="607" y="353"/>
                    </a:lnTo>
                    <a:lnTo>
                      <a:pt x="607" y="355"/>
                    </a:lnTo>
                    <a:lnTo>
                      <a:pt x="607" y="357"/>
                    </a:lnTo>
                    <a:lnTo>
                      <a:pt x="605" y="357"/>
                    </a:lnTo>
                    <a:lnTo>
                      <a:pt x="605" y="359"/>
                    </a:lnTo>
                    <a:lnTo>
                      <a:pt x="603" y="359"/>
                    </a:lnTo>
                    <a:lnTo>
                      <a:pt x="603" y="361"/>
                    </a:lnTo>
                    <a:lnTo>
                      <a:pt x="601" y="361"/>
                    </a:lnTo>
                    <a:lnTo>
                      <a:pt x="601" y="363"/>
                    </a:lnTo>
                    <a:lnTo>
                      <a:pt x="599" y="363"/>
                    </a:lnTo>
                    <a:lnTo>
                      <a:pt x="598" y="365"/>
                    </a:lnTo>
                    <a:lnTo>
                      <a:pt x="598" y="363"/>
                    </a:lnTo>
                    <a:lnTo>
                      <a:pt x="596" y="363"/>
                    </a:lnTo>
                    <a:lnTo>
                      <a:pt x="596" y="361"/>
                    </a:lnTo>
                    <a:lnTo>
                      <a:pt x="594" y="361"/>
                    </a:lnTo>
                    <a:lnTo>
                      <a:pt x="596" y="363"/>
                    </a:lnTo>
                    <a:lnTo>
                      <a:pt x="594" y="363"/>
                    </a:lnTo>
                    <a:lnTo>
                      <a:pt x="594" y="365"/>
                    </a:lnTo>
                    <a:lnTo>
                      <a:pt x="594" y="367"/>
                    </a:lnTo>
                    <a:lnTo>
                      <a:pt x="594" y="369"/>
                    </a:lnTo>
                    <a:lnTo>
                      <a:pt x="594" y="371"/>
                    </a:lnTo>
                    <a:lnTo>
                      <a:pt x="594" y="372"/>
                    </a:lnTo>
                    <a:lnTo>
                      <a:pt x="594" y="374"/>
                    </a:lnTo>
                    <a:lnTo>
                      <a:pt x="594" y="376"/>
                    </a:lnTo>
                    <a:lnTo>
                      <a:pt x="592" y="376"/>
                    </a:lnTo>
                    <a:lnTo>
                      <a:pt x="592" y="378"/>
                    </a:lnTo>
                    <a:lnTo>
                      <a:pt x="592" y="380"/>
                    </a:lnTo>
                    <a:lnTo>
                      <a:pt x="592" y="382"/>
                    </a:lnTo>
                    <a:lnTo>
                      <a:pt x="590" y="382"/>
                    </a:lnTo>
                    <a:lnTo>
                      <a:pt x="590" y="384"/>
                    </a:lnTo>
                    <a:lnTo>
                      <a:pt x="590" y="386"/>
                    </a:lnTo>
                    <a:lnTo>
                      <a:pt x="590" y="388"/>
                    </a:lnTo>
                    <a:lnTo>
                      <a:pt x="590" y="390"/>
                    </a:lnTo>
                    <a:lnTo>
                      <a:pt x="588" y="390"/>
                    </a:lnTo>
                    <a:lnTo>
                      <a:pt x="588" y="392"/>
                    </a:lnTo>
                    <a:lnTo>
                      <a:pt x="586" y="392"/>
                    </a:lnTo>
                    <a:lnTo>
                      <a:pt x="586" y="394"/>
                    </a:lnTo>
                    <a:lnTo>
                      <a:pt x="584" y="394"/>
                    </a:lnTo>
                    <a:lnTo>
                      <a:pt x="582" y="394"/>
                    </a:lnTo>
                    <a:lnTo>
                      <a:pt x="582" y="396"/>
                    </a:lnTo>
                    <a:lnTo>
                      <a:pt x="580" y="396"/>
                    </a:lnTo>
                    <a:lnTo>
                      <a:pt x="582" y="396"/>
                    </a:lnTo>
                    <a:lnTo>
                      <a:pt x="582" y="397"/>
                    </a:lnTo>
                    <a:lnTo>
                      <a:pt x="584" y="397"/>
                    </a:lnTo>
                    <a:lnTo>
                      <a:pt x="582" y="397"/>
                    </a:lnTo>
                    <a:lnTo>
                      <a:pt x="582" y="399"/>
                    </a:lnTo>
                    <a:lnTo>
                      <a:pt x="584" y="399"/>
                    </a:lnTo>
                    <a:lnTo>
                      <a:pt x="582" y="399"/>
                    </a:lnTo>
                    <a:lnTo>
                      <a:pt x="584" y="401"/>
                    </a:lnTo>
                    <a:lnTo>
                      <a:pt x="584" y="403"/>
                    </a:lnTo>
                    <a:lnTo>
                      <a:pt x="584" y="405"/>
                    </a:lnTo>
                    <a:lnTo>
                      <a:pt x="584" y="403"/>
                    </a:lnTo>
                    <a:lnTo>
                      <a:pt x="584" y="405"/>
                    </a:lnTo>
                    <a:lnTo>
                      <a:pt x="584" y="407"/>
                    </a:lnTo>
                    <a:lnTo>
                      <a:pt x="582" y="407"/>
                    </a:lnTo>
                    <a:lnTo>
                      <a:pt x="584" y="407"/>
                    </a:lnTo>
                    <a:lnTo>
                      <a:pt x="582" y="407"/>
                    </a:lnTo>
                    <a:lnTo>
                      <a:pt x="582" y="409"/>
                    </a:lnTo>
                    <a:lnTo>
                      <a:pt x="582" y="411"/>
                    </a:lnTo>
                    <a:lnTo>
                      <a:pt x="580" y="411"/>
                    </a:lnTo>
                    <a:lnTo>
                      <a:pt x="582" y="411"/>
                    </a:lnTo>
                    <a:lnTo>
                      <a:pt x="580" y="411"/>
                    </a:lnTo>
                    <a:lnTo>
                      <a:pt x="580" y="413"/>
                    </a:lnTo>
                    <a:lnTo>
                      <a:pt x="580" y="415"/>
                    </a:lnTo>
                    <a:lnTo>
                      <a:pt x="578" y="415"/>
                    </a:lnTo>
                    <a:lnTo>
                      <a:pt x="580" y="415"/>
                    </a:lnTo>
                    <a:lnTo>
                      <a:pt x="580" y="417"/>
                    </a:lnTo>
                    <a:lnTo>
                      <a:pt x="578" y="417"/>
                    </a:lnTo>
                    <a:lnTo>
                      <a:pt x="576" y="417"/>
                    </a:lnTo>
                    <a:lnTo>
                      <a:pt x="576" y="419"/>
                    </a:lnTo>
                    <a:lnTo>
                      <a:pt x="576" y="420"/>
                    </a:lnTo>
                    <a:lnTo>
                      <a:pt x="576" y="422"/>
                    </a:lnTo>
                    <a:lnTo>
                      <a:pt x="574" y="422"/>
                    </a:lnTo>
                    <a:lnTo>
                      <a:pt x="576" y="424"/>
                    </a:lnTo>
                    <a:lnTo>
                      <a:pt x="574" y="424"/>
                    </a:lnTo>
                    <a:lnTo>
                      <a:pt x="574" y="426"/>
                    </a:lnTo>
                    <a:lnTo>
                      <a:pt x="573" y="428"/>
                    </a:lnTo>
                    <a:lnTo>
                      <a:pt x="574" y="428"/>
                    </a:lnTo>
                    <a:lnTo>
                      <a:pt x="574" y="430"/>
                    </a:lnTo>
                    <a:lnTo>
                      <a:pt x="573" y="430"/>
                    </a:lnTo>
                    <a:lnTo>
                      <a:pt x="573" y="428"/>
                    </a:lnTo>
                    <a:lnTo>
                      <a:pt x="573" y="430"/>
                    </a:lnTo>
                    <a:lnTo>
                      <a:pt x="573" y="432"/>
                    </a:lnTo>
                    <a:lnTo>
                      <a:pt x="573" y="430"/>
                    </a:lnTo>
                    <a:lnTo>
                      <a:pt x="573" y="432"/>
                    </a:lnTo>
                    <a:lnTo>
                      <a:pt x="573" y="434"/>
                    </a:lnTo>
                    <a:lnTo>
                      <a:pt x="571" y="434"/>
                    </a:lnTo>
                    <a:lnTo>
                      <a:pt x="571" y="432"/>
                    </a:lnTo>
                    <a:lnTo>
                      <a:pt x="571" y="434"/>
                    </a:lnTo>
                    <a:lnTo>
                      <a:pt x="571" y="436"/>
                    </a:lnTo>
                    <a:lnTo>
                      <a:pt x="571" y="434"/>
                    </a:lnTo>
                    <a:lnTo>
                      <a:pt x="573" y="434"/>
                    </a:lnTo>
                    <a:lnTo>
                      <a:pt x="573" y="436"/>
                    </a:lnTo>
                    <a:lnTo>
                      <a:pt x="571" y="436"/>
                    </a:lnTo>
                    <a:lnTo>
                      <a:pt x="571" y="434"/>
                    </a:lnTo>
                    <a:lnTo>
                      <a:pt x="569" y="434"/>
                    </a:lnTo>
                    <a:lnTo>
                      <a:pt x="571" y="436"/>
                    </a:lnTo>
                    <a:lnTo>
                      <a:pt x="569" y="436"/>
                    </a:lnTo>
                    <a:lnTo>
                      <a:pt x="569" y="438"/>
                    </a:lnTo>
                    <a:lnTo>
                      <a:pt x="571" y="438"/>
                    </a:lnTo>
                    <a:lnTo>
                      <a:pt x="571" y="440"/>
                    </a:lnTo>
                    <a:lnTo>
                      <a:pt x="569" y="440"/>
                    </a:lnTo>
                    <a:lnTo>
                      <a:pt x="567" y="440"/>
                    </a:lnTo>
                    <a:lnTo>
                      <a:pt x="565" y="440"/>
                    </a:lnTo>
                    <a:lnTo>
                      <a:pt x="563" y="440"/>
                    </a:lnTo>
                    <a:lnTo>
                      <a:pt x="565" y="442"/>
                    </a:lnTo>
                    <a:lnTo>
                      <a:pt x="565" y="444"/>
                    </a:lnTo>
                    <a:lnTo>
                      <a:pt x="565" y="445"/>
                    </a:lnTo>
                    <a:lnTo>
                      <a:pt x="567" y="444"/>
                    </a:lnTo>
                    <a:lnTo>
                      <a:pt x="567" y="445"/>
                    </a:lnTo>
                    <a:lnTo>
                      <a:pt x="565" y="445"/>
                    </a:lnTo>
                    <a:lnTo>
                      <a:pt x="565" y="447"/>
                    </a:lnTo>
                    <a:lnTo>
                      <a:pt x="567" y="447"/>
                    </a:lnTo>
                    <a:lnTo>
                      <a:pt x="567" y="449"/>
                    </a:lnTo>
                    <a:lnTo>
                      <a:pt x="567" y="451"/>
                    </a:lnTo>
                    <a:lnTo>
                      <a:pt x="567" y="453"/>
                    </a:lnTo>
                    <a:lnTo>
                      <a:pt x="567" y="451"/>
                    </a:lnTo>
                    <a:lnTo>
                      <a:pt x="567" y="453"/>
                    </a:lnTo>
                    <a:lnTo>
                      <a:pt x="567" y="455"/>
                    </a:lnTo>
                    <a:lnTo>
                      <a:pt x="565" y="455"/>
                    </a:lnTo>
                    <a:lnTo>
                      <a:pt x="565" y="457"/>
                    </a:lnTo>
                    <a:lnTo>
                      <a:pt x="563" y="457"/>
                    </a:lnTo>
                    <a:lnTo>
                      <a:pt x="565" y="457"/>
                    </a:lnTo>
                    <a:lnTo>
                      <a:pt x="563" y="459"/>
                    </a:lnTo>
                    <a:lnTo>
                      <a:pt x="565" y="459"/>
                    </a:lnTo>
                    <a:lnTo>
                      <a:pt x="567" y="459"/>
                    </a:lnTo>
                    <a:lnTo>
                      <a:pt x="567" y="461"/>
                    </a:lnTo>
                    <a:lnTo>
                      <a:pt x="567" y="459"/>
                    </a:lnTo>
                    <a:lnTo>
                      <a:pt x="569" y="459"/>
                    </a:lnTo>
                    <a:lnTo>
                      <a:pt x="567" y="459"/>
                    </a:lnTo>
                    <a:lnTo>
                      <a:pt x="569" y="459"/>
                    </a:lnTo>
                    <a:lnTo>
                      <a:pt x="569" y="461"/>
                    </a:lnTo>
                    <a:lnTo>
                      <a:pt x="571" y="461"/>
                    </a:lnTo>
                    <a:lnTo>
                      <a:pt x="569" y="461"/>
                    </a:lnTo>
                    <a:lnTo>
                      <a:pt x="569" y="463"/>
                    </a:lnTo>
                    <a:lnTo>
                      <a:pt x="571" y="463"/>
                    </a:lnTo>
                    <a:lnTo>
                      <a:pt x="571" y="465"/>
                    </a:lnTo>
                    <a:lnTo>
                      <a:pt x="569" y="467"/>
                    </a:lnTo>
                    <a:lnTo>
                      <a:pt x="571" y="467"/>
                    </a:lnTo>
                    <a:lnTo>
                      <a:pt x="573" y="467"/>
                    </a:lnTo>
                    <a:lnTo>
                      <a:pt x="573" y="468"/>
                    </a:lnTo>
                    <a:lnTo>
                      <a:pt x="574" y="468"/>
                    </a:lnTo>
                    <a:lnTo>
                      <a:pt x="573" y="468"/>
                    </a:lnTo>
                    <a:lnTo>
                      <a:pt x="573" y="470"/>
                    </a:lnTo>
                    <a:lnTo>
                      <a:pt x="574" y="470"/>
                    </a:lnTo>
                    <a:lnTo>
                      <a:pt x="574" y="472"/>
                    </a:lnTo>
                    <a:lnTo>
                      <a:pt x="576" y="472"/>
                    </a:lnTo>
                    <a:lnTo>
                      <a:pt x="576" y="474"/>
                    </a:lnTo>
                    <a:lnTo>
                      <a:pt x="574" y="474"/>
                    </a:lnTo>
                    <a:lnTo>
                      <a:pt x="576" y="474"/>
                    </a:lnTo>
                    <a:lnTo>
                      <a:pt x="578" y="474"/>
                    </a:lnTo>
                    <a:lnTo>
                      <a:pt x="576" y="474"/>
                    </a:lnTo>
                    <a:lnTo>
                      <a:pt x="576" y="476"/>
                    </a:lnTo>
                    <a:lnTo>
                      <a:pt x="576" y="478"/>
                    </a:lnTo>
                    <a:lnTo>
                      <a:pt x="578" y="478"/>
                    </a:lnTo>
                    <a:lnTo>
                      <a:pt x="580" y="478"/>
                    </a:lnTo>
                    <a:lnTo>
                      <a:pt x="580" y="480"/>
                    </a:lnTo>
                    <a:lnTo>
                      <a:pt x="580" y="482"/>
                    </a:lnTo>
                    <a:lnTo>
                      <a:pt x="582" y="482"/>
                    </a:lnTo>
                    <a:lnTo>
                      <a:pt x="582" y="484"/>
                    </a:lnTo>
                    <a:lnTo>
                      <a:pt x="580" y="486"/>
                    </a:lnTo>
                    <a:lnTo>
                      <a:pt x="578" y="486"/>
                    </a:lnTo>
                    <a:lnTo>
                      <a:pt x="576" y="486"/>
                    </a:lnTo>
                    <a:lnTo>
                      <a:pt x="574" y="486"/>
                    </a:lnTo>
                    <a:lnTo>
                      <a:pt x="573" y="484"/>
                    </a:lnTo>
                    <a:lnTo>
                      <a:pt x="571" y="484"/>
                    </a:lnTo>
                    <a:lnTo>
                      <a:pt x="571" y="482"/>
                    </a:lnTo>
                    <a:lnTo>
                      <a:pt x="569" y="480"/>
                    </a:lnTo>
                    <a:lnTo>
                      <a:pt x="569" y="478"/>
                    </a:lnTo>
                    <a:lnTo>
                      <a:pt x="569" y="476"/>
                    </a:lnTo>
                    <a:lnTo>
                      <a:pt x="571" y="474"/>
                    </a:lnTo>
                    <a:lnTo>
                      <a:pt x="571" y="472"/>
                    </a:lnTo>
                    <a:lnTo>
                      <a:pt x="571" y="470"/>
                    </a:lnTo>
                    <a:lnTo>
                      <a:pt x="569" y="470"/>
                    </a:lnTo>
                    <a:lnTo>
                      <a:pt x="567" y="470"/>
                    </a:lnTo>
                    <a:lnTo>
                      <a:pt x="565" y="470"/>
                    </a:lnTo>
                    <a:lnTo>
                      <a:pt x="563" y="472"/>
                    </a:lnTo>
                    <a:lnTo>
                      <a:pt x="563" y="474"/>
                    </a:lnTo>
                    <a:lnTo>
                      <a:pt x="563" y="476"/>
                    </a:lnTo>
                    <a:lnTo>
                      <a:pt x="565" y="478"/>
                    </a:lnTo>
                    <a:lnTo>
                      <a:pt x="565" y="480"/>
                    </a:lnTo>
                    <a:lnTo>
                      <a:pt x="567" y="480"/>
                    </a:lnTo>
                    <a:lnTo>
                      <a:pt x="567" y="482"/>
                    </a:lnTo>
                    <a:lnTo>
                      <a:pt x="567" y="484"/>
                    </a:lnTo>
                    <a:lnTo>
                      <a:pt x="565" y="484"/>
                    </a:lnTo>
                    <a:lnTo>
                      <a:pt x="563" y="484"/>
                    </a:lnTo>
                    <a:lnTo>
                      <a:pt x="563" y="482"/>
                    </a:lnTo>
                    <a:lnTo>
                      <a:pt x="561" y="480"/>
                    </a:lnTo>
                    <a:lnTo>
                      <a:pt x="561" y="478"/>
                    </a:lnTo>
                    <a:lnTo>
                      <a:pt x="561" y="480"/>
                    </a:lnTo>
                    <a:lnTo>
                      <a:pt x="559" y="480"/>
                    </a:lnTo>
                    <a:lnTo>
                      <a:pt x="557" y="480"/>
                    </a:lnTo>
                    <a:lnTo>
                      <a:pt x="555" y="480"/>
                    </a:lnTo>
                    <a:lnTo>
                      <a:pt x="557" y="480"/>
                    </a:lnTo>
                    <a:lnTo>
                      <a:pt x="559" y="480"/>
                    </a:lnTo>
                    <a:lnTo>
                      <a:pt x="559" y="482"/>
                    </a:lnTo>
                    <a:lnTo>
                      <a:pt x="557" y="482"/>
                    </a:lnTo>
                    <a:lnTo>
                      <a:pt x="555" y="482"/>
                    </a:lnTo>
                    <a:lnTo>
                      <a:pt x="557" y="482"/>
                    </a:lnTo>
                    <a:lnTo>
                      <a:pt x="559" y="482"/>
                    </a:lnTo>
                    <a:lnTo>
                      <a:pt x="559" y="484"/>
                    </a:lnTo>
                    <a:lnTo>
                      <a:pt x="557" y="484"/>
                    </a:lnTo>
                    <a:lnTo>
                      <a:pt x="557" y="486"/>
                    </a:lnTo>
                    <a:lnTo>
                      <a:pt x="557" y="484"/>
                    </a:lnTo>
                    <a:lnTo>
                      <a:pt x="555" y="484"/>
                    </a:lnTo>
                    <a:lnTo>
                      <a:pt x="555" y="486"/>
                    </a:lnTo>
                    <a:lnTo>
                      <a:pt x="557" y="486"/>
                    </a:lnTo>
                    <a:lnTo>
                      <a:pt x="555" y="486"/>
                    </a:lnTo>
                    <a:lnTo>
                      <a:pt x="555" y="488"/>
                    </a:lnTo>
                    <a:lnTo>
                      <a:pt x="557" y="488"/>
                    </a:lnTo>
                    <a:lnTo>
                      <a:pt x="555" y="488"/>
                    </a:lnTo>
                    <a:lnTo>
                      <a:pt x="555" y="490"/>
                    </a:lnTo>
                    <a:lnTo>
                      <a:pt x="557" y="490"/>
                    </a:lnTo>
                    <a:lnTo>
                      <a:pt x="557" y="488"/>
                    </a:lnTo>
                    <a:lnTo>
                      <a:pt x="559" y="488"/>
                    </a:lnTo>
                    <a:lnTo>
                      <a:pt x="559" y="490"/>
                    </a:lnTo>
                    <a:lnTo>
                      <a:pt x="557" y="490"/>
                    </a:lnTo>
                    <a:lnTo>
                      <a:pt x="559" y="490"/>
                    </a:lnTo>
                    <a:lnTo>
                      <a:pt x="559" y="492"/>
                    </a:lnTo>
                    <a:lnTo>
                      <a:pt x="557" y="492"/>
                    </a:lnTo>
                    <a:lnTo>
                      <a:pt x="557" y="490"/>
                    </a:lnTo>
                    <a:lnTo>
                      <a:pt x="557" y="492"/>
                    </a:lnTo>
                    <a:lnTo>
                      <a:pt x="557" y="493"/>
                    </a:lnTo>
                    <a:lnTo>
                      <a:pt x="557" y="492"/>
                    </a:lnTo>
                    <a:lnTo>
                      <a:pt x="557" y="493"/>
                    </a:lnTo>
                    <a:lnTo>
                      <a:pt x="557" y="495"/>
                    </a:lnTo>
                    <a:lnTo>
                      <a:pt x="557" y="493"/>
                    </a:lnTo>
                    <a:lnTo>
                      <a:pt x="555" y="493"/>
                    </a:lnTo>
                    <a:lnTo>
                      <a:pt x="555" y="495"/>
                    </a:lnTo>
                    <a:lnTo>
                      <a:pt x="553" y="495"/>
                    </a:lnTo>
                    <a:lnTo>
                      <a:pt x="555" y="495"/>
                    </a:lnTo>
                    <a:lnTo>
                      <a:pt x="555" y="497"/>
                    </a:lnTo>
                    <a:lnTo>
                      <a:pt x="557" y="497"/>
                    </a:lnTo>
                    <a:lnTo>
                      <a:pt x="555" y="497"/>
                    </a:lnTo>
                    <a:lnTo>
                      <a:pt x="553" y="497"/>
                    </a:lnTo>
                    <a:lnTo>
                      <a:pt x="553" y="499"/>
                    </a:lnTo>
                    <a:lnTo>
                      <a:pt x="553" y="501"/>
                    </a:lnTo>
                    <a:lnTo>
                      <a:pt x="551" y="501"/>
                    </a:lnTo>
                    <a:lnTo>
                      <a:pt x="550" y="501"/>
                    </a:lnTo>
                    <a:lnTo>
                      <a:pt x="551" y="501"/>
                    </a:lnTo>
                    <a:lnTo>
                      <a:pt x="551" y="503"/>
                    </a:lnTo>
                    <a:lnTo>
                      <a:pt x="550" y="503"/>
                    </a:lnTo>
                    <a:lnTo>
                      <a:pt x="548" y="503"/>
                    </a:lnTo>
                    <a:lnTo>
                      <a:pt x="548" y="505"/>
                    </a:lnTo>
                    <a:lnTo>
                      <a:pt x="548" y="503"/>
                    </a:lnTo>
                    <a:lnTo>
                      <a:pt x="548" y="505"/>
                    </a:lnTo>
                    <a:lnTo>
                      <a:pt x="546" y="505"/>
                    </a:lnTo>
                    <a:lnTo>
                      <a:pt x="546" y="507"/>
                    </a:lnTo>
                    <a:lnTo>
                      <a:pt x="544" y="507"/>
                    </a:lnTo>
                    <a:lnTo>
                      <a:pt x="544" y="509"/>
                    </a:lnTo>
                    <a:lnTo>
                      <a:pt x="542" y="509"/>
                    </a:lnTo>
                    <a:lnTo>
                      <a:pt x="542" y="511"/>
                    </a:lnTo>
                    <a:lnTo>
                      <a:pt x="544" y="509"/>
                    </a:lnTo>
                    <a:lnTo>
                      <a:pt x="544" y="511"/>
                    </a:lnTo>
                    <a:lnTo>
                      <a:pt x="542" y="511"/>
                    </a:lnTo>
                    <a:lnTo>
                      <a:pt x="542" y="513"/>
                    </a:lnTo>
                    <a:lnTo>
                      <a:pt x="542" y="515"/>
                    </a:lnTo>
                    <a:lnTo>
                      <a:pt x="540" y="515"/>
                    </a:lnTo>
                    <a:lnTo>
                      <a:pt x="542" y="515"/>
                    </a:lnTo>
                    <a:lnTo>
                      <a:pt x="540" y="515"/>
                    </a:lnTo>
                    <a:lnTo>
                      <a:pt x="540" y="516"/>
                    </a:lnTo>
                    <a:lnTo>
                      <a:pt x="538" y="516"/>
                    </a:lnTo>
                    <a:lnTo>
                      <a:pt x="538" y="518"/>
                    </a:lnTo>
                    <a:lnTo>
                      <a:pt x="538" y="516"/>
                    </a:lnTo>
                    <a:lnTo>
                      <a:pt x="536" y="518"/>
                    </a:lnTo>
                    <a:lnTo>
                      <a:pt x="538" y="518"/>
                    </a:lnTo>
                    <a:lnTo>
                      <a:pt x="536" y="518"/>
                    </a:lnTo>
                    <a:lnTo>
                      <a:pt x="536" y="520"/>
                    </a:lnTo>
                    <a:lnTo>
                      <a:pt x="534" y="520"/>
                    </a:lnTo>
                    <a:lnTo>
                      <a:pt x="532" y="520"/>
                    </a:lnTo>
                    <a:lnTo>
                      <a:pt x="530" y="520"/>
                    </a:lnTo>
                    <a:lnTo>
                      <a:pt x="530" y="522"/>
                    </a:lnTo>
                    <a:lnTo>
                      <a:pt x="528" y="522"/>
                    </a:lnTo>
                    <a:lnTo>
                      <a:pt x="528" y="520"/>
                    </a:lnTo>
                    <a:lnTo>
                      <a:pt x="526" y="520"/>
                    </a:lnTo>
                    <a:lnTo>
                      <a:pt x="526" y="518"/>
                    </a:lnTo>
                    <a:lnTo>
                      <a:pt x="525" y="518"/>
                    </a:lnTo>
                    <a:lnTo>
                      <a:pt x="525" y="516"/>
                    </a:lnTo>
                    <a:lnTo>
                      <a:pt x="523" y="518"/>
                    </a:lnTo>
                    <a:lnTo>
                      <a:pt x="523" y="516"/>
                    </a:lnTo>
                    <a:lnTo>
                      <a:pt x="521" y="516"/>
                    </a:lnTo>
                    <a:lnTo>
                      <a:pt x="519" y="516"/>
                    </a:lnTo>
                    <a:lnTo>
                      <a:pt x="517" y="518"/>
                    </a:lnTo>
                    <a:lnTo>
                      <a:pt x="515" y="518"/>
                    </a:lnTo>
                    <a:lnTo>
                      <a:pt x="513" y="518"/>
                    </a:lnTo>
                    <a:lnTo>
                      <a:pt x="513" y="516"/>
                    </a:lnTo>
                    <a:lnTo>
                      <a:pt x="513" y="518"/>
                    </a:lnTo>
                    <a:lnTo>
                      <a:pt x="511" y="520"/>
                    </a:lnTo>
                    <a:lnTo>
                      <a:pt x="511" y="522"/>
                    </a:lnTo>
                    <a:lnTo>
                      <a:pt x="509" y="522"/>
                    </a:lnTo>
                    <a:lnTo>
                      <a:pt x="507" y="524"/>
                    </a:lnTo>
                    <a:lnTo>
                      <a:pt x="505" y="526"/>
                    </a:lnTo>
                    <a:lnTo>
                      <a:pt x="505" y="530"/>
                    </a:lnTo>
                    <a:lnTo>
                      <a:pt x="505" y="532"/>
                    </a:lnTo>
                    <a:lnTo>
                      <a:pt x="505" y="534"/>
                    </a:lnTo>
                    <a:lnTo>
                      <a:pt x="505" y="536"/>
                    </a:lnTo>
                    <a:lnTo>
                      <a:pt x="505" y="538"/>
                    </a:lnTo>
                    <a:lnTo>
                      <a:pt x="503" y="538"/>
                    </a:lnTo>
                    <a:lnTo>
                      <a:pt x="503" y="540"/>
                    </a:lnTo>
                    <a:lnTo>
                      <a:pt x="502" y="541"/>
                    </a:lnTo>
                    <a:lnTo>
                      <a:pt x="500" y="541"/>
                    </a:lnTo>
                    <a:lnTo>
                      <a:pt x="498" y="541"/>
                    </a:lnTo>
                    <a:lnTo>
                      <a:pt x="496" y="541"/>
                    </a:lnTo>
                    <a:lnTo>
                      <a:pt x="494" y="541"/>
                    </a:lnTo>
                    <a:lnTo>
                      <a:pt x="494" y="543"/>
                    </a:lnTo>
                    <a:lnTo>
                      <a:pt x="436" y="603"/>
                    </a:lnTo>
                    <a:lnTo>
                      <a:pt x="434" y="603"/>
                    </a:lnTo>
                    <a:lnTo>
                      <a:pt x="434" y="605"/>
                    </a:lnTo>
                    <a:lnTo>
                      <a:pt x="432" y="605"/>
                    </a:lnTo>
                    <a:lnTo>
                      <a:pt x="431" y="607"/>
                    </a:lnTo>
                    <a:lnTo>
                      <a:pt x="429" y="607"/>
                    </a:lnTo>
                    <a:lnTo>
                      <a:pt x="429" y="605"/>
                    </a:lnTo>
                    <a:lnTo>
                      <a:pt x="427" y="605"/>
                    </a:lnTo>
                    <a:lnTo>
                      <a:pt x="425" y="605"/>
                    </a:lnTo>
                    <a:lnTo>
                      <a:pt x="423" y="605"/>
                    </a:lnTo>
                    <a:lnTo>
                      <a:pt x="421" y="605"/>
                    </a:lnTo>
                    <a:lnTo>
                      <a:pt x="421" y="603"/>
                    </a:lnTo>
                    <a:lnTo>
                      <a:pt x="423" y="603"/>
                    </a:lnTo>
                    <a:lnTo>
                      <a:pt x="425" y="603"/>
                    </a:lnTo>
                    <a:lnTo>
                      <a:pt x="425" y="601"/>
                    </a:lnTo>
                    <a:lnTo>
                      <a:pt x="425" y="599"/>
                    </a:lnTo>
                    <a:lnTo>
                      <a:pt x="427" y="599"/>
                    </a:lnTo>
                    <a:lnTo>
                      <a:pt x="427" y="597"/>
                    </a:lnTo>
                    <a:lnTo>
                      <a:pt x="425" y="597"/>
                    </a:lnTo>
                    <a:lnTo>
                      <a:pt x="425" y="595"/>
                    </a:lnTo>
                    <a:lnTo>
                      <a:pt x="423" y="593"/>
                    </a:lnTo>
                    <a:lnTo>
                      <a:pt x="421" y="593"/>
                    </a:lnTo>
                    <a:lnTo>
                      <a:pt x="419" y="593"/>
                    </a:lnTo>
                    <a:lnTo>
                      <a:pt x="417" y="593"/>
                    </a:lnTo>
                    <a:lnTo>
                      <a:pt x="415" y="593"/>
                    </a:lnTo>
                    <a:lnTo>
                      <a:pt x="413" y="593"/>
                    </a:lnTo>
                    <a:lnTo>
                      <a:pt x="413" y="591"/>
                    </a:lnTo>
                    <a:lnTo>
                      <a:pt x="413" y="589"/>
                    </a:lnTo>
                    <a:lnTo>
                      <a:pt x="411" y="589"/>
                    </a:lnTo>
                    <a:lnTo>
                      <a:pt x="411" y="588"/>
                    </a:lnTo>
                    <a:lnTo>
                      <a:pt x="411" y="586"/>
                    </a:lnTo>
                    <a:lnTo>
                      <a:pt x="409" y="584"/>
                    </a:lnTo>
                    <a:lnTo>
                      <a:pt x="407" y="584"/>
                    </a:lnTo>
                    <a:lnTo>
                      <a:pt x="407" y="586"/>
                    </a:lnTo>
                    <a:lnTo>
                      <a:pt x="407" y="588"/>
                    </a:lnTo>
                    <a:lnTo>
                      <a:pt x="406" y="589"/>
                    </a:lnTo>
                    <a:lnTo>
                      <a:pt x="404" y="589"/>
                    </a:lnTo>
                    <a:lnTo>
                      <a:pt x="404" y="588"/>
                    </a:lnTo>
                    <a:lnTo>
                      <a:pt x="402" y="586"/>
                    </a:lnTo>
                    <a:lnTo>
                      <a:pt x="400" y="586"/>
                    </a:lnTo>
                    <a:lnTo>
                      <a:pt x="400" y="588"/>
                    </a:lnTo>
                    <a:lnTo>
                      <a:pt x="400" y="589"/>
                    </a:lnTo>
                    <a:lnTo>
                      <a:pt x="400" y="591"/>
                    </a:lnTo>
                    <a:lnTo>
                      <a:pt x="398" y="591"/>
                    </a:lnTo>
                    <a:lnTo>
                      <a:pt x="398" y="589"/>
                    </a:lnTo>
                    <a:lnTo>
                      <a:pt x="396" y="588"/>
                    </a:lnTo>
                    <a:lnTo>
                      <a:pt x="394" y="588"/>
                    </a:lnTo>
                    <a:lnTo>
                      <a:pt x="392" y="588"/>
                    </a:lnTo>
                    <a:lnTo>
                      <a:pt x="392" y="589"/>
                    </a:lnTo>
                    <a:lnTo>
                      <a:pt x="390" y="591"/>
                    </a:lnTo>
                    <a:lnTo>
                      <a:pt x="390" y="593"/>
                    </a:lnTo>
                    <a:lnTo>
                      <a:pt x="388" y="593"/>
                    </a:lnTo>
                    <a:lnTo>
                      <a:pt x="386" y="593"/>
                    </a:lnTo>
                    <a:lnTo>
                      <a:pt x="384" y="593"/>
                    </a:lnTo>
                    <a:lnTo>
                      <a:pt x="383" y="591"/>
                    </a:lnTo>
                    <a:lnTo>
                      <a:pt x="383" y="589"/>
                    </a:lnTo>
                    <a:lnTo>
                      <a:pt x="383" y="588"/>
                    </a:lnTo>
                    <a:lnTo>
                      <a:pt x="383" y="586"/>
                    </a:lnTo>
                    <a:lnTo>
                      <a:pt x="384" y="586"/>
                    </a:lnTo>
                    <a:lnTo>
                      <a:pt x="384" y="584"/>
                    </a:lnTo>
                    <a:lnTo>
                      <a:pt x="384" y="582"/>
                    </a:lnTo>
                    <a:lnTo>
                      <a:pt x="383" y="580"/>
                    </a:lnTo>
                    <a:lnTo>
                      <a:pt x="383" y="578"/>
                    </a:lnTo>
                    <a:lnTo>
                      <a:pt x="381" y="578"/>
                    </a:lnTo>
                    <a:lnTo>
                      <a:pt x="381" y="576"/>
                    </a:lnTo>
                    <a:lnTo>
                      <a:pt x="379" y="576"/>
                    </a:lnTo>
                    <a:lnTo>
                      <a:pt x="379" y="574"/>
                    </a:lnTo>
                    <a:lnTo>
                      <a:pt x="379" y="572"/>
                    </a:lnTo>
                    <a:lnTo>
                      <a:pt x="377" y="572"/>
                    </a:lnTo>
                    <a:lnTo>
                      <a:pt x="377" y="570"/>
                    </a:lnTo>
                    <a:lnTo>
                      <a:pt x="375" y="570"/>
                    </a:lnTo>
                    <a:lnTo>
                      <a:pt x="375" y="568"/>
                    </a:lnTo>
                    <a:lnTo>
                      <a:pt x="373" y="568"/>
                    </a:lnTo>
                    <a:lnTo>
                      <a:pt x="371" y="568"/>
                    </a:lnTo>
                    <a:lnTo>
                      <a:pt x="371" y="570"/>
                    </a:lnTo>
                    <a:lnTo>
                      <a:pt x="371" y="572"/>
                    </a:lnTo>
                    <a:lnTo>
                      <a:pt x="373" y="572"/>
                    </a:lnTo>
                    <a:lnTo>
                      <a:pt x="373" y="574"/>
                    </a:lnTo>
                    <a:lnTo>
                      <a:pt x="373" y="576"/>
                    </a:lnTo>
                    <a:lnTo>
                      <a:pt x="373" y="578"/>
                    </a:lnTo>
                    <a:lnTo>
                      <a:pt x="371" y="578"/>
                    </a:lnTo>
                    <a:lnTo>
                      <a:pt x="371" y="576"/>
                    </a:lnTo>
                    <a:lnTo>
                      <a:pt x="367" y="574"/>
                    </a:lnTo>
                    <a:lnTo>
                      <a:pt x="365" y="572"/>
                    </a:lnTo>
                    <a:lnTo>
                      <a:pt x="365" y="570"/>
                    </a:lnTo>
                    <a:lnTo>
                      <a:pt x="363" y="570"/>
                    </a:lnTo>
                    <a:lnTo>
                      <a:pt x="363" y="568"/>
                    </a:lnTo>
                    <a:lnTo>
                      <a:pt x="363" y="566"/>
                    </a:lnTo>
                    <a:lnTo>
                      <a:pt x="361" y="566"/>
                    </a:lnTo>
                    <a:lnTo>
                      <a:pt x="361" y="564"/>
                    </a:lnTo>
                    <a:lnTo>
                      <a:pt x="361" y="563"/>
                    </a:lnTo>
                    <a:lnTo>
                      <a:pt x="363" y="563"/>
                    </a:lnTo>
                    <a:lnTo>
                      <a:pt x="365" y="563"/>
                    </a:lnTo>
                    <a:lnTo>
                      <a:pt x="367" y="563"/>
                    </a:lnTo>
                    <a:lnTo>
                      <a:pt x="367" y="561"/>
                    </a:lnTo>
                    <a:lnTo>
                      <a:pt x="365" y="559"/>
                    </a:lnTo>
                    <a:lnTo>
                      <a:pt x="363" y="559"/>
                    </a:lnTo>
                    <a:lnTo>
                      <a:pt x="363" y="557"/>
                    </a:lnTo>
                    <a:lnTo>
                      <a:pt x="363" y="555"/>
                    </a:lnTo>
                    <a:lnTo>
                      <a:pt x="363" y="553"/>
                    </a:lnTo>
                    <a:lnTo>
                      <a:pt x="365" y="553"/>
                    </a:lnTo>
                    <a:lnTo>
                      <a:pt x="367" y="553"/>
                    </a:lnTo>
                    <a:lnTo>
                      <a:pt x="367" y="551"/>
                    </a:lnTo>
                    <a:lnTo>
                      <a:pt x="367" y="549"/>
                    </a:lnTo>
                    <a:lnTo>
                      <a:pt x="367" y="547"/>
                    </a:lnTo>
                    <a:lnTo>
                      <a:pt x="365" y="547"/>
                    </a:lnTo>
                    <a:lnTo>
                      <a:pt x="365" y="545"/>
                    </a:lnTo>
                    <a:lnTo>
                      <a:pt x="363" y="545"/>
                    </a:lnTo>
                    <a:lnTo>
                      <a:pt x="361" y="545"/>
                    </a:lnTo>
                    <a:lnTo>
                      <a:pt x="361" y="547"/>
                    </a:lnTo>
                    <a:lnTo>
                      <a:pt x="359" y="547"/>
                    </a:lnTo>
                    <a:lnTo>
                      <a:pt x="358" y="547"/>
                    </a:lnTo>
                    <a:lnTo>
                      <a:pt x="356" y="549"/>
                    </a:lnTo>
                    <a:lnTo>
                      <a:pt x="358" y="551"/>
                    </a:lnTo>
                    <a:lnTo>
                      <a:pt x="359" y="553"/>
                    </a:lnTo>
                    <a:lnTo>
                      <a:pt x="359" y="555"/>
                    </a:lnTo>
                    <a:lnTo>
                      <a:pt x="358" y="555"/>
                    </a:lnTo>
                    <a:lnTo>
                      <a:pt x="358" y="557"/>
                    </a:lnTo>
                    <a:lnTo>
                      <a:pt x="356" y="557"/>
                    </a:lnTo>
                    <a:lnTo>
                      <a:pt x="356" y="555"/>
                    </a:lnTo>
                    <a:lnTo>
                      <a:pt x="356" y="553"/>
                    </a:lnTo>
                    <a:lnTo>
                      <a:pt x="354" y="553"/>
                    </a:lnTo>
                    <a:lnTo>
                      <a:pt x="352" y="551"/>
                    </a:lnTo>
                    <a:lnTo>
                      <a:pt x="352" y="549"/>
                    </a:lnTo>
                    <a:lnTo>
                      <a:pt x="352" y="547"/>
                    </a:lnTo>
                    <a:lnTo>
                      <a:pt x="354" y="547"/>
                    </a:lnTo>
                    <a:lnTo>
                      <a:pt x="356" y="547"/>
                    </a:lnTo>
                    <a:lnTo>
                      <a:pt x="356" y="545"/>
                    </a:lnTo>
                    <a:lnTo>
                      <a:pt x="354" y="545"/>
                    </a:lnTo>
                    <a:lnTo>
                      <a:pt x="354" y="543"/>
                    </a:lnTo>
                    <a:lnTo>
                      <a:pt x="352" y="543"/>
                    </a:lnTo>
                    <a:lnTo>
                      <a:pt x="352" y="541"/>
                    </a:lnTo>
                    <a:lnTo>
                      <a:pt x="350" y="540"/>
                    </a:lnTo>
                    <a:lnTo>
                      <a:pt x="352" y="538"/>
                    </a:lnTo>
                    <a:lnTo>
                      <a:pt x="352" y="536"/>
                    </a:lnTo>
                    <a:lnTo>
                      <a:pt x="352" y="534"/>
                    </a:lnTo>
                    <a:lnTo>
                      <a:pt x="352" y="532"/>
                    </a:lnTo>
                    <a:lnTo>
                      <a:pt x="350" y="532"/>
                    </a:lnTo>
                    <a:lnTo>
                      <a:pt x="348" y="532"/>
                    </a:lnTo>
                    <a:lnTo>
                      <a:pt x="346" y="534"/>
                    </a:lnTo>
                    <a:lnTo>
                      <a:pt x="344" y="536"/>
                    </a:lnTo>
                    <a:lnTo>
                      <a:pt x="342" y="536"/>
                    </a:lnTo>
                    <a:lnTo>
                      <a:pt x="340" y="536"/>
                    </a:lnTo>
                    <a:lnTo>
                      <a:pt x="338" y="536"/>
                    </a:lnTo>
                    <a:lnTo>
                      <a:pt x="338" y="534"/>
                    </a:lnTo>
                    <a:lnTo>
                      <a:pt x="340" y="532"/>
                    </a:lnTo>
                    <a:lnTo>
                      <a:pt x="340" y="530"/>
                    </a:lnTo>
                    <a:lnTo>
                      <a:pt x="342" y="530"/>
                    </a:lnTo>
                    <a:lnTo>
                      <a:pt x="342" y="528"/>
                    </a:lnTo>
                    <a:lnTo>
                      <a:pt x="342" y="526"/>
                    </a:lnTo>
                    <a:lnTo>
                      <a:pt x="342" y="524"/>
                    </a:lnTo>
                    <a:lnTo>
                      <a:pt x="340" y="524"/>
                    </a:lnTo>
                    <a:lnTo>
                      <a:pt x="338" y="524"/>
                    </a:lnTo>
                    <a:lnTo>
                      <a:pt x="336" y="524"/>
                    </a:lnTo>
                    <a:lnTo>
                      <a:pt x="336" y="522"/>
                    </a:lnTo>
                    <a:lnTo>
                      <a:pt x="336" y="520"/>
                    </a:lnTo>
                    <a:lnTo>
                      <a:pt x="335" y="520"/>
                    </a:lnTo>
                    <a:lnTo>
                      <a:pt x="335" y="518"/>
                    </a:lnTo>
                    <a:lnTo>
                      <a:pt x="335" y="516"/>
                    </a:lnTo>
                    <a:lnTo>
                      <a:pt x="336" y="516"/>
                    </a:lnTo>
                    <a:lnTo>
                      <a:pt x="336" y="515"/>
                    </a:lnTo>
                    <a:lnTo>
                      <a:pt x="336" y="513"/>
                    </a:lnTo>
                    <a:lnTo>
                      <a:pt x="335" y="513"/>
                    </a:lnTo>
                    <a:lnTo>
                      <a:pt x="335" y="511"/>
                    </a:lnTo>
                    <a:lnTo>
                      <a:pt x="333" y="511"/>
                    </a:lnTo>
                    <a:lnTo>
                      <a:pt x="331" y="509"/>
                    </a:lnTo>
                    <a:lnTo>
                      <a:pt x="331" y="507"/>
                    </a:lnTo>
                    <a:lnTo>
                      <a:pt x="329" y="507"/>
                    </a:lnTo>
                    <a:lnTo>
                      <a:pt x="329" y="505"/>
                    </a:lnTo>
                    <a:lnTo>
                      <a:pt x="329" y="503"/>
                    </a:lnTo>
                    <a:lnTo>
                      <a:pt x="329" y="501"/>
                    </a:lnTo>
                    <a:lnTo>
                      <a:pt x="327" y="501"/>
                    </a:lnTo>
                    <a:lnTo>
                      <a:pt x="327" y="499"/>
                    </a:lnTo>
                    <a:lnTo>
                      <a:pt x="325" y="499"/>
                    </a:lnTo>
                    <a:lnTo>
                      <a:pt x="323" y="497"/>
                    </a:lnTo>
                    <a:lnTo>
                      <a:pt x="323" y="495"/>
                    </a:lnTo>
                    <a:lnTo>
                      <a:pt x="321" y="495"/>
                    </a:lnTo>
                    <a:lnTo>
                      <a:pt x="321" y="493"/>
                    </a:lnTo>
                    <a:lnTo>
                      <a:pt x="321" y="492"/>
                    </a:lnTo>
                    <a:lnTo>
                      <a:pt x="319" y="492"/>
                    </a:lnTo>
                    <a:lnTo>
                      <a:pt x="317" y="492"/>
                    </a:lnTo>
                    <a:lnTo>
                      <a:pt x="317" y="493"/>
                    </a:lnTo>
                    <a:lnTo>
                      <a:pt x="315" y="493"/>
                    </a:lnTo>
                    <a:lnTo>
                      <a:pt x="313" y="493"/>
                    </a:lnTo>
                    <a:lnTo>
                      <a:pt x="313" y="495"/>
                    </a:lnTo>
                    <a:lnTo>
                      <a:pt x="311" y="495"/>
                    </a:lnTo>
                    <a:lnTo>
                      <a:pt x="311" y="493"/>
                    </a:lnTo>
                    <a:lnTo>
                      <a:pt x="310" y="493"/>
                    </a:lnTo>
                    <a:lnTo>
                      <a:pt x="310" y="495"/>
                    </a:lnTo>
                    <a:lnTo>
                      <a:pt x="308" y="495"/>
                    </a:lnTo>
                    <a:lnTo>
                      <a:pt x="306" y="495"/>
                    </a:lnTo>
                    <a:lnTo>
                      <a:pt x="306" y="493"/>
                    </a:lnTo>
                    <a:lnTo>
                      <a:pt x="304" y="493"/>
                    </a:lnTo>
                    <a:lnTo>
                      <a:pt x="304" y="492"/>
                    </a:lnTo>
                    <a:lnTo>
                      <a:pt x="302" y="492"/>
                    </a:lnTo>
                    <a:lnTo>
                      <a:pt x="300" y="492"/>
                    </a:lnTo>
                    <a:lnTo>
                      <a:pt x="298" y="492"/>
                    </a:lnTo>
                    <a:lnTo>
                      <a:pt x="298" y="490"/>
                    </a:lnTo>
                    <a:lnTo>
                      <a:pt x="296" y="490"/>
                    </a:lnTo>
                    <a:lnTo>
                      <a:pt x="294" y="490"/>
                    </a:lnTo>
                    <a:lnTo>
                      <a:pt x="292" y="488"/>
                    </a:lnTo>
                    <a:lnTo>
                      <a:pt x="292" y="486"/>
                    </a:lnTo>
                    <a:lnTo>
                      <a:pt x="290" y="486"/>
                    </a:lnTo>
                    <a:lnTo>
                      <a:pt x="290" y="484"/>
                    </a:lnTo>
                    <a:lnTo>
                      <a:pt x="288" y="484"/>
                    </a:lnTo>
                    <a:lnTo>
                      <a:pt x="287" y="484"/>
                    </a:lnTo>
                    <a:lnTo>
                      <a:pt x="287" y="482"/>
                    </a:lnTo>
                    <a:lnTo>
                      <a:pt x="287" y="480"/>
                    </a:lnTo>
                    <a:lnTo>
                      <a:pt x="285" y="480"/>
                    </a:lnTo>
                    <a:lnTo>
                      <a:pt x="283" y="480"/>
                    </a:lnTo>
                    <a:lnTo>
                      <a:pt x="283" y="478"/>
                    </a:lnTo>
                    <a:lnTo>
                      <a:pt x="281" y="478"/>
                    </a:lnTo>
                    <a:lnTo>
                      <a:pt x="279" y="478"/>
                    </a:lnTo>
                    <a:lnTo>
                      <a:pt x="277" y="478"/>
                    </a:lnTo>
                    <a:lnTo>
                      <a:pt x="275" y="476"/>
                    </a:lnTo>
                    <a:lnTo>
                      <a:pt x="273" y="474"/>
                    </a:lnTo>
                    <a:lnTo>
                      <a:pt x="273" y="472"/>
                    </a:lnTo>
                    <a:lnTo>
                      <a:pt x="273" y="470"/>
                    </a:lnTo>
                    <a:lnTo>
                      <a:pt x="271" y="470"/>
                    </a:lnTo>
                    <a:lnTo>
                      <a:pt x="271" y="468"/>
                    </a:lnTo>
                    <a:lnTo>
                      <a:pt x="271" y="467"/>
                    </a:lnTo>
                    <a:lnTo>
                      <a:pt x="269" y="467"/>
                    </a:lnTo>
                    <a:lnTo>
                      <a:pt x="269" y="465"/>
                    </a:lnTo>
                    <a:lnTo>
                      <a:pt x="267" y="465"/>
                    </a:lnTo>
                    <a:lnTo>
                      <a:pt x="267" y="467"/>
                    </a:lnTo>
                    <a:lnTo>
                      <a:pt x="269" y="467"/>
                    </a:lnTo>
                    <a:lnTo>
                      <a:pt x="269" y="468"/>
                    </a:lnTo>
                    <a:lnTo>
                      <a:pt x="269" y="470"/>
                    </a:lnTo>
                    <a:lnTo>
                      <a:pt x="267" y="470"/>
                    </a:lnTo>
                    <a:lnTo>
                      <a:pt x="267" y="472"/>
                    </a:lnTo>
                    <a:lnTo>
                      <a:pt x="267" y="474"/>
                    </a:lnTo>
                    <a:lnTo>
                      <a:pt x="265" y="474"/>
                    </a:lnTo>
                    <a:lnTo>
                      <a:pt x="265" y="472"/>
                    </a:lnTo>
                    <a:lnTo>
                      <a:pt x="265" y="470"/>
                    </a:lnTo>
                    <a:lnTo>
                      <a:pt x="263" y="470"/>
                    </a:lnTo>
                    <a:lnTo>
                      <a:pt x="262" y="470"/>
                    </a:lnTo>
                    <a:lnTo>
                      <a:pt x="258" y="470"/>
                    </a:lnTo>
                    <a:lnTo>
                      <a:pt x="258" y="468"/>
                    </a:lnTo>
                    <a:lnTo>
                      <a:pt x="258" y="467"/>
                    </a:lnTo>
                    <a:lnTo>
                      <a:pt x="256" y="467"/>
                    </a:lnTo>
                    <a:lnTo>
                      <a:pt x="256" y="465"/>
                    </a:lnTo>
                    <a:lnTo>
                      <a:pt x="254" y="465"/>
                    </a:lnTo>
                    <a:lnTo>
                      <a:pt x="252" y="465"/>
                    </a:lnTo>
                    <a:lnTo>
                      <a:pt x="250" y="465"/>
                    </a:lnTo>
                    <a:lnTo>
                      <a:pt x="248" y="465"/>
                    </a:lnTo>
                    <a:lnTo>
                      <a:pt x="248" y="467"/>
                    </a:lnTo>
                    <a:lnTo>
                      <a:pt x="248" y="468"/>
                    </a:lnTo>
                    <a:lnTo>
                      <a:pt x="248" y="470"/>
                    </a:lnTo>
                    <a:lnTo>
                      <a:pt x="248" y="472"/>
                    </a:lnTo>
                    <a:lnTo>
                      <a:pt x="250" y="474"/>
                    </a:lnTo>
                    <a:lnTo>
                      <a:pt x="248" y="474"/>
                    </a:lnTo>
                    <a:lnTo>
                      <a:pt x="246" y="472"/>
                    </a:lnTo>
                    <a:lnTo>
                      <a:pt x="246" y="474"/>
                    </a:lnTo>
                    <a:lnTo>
                      <a:pt x="244" y="474"/>
                    </a:lnTo>
                    <a:lnTo>
                      <a:pt x="244" y="476"/>
                    </a:lnTo>
                    <a:lnTo>
                      <a:pt x="244" y="478"/>
                    </a:lnTo>
                    <a:lnTo>
                      <a:pt x="242" y="480"/>
                    </a:lnTo>
                    <a:lnTo>
                      <a:pt x="240" y="478"/>
                    </a:lnTo>
                    <a:lnTo>
                      <a:pt x="239" y="478"/>
                    </a:lnTo>
                    <a:lnTo>
                      <a:pt x="237" y="476"/>
                    </a:lnTo>
                    <a:lnTo>
                      <a:pt x="235" y="476"/>
                    </a:lnTo>
                    <a:lnTo>
                      <a:pt x="235" y="474"/>
                    </a:lnTo>
                    <a:lnTo>
                      <a:pt x="235" y="472"/>
                    </a:lnTo>
                    <a:lnTo>
                      <a:pt x="235" y="470"/>
                    </a:lnTo>
                    <a:lnTo>
                      <a:pt x="235" y="468"/>
                    </a:lnTo>
                    <a:lnTo>
                      <a:pt x="237" y="468"/>
                    </a:lnTo>
                    <a:lnTo>
                      <a:pt x="237" y="467"/>
                    </a:lnTo>
                    <a:lnTo>
                      <a:pt x="237" y="465"/>
                    </a:lnTo>
                    <a:lnTo>
                      <a:pt x="235" y="465"/>
                    </a:lnTo>
                    <a:lnTo>
                      <a:pt x="235" y="467"/>
                    </a:lnTo>
                    <a:lnTo>
                      <a:pt x="233" y="467"/>
                    </a:lnTo>
                    <a:lnTo>
                      <a:pt x="231" y="467"/>
                    </a:lnTo>
                    <a:lnTo>
                      <a:pt x="229" y="467"/>
                    </a:lnTo>
                    <a:lnTo>
                      <a:pt x="229" y="465"/>
                    </a:lnTo>
                    <a:lnTo>
                      <a:pt x="227" y="465"/>
                    </a:lnTo>
                    <a:lnTo>
                      <a:pt x="227" y="467"/>
                    </a:lnTo>
                    <a:lnTo>
                      <a:pt x="225" y="467"/>
                    </a:lnTo>
                    <a:lnTo>
                      <a:pt x="223" y="467"/>
                    </a:lnTo>
                    <a:lnTo>
                      <a:pt x="221" y="467"/>
                    </a:lnTo>
                    <a:lnTo>
                      <a:pt x="223" y="467"/>
                    </a:lnTo>
                    <a:lnTo>
                      <a:pt x="223" y="468"/>
                    </a:lnTo>
                    <a:lnTo>
                      <a:pt x="225" y="468"/>
                    </a:lnTo>
                    <a:lnTo>
                      <a:pt x="225" y="470"/>
                    </a:lnTo>
                    <a:lnTo>
                      <a:pt x="223" y="470"/>
                    </a:lnTo>
                    <a:lnTo>
                      <a:pt x="223" y="472"/>
                    </a:lnTo>
                    <a:lnTo>
                      <a:pt x="221" y="472"/>
                    </a:lnTo>
                    <a:lnTo>
                      <a:pt x="221" y="474"/>
                    </a:lnTo>
                    <a:lnTo>
                      <a:pt x="221" y="472"/>
                    </a:lnTo>
                    <a:lnTo>
                      <a:pt x="219" y="472"/>
                    </a:lnTo>
                    <a:lnTo>
                      <a:pt x="217" y="472"/>
                    </a:lnTo>
                    <a:lnTo>
                      <a:pt x="217" y="470"/>
                    </a:lnTo>
                    <a:lnTo>
                      <a:pt x="215" y="470"/>
                    </a:lnTo>
                    <a:lnTo>
                      <a:pt x="214" y="470"/>
                    </a:lnTo>
                    <a:lnTo>
                      <a:pt x="212" y="470"/>
                    </a:lnTo>
                    <a:lnTo>
                      <a:pt x="214" y="470"/>
                    </a:lnTo>
                    <a:lnTo>
                      <a:pt x="215" y="470"/>
                    </a:lnTo>
                    <a:lnTo>
                      <a:pt x="215" y="472"/>
                    </a:lnTo>
                    <a:lnTo>
                      <a:pt x="215" y="474"/>
                    </a:lnTo>
                    <a:lnTo>
                      <a:pt x="215" y="476"/>
                    </a:lnTo>
                    <a:lnTo>
                      <a:pt x="214" y="476"/>
                    </a:lnTo>
                    <a:lnTo>
                      <a:pt x="212" y="476"/>
                    </a:lnTo>
                    <a:lnTo>
                      <a:pt x="212" y="474"/>
                    </a:lnTo>
                    <a:lnTo>
                      <a:pt x="210" y="474"/>
                    </a:lnTo>
                    <a:lnTo>
                      <a:pt x="210" y="476"/>
                    </a:lnTo>
                    <a:lnTo>
                      <a:pt x="210" y="478"/>
                    </a:lnTo>
                    <a:lnTo>
                      <a:pt x="210" y="480"/>
                    </a:lnTo>
                    <a:lnTo>
                      <a:pt x="210" y="482"/>
                    </a:lnTo>
                    <a:lnTo>
                      <a:pt x="212" y="482"/>
                    </a:lnTo>
                    <a:lnTo>
                      <a:pt x="214" y="484"/>
                    </a:lnTo>
                    <a:lnTo>
                      <a:pt x="215" y="484"/>
                    </a:lnTo>
                    <a:lnTo>
                      <a:pt x="215" y="486"/>
                    </a:lnTo>
                    <a:lnTo>
                      <a:pt x="215" y="488"/>
                    </a:lnTo>
                    <a:lnTo>
                      <a:pt x="214" y="488"/>
                    </a:lnTo>
                    <a:lnTo>
                      <a:pt x="214" y="486"/>
                    </a:lnTo>
                    <a:lnTo>
                      <a:pt x="212" y="486"/>
                    </a:lnTo>
                    <a:lnTo>
                      <a:pt x="210" y="486"/>
                    </a:lnTo>
                    <a:lnTo>
                      <a:pt x="210" y="488"/>
                    </a:lnTo>
                    <a:lnTo>
                      <a:pt x="208" y="488"/>
                    </a:lnTo>
                    <a:lnTo>
                      <a:pt x="208" y="486"/>
                    </a:lnTo>
                    <a:lnTo>
                      <a:pt x="206" y="488"/>
                    </a:lnTo>
                    <a:lnTo>
                      <a:pt x="208" y="488"/>
                    </a:lnTo>
                    <a:lnTo>
                      <a:pt x="208" y="490"/>
                    </a:lnTo>
                    <a:lnTo>
                      <a:pt x="210" y="490"/>
                    </a:lnTo>
                    <a:lnTo>
                      <a:pt x="210" y="492"/>
                    </a:lnTo>
                    <a:lnTo>
                      <a:pt x="210" y="493"/>
                    </a:lnTo>
                    <a:lnTo>
                      <a:pt x="208" y="493"/>
                    </a:lnTo>
                    <a:lnTo>
                      <a:pt x="206" y="493"/>
                    </a:lnTo>
                    <a:lnTo>
                      <a:pt x="206" y="495"/>
                    </a:lnTo>
                    <a:lnTo>
                      <a:pt x="208" y="495"/>
                    </a:lnTo>
                    <a:lnTo>
                      <a:pt x="208" y="493"/>
                    </a:lnTo>
                    <a:lnTo>
                      <a:pt x="210" y="493"/>
                    </a:lnTo>
                    <a:lnTo>
                      <a:pt x="212" y="493"/>
                    </a:lnTo>
                    <a:lnTo>
                      <a:pt x="212" y="495"/>
                    </a:lnTo>
                    <a:lnTo>
                      <a:pt x="212" y="497"/>
                    </a:lnTo>
                    <a:lnTo>
                      <a:pt x="214" y="497"/>
                    </a:lnTo>
                    <a:lnTo>
                      <a:pt x="212" y="499"/>
                    </a:lnTo>
                    <a:lnTo>
                      <a:pt x="214" y="501"/>
                    </a:lnTo>
                    <a:lnTo>
                      <a:pt x="214" y="503"/>
                    </a:lnTo>
                    <a:lnTo>
                      <a:pt x="212" y="503"/>
                    </a:lnTo>
                    <a:lnTo>
                      <a:pt x="212" y="501"/>
                    </a:lnTo>
                    <a:lnTo>
                      <a:pt x="210" y="501"/>
                    </a:lnTo>
                    <a:lnTo>
                      <a:pt x="210" y="499"/>
                    </a:lnTo>
                    <a:lnTo>
                      <a:pt x="208" y="501"/>
                    </a:lnTo>
                    <a:lnTo>
                      <a:pt x="208" y="503"/>
                    </a:lnTo>
                    <a:lnTo>
                      <a:pt x="210" y="501"/>
                    </a:lnTo>
                    <a:lnTo>
                      <a:pt x="210" y="503"/>
                    </a:lnTo>
                    <a:lnTo>
                      <a:pt x="212" y="503"/>
                    </a:lnTo>
                    <a:lnTo>
                      <a:pt x="210" y="503"/>
                    </a:lnTo>
                    <a:lnTo>
                      <a:pt x="210" y="505"/>
                    </a:lnTo>
                    <a:lnTo>
                      <a:pt x="210" y="507"/>
                    </a:lnTo>
                    <a:lnTo>
                      <a:pt x="212" y="507"/>
                    </a:lnTo>
                    <a:lnTo>
                      <a:pt x="210" y="507"/>
                    </a:lnTo>
                    <a:lnTo>
                      <a:pt x="210" y="509"/>
                    </a:lnTo>
                    <a:lnTo>
                      <a:pt x="208" y="509"/>
                    </a:lnTo>
                    <a:lnTo>
                      <a:pt x="208" y="507"/>
                    </a:lnTo>
                    <a:lnTo>
                      <a:pt x="206" y="507"/>
                    </a:lnTo>
                    <a:lnTo>
                      <a:pt x="206" y="509"/>
                    </a:lnTo>
                    <a:lnTo>
                      <a:pt x="204" y="509"/>
                    </a:lnTo>
                    <a:lnTo>
                      <a:pt x="204" y="511"/>
                    </a:lnTo>
                    <a:lnTo>
                      <a:pt x="202" y="511"/>
                    </a:lnTo>
                    <a:lnTo>
                      <a:pt x="202" y="509"/>
                    </a:lnTo>
                    <a:lnTo>
                      <a:pt x="202" y="511"/>
                    </a:lnTo>
                    <a:lnTo>
                      <a:pt x="200" y="511"/>
                    </a:lnTo>
                    <a:lnTo>
                      <a:pt x="198" y="511"/>
                    </a:lnTo>
                    <a:lnTo>
                      <a:pt x="198" y="509"/>
                    </a:lnTo>
                    <a:lnTo>
                      <a:pt x="196" y="509"/>
                    </a:lnTo>
                    <a:lnTo>
                      <a:pt x="196" y="511"/>
                    </a:lnTo>
                    <a:lnTo>
                      <a:pt x="194" y="511"/>
                    </a:lnTo>
                    <a:lnTo>
                      <a:pt x="194" y="509"/>
                    </a:lnTo>
                    <a:lnTo>
                      <a:pt x="194" y="511"/>
                    </a:lnTo>
                    <a:lnTo>
                      <a:pt x="192" y="511"/>
                    </a:lnTo>
                    <a:lnTo>
                      <a:pt x="192" y="513"/>
                    </a:lnTo>
                    <a:lnTo>
                      <a:pt x="194" y="513"/>
                    </a:lnTo>
                    <a:lnTo>
                      <a:pt x="194" y="515"/>
                    </a:lnTo>
                    <a:lnTo>
                      <a:pt x="192" y="515"/>
                    </a:lnTo>
                    <a:lnTo>
                      <a:pt x="192" y="516"/>
                    </a:lnTo>
                    <a:lnTo>
                      <a:pt x="192" y="518"/>
                    </a:lnTo>
                    <a:lnTo>
                      <a:pt x="191" y="518"/>
                    </a:lnTo>
                    <a:lnTo>
                      <a:pt x="192" y="518"/>
                    </a:lnTo>
                    <a:lnTo>
                      <a:pt x="191" y="518"/>
                    </a:lnTo>
                    <a:lnTo>
                      <a:pt x="191" y="520"/>
                    </a:lnTo>
                    <a:lnTo>
                      <a:pt x="191" y="518"/>
                    </a:lnTo>
                    <a:lnTo>
                      <a:pt x="189" y="518"/>
                    </a:lnTo>
                    <a:lnTo>
                      <a:pt x="187" y="518"/>
                    </a:lnTo>
                    <a:lnTo>
                      <a:pt x="189" y="518"/>
                    </a:lnTo>
                    <a:lnTo>
                      <a:pt x="189" y="520"/>
                    </a:lnTo>
                    <a:lnTo>
                      <a:pt x="187" y="520"/>
                    </a:lnTo>
                    <a:lnTo>
                      <a:pt x="187" y="522"/>
                    </a:lnTo>
                    <a:lnTo>
                      <a:pt x="187" y="524"/>
                    </a:lnTo>
                    <a:lnTo>
                      <a:pt x="185" y="524"/>
                    </a:lnTo>
                    <a:lnTo>
                      <a:pt x="183" y="524"/>
                    </a:lnTo>
                    <a:lnTo>
                      <a:pt x="183" y="526"/>
                    </a:lnTo>
                    <a:lnTo>
                      <a:pt x="181" y="526"/>
                    </a:lnTo>
                    <a:lnTo>
                      <a:pt x="179" y="526"/>
                    </a:lnTo>
                    <a:lnTo>
                      <a:pt x="179" y="524"/>
                    </a:lnTo>
                    <a:lnTo>
                      <a:pt x="179" y="526"/>
                    </a:lnTo>
                    <a:lnTo>
                      <a:pt x="179" y="528"/>
                    </a:lnTo>
                    <a:lnTo>
                      <a:pt x="177" y="528"/>
                    </a:lnTo>
                    <a:lnTo>
                      <a:pt x="177" y="526"/>
                    </a:lnTo>
                    <a:lnTo>
                      <a:pt x="175" y="528"/>
                    </a:lnTo>
                    <a:lnTo>
                      <a:pt x="177" y="528"/>
                    </a:lnTo>
                    <a:lnTo>
                      <a:pt x="177" y="530"/>
                    </a:lnTo>
                    <a:lnTo>
                      <a:pt x="177" y="532"/>
                    </a:lnTo>
                    <a:lnTo>
                      <a:pt x="179" y="532"/>
                    </a:lnTo>
                    <a:lnTo>
                      <a:pt x="179" y="534"/>
                    </a:lnTo>
                    <a:lnTo>
                      <a:pt x="177" y="534"/>
                    </a:lnTo>
                    <a:lnTo>
                      <a:pt x="177" y="536"/>
                    </a:lnTo>
                    <a:lnTo>
                      <a:pt x="175" y="534"/>
                    </a:lnTo>
                    <a:lnTo>
                      <a:pt x="177" y="534"/>
                    </a:lnTo>
                    <a:lnTo>
                      <a:pt x="177" y="532"/>
                    </a:lnTo>
                    <a:lnTo>
                      <a:pt x="175" y="532"/>
                    </a:lnTo>
                    <a:lnTo>
                      <a:pt x="173" y="532"/>
                    </a:lnTo>
                    <a:lnTo>
                      <a:pt x="173" y="534"/>
                    </a:lnTo>
                    <a:lnTo>
                      <a:pt x="175" y="534"/>
                    </a:lnTo>
                    <a:lnTo>
                      <a:pt x="173" y="534"/>
                    </a:lnTo>
                    <a:lnTo>
                      <a:pt x="175" y="536"/>
                    </a:lnTo>
                    <a:lnTo>
                      <a:pt x="173" y="536"/>
                    </a:lnTo>
                    <a:lnTo>
                      <a:pt x="173" y="538"/>
                    </a:lnTo>
                    <a:lnTo>
                      <a:pt x="171" y="538"/>
                    </a:lnTo>
                    <a:lnTo>
                      <a:pt x="169" y="538"/>
                    </a:lnTo>
                    <a:lnTo>
                      <a:pt x="169" y="536"/>
                    </a:lnTo>
                    <a:lnTo>
                      <a:pt x="167" y="536"/>
                    </a:lnTo>
                    <a:lnTo>
                      <a:pt x="167" y="538"/>
                    </a:lnTo>
                    <a:lnTo>
                      <a:pt x="166" y="538"/>
                    </a:lnTo>
                    <a:lnTo>
                      <a:pt x="166" y="540"/>
                    </a:lnTo>
                    <a:lnTo>
                      <a:pt x="164" y="540"/>
                    </a:lnTo>
                    <a:lnTo>
                      <a:pt x="166" y="540"/>
                    </a:lnTo>
                    <a:lnTo>
                      <a:pt x="166" y="538"/>
                    </a:lnTo>
                    <a:lnTo>
                      <a:pt x="164" y="538"/>
                    </a:lnTo>
                    <a:lnTo>
                      <a:pt x="164" y="540"/>
                    </a:lnTo>
                    <a:lnTo>
                      <a:pt x="162" y="540"/>
                    </a:lnTo>
                    <a:lnTo>
                      <a:pt x="162" y="538"/>
                    </a:lnTo>
                    <a:lnTo>
                      <a:pt x="160" y="538"/>
                    </a:lnTo>
                    <a:lnTo>
                      <a:pt x="160" y="540"/>
                    </a:lnTo>
                    <a:lnTo>
                      <a:pt x="158" y="540"/>
                    </a:lnTo>
                    <a:lnTo>
                      <a:pt x="156" y="540"/>
                    </a:lnTo>
                    <a:lnTo>
                      <a:pt x="156" y="541"/>
                    </a:lnTo>
                    <a:lnTo>
                      <a:pt x="154" y="541"/>
                    </a:lnTo>
                    <a:lnTo>
                      <a:pt x="152" y="541"/>
                    </a:lnTo>
                    <a:lnTo>
                      <a:pt x="152" y="540"/>
                    </a:lnTo>
                    <a:lnTo>
                      <a:pt x="154" y="540"/>
                    </a:lnTo>
                    <a:lnTo>
                      <a:pt x="152" y="540"/>
                    </a:lnTo>
                    <a:lnTo>
                      <a:pt x="152" y="538"/>
                    </a:lnTo>
                    <a:lnTo>
                      <a:pt x="150" y="538"/>
                    </a:lnTo>
                    <a:lnTo>
                      <a:pt x="148" y="538"/>
                    </a:lnTo>
                    <a:lnTo>
                      <a:pt x="146" y="538"/>
                    </a:lnTo>
                    <a:lnTo>
                      <a:pt x="146" y="536"/>
                    </a:lnTo>
                    <a:lnTo>
                      <a:pt x="146" y="534"/>
                    </a:lnTo>
                    <a:lnTo>
                      <a:pt x="144" y="534"/>
                    </a:lnTo>
                    <a:lnTo>
                      <a:pt x="144" y="536"/>
                    </a:lnTo>
                    <a:lnTo>
                      <a:pt x="143" y="536"/>
                    </a:lnTo>
                    <a:lnTo>
                      <a:pt x="141" y="536"/>
                    </a:lnTo>
                    <a:lnTo>
                      <a:pt x="141" y="538"/>
                    </a:lnTo>
                    <a:lnTo>
                      <a:pt x="139" y="538"/>
                    </a:lnTo>
                    <a:lnTo>
                      <a:pt x="139" y="536"/>
                    </a:lnTo>
                    <a:lnTo>
                      <a:pt x="137" y="536"/>
                    </a:lnTo>
                    <a:lnTo>
                      <a:pt x="139" y="536"/>
                    </a:lnTo>
                    <a:lnTo>
                      <a:pt x="139" y="534"/>
                    </a:lnTo>
                    <a:lnTo>
                      <a:pt x="137" y="534"/>
                    </a:lnTo>
                    <a:lnTo>
                      <a:pt x="137" y="536"/>
                    </a:lnTo>
                    <a:lnTo>
                      <a:pt x="137" y="534"/>
                    </a:lnTo>
                    <a:lnTo>
                      <a:pt x="135" y="532"/>
                    </a:lnTo>
                    <a:lnTo>
                      <a:pt x="133" y="532"/>
                    </a:lnTo>
                    <a:lnTo>
                      <a:pt x="135" y="532"/>
                    </a:lnTo>
                    <a:lnTo>
                      <a:pt x="137" y="532"/>
                    </a:lnTo>
                    <a:lnTo>
                      <a:pt x="135" y="530"/>
                    </a:lnTo>
                    <a:lnTo>
                      <a:pt x="137" y="530"/>
                    </a:lnTo>
                    <a:lnTo>
                      <a:pt x="135" y="530"/>
                    </a:lnTo>
                    <a:lnTo>
                      <a:pt x="135" y="528"/>
                    </a:lnTo>
                    <a:lnTo>
                      <a:pt x="135" y="530"/>
                    </a:lnTo>
                    <a:lnTo>
                      <a:pt x="133" y="530"/>
                    </a:lnTo>
                    <a:lnTo>
                      <a:pt x="133" y="528"/>
                    </a:lnTo>
                    <a:lnTo>
                      <a:pt x="133" y="530"/>
                    </a:lnTo>
                    <a:lnTo>
                      <a:pt x="131" y="530"/>
                    </a:lnTo>
                    <a:lnTo>
                      <a:pt x="131" y="528"/>
                    </a:lnTo>
                    <a:lnTo>
                      <a:pt x="131" y="526"/>
                    </a:lnTo>
                    <a:lnTo>
                      <a:pt x="129" y="526"/>
                    </a:lnTo>
                    <a:lnTo>
                      <a:pt x="127" y="526"/>
                    </a:lnTo>
                    <a:lnTo>
                      <a:pt x="127" y="524"/>
                    </a:lnTo>
                    <a:lnTo>
                      <a:pt x="127" y="522"/>
                    </a:lnTo>
                    <a:lnTo>
                      <a:pt x="125" y="522"/>
                    </a:lnTo>
                    <a:lnTo>
                      <a:pt x="125" y="524"/>
                    </a:lnTo>
                    <a:lnTo>
                      <a:pt x="125" y="522"/>
                    </a:lnTo>
                    <a:lnTo>
                      <a:pt x="125" y="520"/>
                    </a:lnTo>
                    <a:lnTo>
                      <a:pt x="127" y="520"/>
                    </a:lnTo>
                    <a:lnTo>
                      <a:pt x="129" y="520"/>
                    </a:lnTo>
                    <a:lnTo>
                      <a:pt x="129" y="518"/>
                    </a:lnTo>
                    <a:lnTo>
                      <a:pt x="127" y="518"/>
                    </a:lnTo>
                    <a:lnTo>
                      <a:pt x="129" y="518"/>
                    </a:lnTo>
                    <a:lnTo>
                      <a:pt x="129" y="516"/>
                    </a:lnTo>
                    <a:lnTo>
                      <a:pt x="127" y="516"/>
                    </a:lnTo>
                    <a:lnTo>
                      <a:pt x="129" y="516"/>
                    </a:lnTo>
                    <a:lnTo>
                      <a:pt x="129" y="515"/>
                    </a:lnTo>
                    <a:lnTo>
                      <a:pt x="127" y="515"/>
                    </a:lnTo>
                    <a:lnTo>
                      <a:pt x="125" y="515"/>
                    </a:lnTo>
                    <a:lnTo>
                      <a:pt x="125" y="513"/>
                    </a:lnTo>
                    <a:lnTo>
                      <a:pt x="127" y="513"/>
                    </a:lnTo>
                    <a:lnTo>
                      <a:pt x="125" y="513"/>
                    </a:lnTo>
                    <a:lnTo>
                      <a:pt x="125" y="515"/>
                    </a:lnTo>
                    <a:lnTo>
                      <a:pt x="125" y="513"/>
                    </a:lnTo>
                    <a:lnTo>
                      <a:pt x="123" y="513"/>
                    </a:lnTo>
                    <a:lnTo>
                      <a:pt x="123" y="515"/>
                    </a:lnTo>
                    <a:lnTo>
                      <a:pt x="121" y="515"/>
                    </a:lnTo>
                    <a:lnTo>
                      <a:pt x="121" y="513"/>
                    </a:lnTo>
                    <a:lnTo>
                      <a:pt x="119" y="513"/>
                    </a:lnTo>
                    <a:lnTo>
                      <a:pt x="119" y="515"/>
                    </a:lnTo>
                    <a:lnTo>
                      <a:pt x="118" y="515"/>
                    </a:lnTo>
                    <a:lnTo>
                      <a:pt x="118" y="513"/>
                    </a:lnTo>
                    <a:lnTo>
                      <a:pt x="116" y="513"/>
                    </a:lnTo>
                    <a:lnTo>
                      <a:pt x="116" y="515"/>
                    </a:lnTo>
                    <a:lnTo>
                      <a:pt x="116" y="513"/>
                    </a:lnTo>
                    <a:lnTo>
                      <a:pt x="114" y="513"/>
                    </a:lnTo>
                    <a:lnTo>
                      <a:pt x="114" y="511"/>
                    </a:lnTo>
                    <a:lnTo>
                      <a:pt x="112" y="511"/>
                    </a:lnTo>
                    <a:lnTo>
                      <a:pt x="112" y="513"/>
                    </a:lnTo>
                    <a:lnTo>
                      <a:pt x="112" y="511"/>
                    </a:lnTo>
                    <a:lnTo>
                      <a:pt x="110" y="511"/>
                    </a:lnTo>
                    <a:lnTo>
                      <a:pt x="110" y="509"/>
                    </a:lnTo>
                    <a:lnTo>
                      <a:pt x="108" y="509"/>
                    </a:lnTo>
                    <a:lnTo>
                      <a:pt x="108" y="507"/>
                    </a:lnTo>
                    <a:lnTo>
                      <a:pt x="110" y="509"/>
                    </a:lnTo>
                    <a:lnTo>
                      <a:pt x="110" y="507"/>
                    </a:lnTo>
                    <a:lnTo>
                      <a:pt x="110" y="505"/>
                    </a:lnTo>
                    <a:lnTo>
                      <a:pt x="112" y="505"/>
                    </a:lnTo>
                    <a:lnTo>
                      <a:pt x="110" y="505"/>
                    </a:lnTo>
                    <a:lnTo>
                      <a:pt x="110" y="503"/>
                    </a:lnTo>
                    <a:lnTo>
                      <a:pt x="108" y="503"/>
                    </a:lnTo>
                    <a:lnTo>
                      <a:pt x="108" y="501"/>
                    </a:lnTo>
                    <a:lnTo>
                      <a:pt x="106" y="501"/>
                    </a:lnTo>
                    <a:lnTo>
                      <a:pt x="106" y="503"/>
                    </a:lnTo>
                    <a:lnTo>
                      <a:pt x="106" y="501"/>
                    </a:lnTo>
                    <a:lnTo>
                      <a:pt x="104" y="501"/>
                    </a:lnTo>
                    <a:lnTo>
                      <a:pt x="104" y="503"/>
                    </a:lnTo>
                    <a:lnTo>
                      <a:pt x="104" y="501"/>
                    </a:lnTo>
                    <a:lnTo>
                      <a:pt x="102" y="501"/>
                    </a:lnTo>
                    <a:lnTo>
                      <a:pt x="100" y="501"/>
                    </a:lnTo>
                    <a:lnTo>
                      <a:pt x="100" y="499"/>
                    </a:lnTo>
                    <a:lnTo>
                      <a:pt x="100" y="497"/>
                    </a:lnTo>
                    <a:lnTo>
                      <a:pt x="100" y="495"/>
                    </a:lnTo>
                    <a:lnTo>
                      <a:pt x="98" y="495"/>
                    </a:lnTo>
                    <a:lnTo>
                      <a:pt x="98" y="497"/>
                    </a:lnTo>
                    <a:lnTo>
                      <a:pt x="96" y="497"/>
                    </a:lnTo>
                    <a:lnTo>
                      <a:pt x="96" y="495"/>
                    </a:lnTo>
                    <a:lnTo>
                      <a:pt x="95" y="495"/>
                    </a:lnTo>
                    <a:lnTo>
                      <a:pt x="95" y="493"/>
                    </a:lnTo>
                    <a:lnTo>
                      <a:pt x="93" y="493"/>
                    </a:lnTo>
                    <a:lnTo>
                      <a:pt x="91" y="493"/>
                    </a:lnTo>
                    <a:lnTo>
                      <a:pt x="91" y="492"/>
                    </a:lnTo>
                    <a:lnTo>
                      <a:pt x="89" y="492"/>
                    </a:lnTo>
                    <a:lnTo>
                      <a:pt x="89" y="493"/>
                    </a:lnTo>
                    <a:lnTo>
                      <a:pt x="89" y="492"/>
                    </a:lnTo>
                    <a:lnTo>
                      <a:pt x="89" y="490"/>
                    </a:lnTo>
                    <a:lnTo>
                      <a:pt x="87" y="490"/>
                    </a:lnTo>
                    <a:lnTo>
                      <a:pt x="85" y="490"/>
                    </a:lnTo>
                    <a:lnTo>
                      <a:pt x="85" y="488"/>
                    </a:lnTo>
                    <a:lnTo>
                      <a:pt x="87" y="488"/>
                    </a:lnTo>
                    <a:lnTo>
                      <a:pt x="85" y="488"/>
                    </a:lnTo>
                    <a:lnTo>
                      <a:pt x="83" y="488"/>
                    </a:lnTo>
                    <a:lnTo>
                      <a:pt x="83" y="486"/>
                    </a:lnTo>
                    <a:lnTo>
                      <a:pt x="85" y="486"/>
                    </a:lnTo>
                    <a:lnTo>
                      <a:pt x="83" y="486"/>
                    </a:lnTo>
                    <a:lnTo>
                      <a:pt x="85" y="486"/>
                    </a:lnTo>
                    <a:lnTo>
                      <a:pt x="85" y="484"/>
                    </a:lnTo>
                    <a:lnTo>
                      <a:pt x="83" y="484"/>
                    </a:lnTo>
                    <a:lnTo>
                      <a:pt x="83" y="482"/>
                    </a:lnTo>
                    <a:lnTo>
                      <a:pt x="81" y="482"/>
                    </a:lnTo>
                    <a:lnTo>
                      <a:pt x="79" y="482"/>
                    </a:lnTo>
                    <a:lnTo>
                      <a:pt x="79" y="480"/>
                    </a:lnTo>
                    <a:lnTo>
                      <a:pt x="79" y="482"/>
                    </a:lnTo>
                    <a:lnTo>
                      <a:pt x="79" y="480"/>
                    </a:lnTo>
                    <a:lnTo>
                      <a:pt x="77" y="480"/>
                    </a:lnTo>
                    <a:lnTo>
                      <a:pt x="75" y="480"/>
                    </a:lnTo>
                    <a:lnTo>
                      <a:pt x="75" y="478"/>
                    </a:lnTo>
                    <a:lnTo>
                      <a:pt x="73" y="478"/>
                    </a:lnTo>
                    <a:lnTo>
                      <a:pt x="75" y="478"/>
                    </a:lnTo>
                    <a:lnTo>
                      <a:pt x="75" y="476"/>
                    </a:lnTo>
                    <a:lnTo>
                      <a:pt x="73" y="476"/>
                    </a:lnTo>
                    <a:lnTo>
                      <a:pt x="71" y="476"/>
                    </a:lnTo>
                    <a:lnTo>
                      <a:pt x="71" y="474"/>
                    </a:lnTo>
                    <a:lnTo>
                      <a:pt x="70" y="474"/>
                    </a:lnTo>
                    <a:lnTo>
                      <a:pt x="70" y="472"/>
                    </a:lnTo>
                    <a:lnTo>
                      <a:pt x="70" y="474"/>
                    </a:lnTo>
                    <a:lnTo>
                      <a:pt x="68" y="474"/>
                    </a:lnTo>
                    <a:lnTo>
                      <a:pt x="68" y="472"/>
                    </a:lnTo>
                    <a:lnTo>
                      <a:pt x="70" y="472"/>
                    </a:lnTo>
                    <a:lnTo>
                      <a:pt x="70" y="470"/>
                    </a:lnTo>
                    <a:lnTo>
                      <a:pt x="70" y="468"/>
                    </a:lnTo>
                    <a:lnTo>
                      <a:pt x="68" y="468"/>
                    </a:lnTo>
                    <a:lnTo>
                      <a:pt x="66" y="468"/>
                    </a:lnTo>
                    <a:lnTo>
                      <a:pt x="64" y="468"/>
                    </a:lnTo>
                    <a:lnTo>
                      <a:pt x="64" y="467"/>
                    </a:lnTo>
                    <a:lnTo>
                      <a:pt x="66" y="467"/>
                    </a:lnTo>
                    <a:lnTo>
                      <a:pt x="64" y="467"/>
                    </a:lnTo>
                    <a:lnTo>
                      <a:pt x="64" y="465"/>
                    </a:lnTo>
                    <a:lnTo>
                      <a:pt x="64" y="463"/>
                    </a:lnTo>
                    <a:lnTo>
                      <a:pt x="62" y="463"/>
                    </a:lnTo>
                    <a:lnTo>
                      <a:pt x="62" y="465"/>
                    </a:lnTo>
                    <a:lnTo>
                      <a:pt x="62" y="463"/>
                    </a:lnTo>
                    <a:lnTo>
                      <a:pt x="64" y="463"/>
                    </a:lnTo>
                    <a:lnTo>
                      <a:pt x="64" y="461"/>
                    </a:lnTo>
                    <a:lnTo>
                      <a:pt x="66" y="459"/>
                    </a:lnTo>
                    <a:lnTo>
                      <a:pt x="66" y="461"/>
                    </a:lnTo>
                    <a:lnTo>
                      <a:pt x="66" y="459"/>
                    </a:lnTo>
                    <a:lnTo>
                      <a:pt x="64" y="459"/>
                    </a:lnTo>
                    <a:lnTo>
                      <a:pt x="64" y="457"/>
                    </a:lnTo>
                    <a:lnTo>
                      <a:pt x="62" y="457"/>
                    </a:lnTo>
                    <a:lnTo>
                      <a:pt x="62" y="455"/>
                    </a:lnTo>
                    <a:lnTo>
                      <a:pt x="62" y="453"/>
                    </a:lnTo>
                    <a:lnTo>
                      <a:pt x="64" y="453"/>
                    </a:lnTo>
                    <a:lnTo>
                      <a:pt x="64" y="451"/>
                    </a:lnTo>
                    <a:lnTo>
                      <a:pt x="66" y="451"/>
                    </a:lnTo>
                    <a:lnTo>
                      <a:pt x="64" y="451"/>
                    </a:lnTo>
                    <a:lnTo>
                      <a:pt x="64" y="449"/>
                    </a:lnTo>
                    <a:lnTo>
                      <a:pt x="66" y="449"/>
                    </a:lnTo>
                    <a:lnTo>
                      <a:pt x="66" y="451"/>
                    </a:lnTo>
                    <a:lnTo>
                      <a:pt x="66" y="449"/>
                    </a:lnTo>
                    <a:lnTo>
                      <a:pt x="64" y="449"/>
                    </a:lnTo>
                    <a:lnTo>
                      <a:pt x="64" y="447"/>
                    </a:lnTo>
                    <a:lnTo>
                      <a:pt x="62" y="447"/>
                    </a:lnTo>
                    <a:lnTo>
                      <a:pt x="64" y="447"/>
                    </a:lnTo>
                    <a:lnTo>
                      <a:pt x="62" y="447"/>
                    </a:lnTo>
                    <a:lnTo>
                      <a:pt x="62" y="445"/>
                    </a:lnTo>
                    <a:lnTo>
                      <a:pt x="62" y="447"/>
                    </a:lnTo>
                    <a:lnTo>
                      <a:pt x="62" y="445"/>
                    </a:lnTo>
                    <a:lnTo>
                      <a:pt x="62" y="447"/>
                    </a:lnTo>
                    <a:lnTo>
                      <a:pt x="60" y="447"/>
                    </a:lnTo>
                    <a:lnTo>
                      <a:pt x="60" y="445"/>
                    </a:lnTo>
                    <a:lnTo>
                      <a:pt x="60" y="444"/>
                    </a:lnTo>
                    <a:lnTo>
                      <a:pt x="62" y="444"/>
                    </a:lnTo>
                    <a:lnTo>
                      <a:pt x="60" y="444"/>
                    </a:lnTo>
                    <a:lnTo>
                      <a:pt x="60" y="442"/>
                    </a:lnTo>
                    <a:lnTo>
                      <a:pt x="60" y="444"/>
                    </a:lnTo>
                    <a:lnTo>
                      <a:pt x="62" y="444"/>
                    </a:lnTo>
                    <a:lnTo>
                      <a:pt x="62" y="442"/>
                    </a:lnTo>
                    <a:lnTo>
                      <a:pt x="62" y="440"/>
                    </a:lnTo>
                    <a:lnTo>
                      <a:pt x="62" y="438"/>
                    </a:lnTo>
                    <a:lnTo>
                      <a:pt x="60" y="438"/>
                    </a:lnTo>
                    <a:lnTo>
                      <a:pt x="62" y="438"/>
                    </a:lnTo>
                    <a:lnTo>
                      <a:pt x="60" y="438"/>
                    </a:lnTo>
                    <a:lnTo>
                      <a:pt x="60" y="436"/>
                    </a:lnTo>
                    <a:lnTo>
                      <a:pt x="60" y="434"/>
                    </a:lnTo>
                    <a:lnTo>
                      <a:pt x="60" y="436"/>
                    </a:lnTo>
                    <a:lnTo>
                      <a:pt x="60" y="434"/>
                    </a:lnTo>
                    <a:lnTo>
                      <a:pt x="58" y="434"/>
                    </a:lnTo>
                    <a:lnTo>
                      <a:pt x="58" y="436"/>
                    </a:lnTo>
                    <a:lnTo>
                      <a:pt x="56" y="436"/>
                    </a:lnTo>
                    <a:lnTo>
                      <a:pt x="54" y="436"/>
                    </a:lnTo>
                    <a:lnTo>
                      <a:pt x="52" y="436"/>
                    </a:lnTo>
                    <a:lnTo>
                      <a:pt x="52" y="434"/>
                    </a:lnTo>
                    <a:lnTo>
                      <a:pt x="54" y="434"/>
                    </a:lnTo>
                    <a:lnTo>
                      <a:pt x="54" y="432"/>
                    </a:lnTo>
                    <a:lnTo>
                      <a:pt x="52" y="432"/>
                    </a:lnTo>
                    <a:lnTo>
                      <a:pt x="52" y="430"/>
                    </a:lnTo>
                    <a:lnTo>
                      <a:pt x="52" y="432"/>
                    </a:lnTo>
                    <a:lnTo>
                      <a:pt x="52" y="430"/>
                    </a:lnTo>
                    <a:lnTo>
                      <a:pt x="52" y="428"/>
                    </a:lnTo>
                    <a:lnTo>
                      <a:pt x="52" y="426"/>
                    </a:lnTo>
                    <a:lnTo>
                      <a:pt x="50" y="426"/>
                    </a:lnTo>
                    <a:lnTo>
                      <a:pt x="50" y="424"/>
                    </a:lnTo>
                    <a:lnTo>
                      <a:pt x="48" y="424"/>
                    </a:lnTo>
                    <a:lnTo>
                      <a:pt x="48" y="422"/>
                    </a:lnTo>
                    <a:lnTo>
                      <a:pt x="50" y="422"/>
                    </a:lnTo>
                    <a:lnTo>
                      <a:pt x="48" y="422"/>
                    </a:lnTo>
                    <a:lnTo>
                      <a:pt x="48" y="420"/>
                    </a:lnTo>
                    <a:lnTo>
                      <a:pt x="48" y="419"/>
                    </a:lnTo>
                    <a:lnTo>
                      <a:pt x="47" y="419"/>
                    </a:lnTo>
                    <a:lnTo>
                      <a:pt x="47" y="417"/>
                    </a:lnTo>
                    <a:lnTo>
                      <a:pt x="45" y="417"/>
                    </a:lnTo>
                    <a:lnTo>
                      <a:pt x="47" y="417"/>
                    </a:lnTo>
                    <a:lnTo>
                      <a:pt x="47" y="415"/>
                    </a:lnTo>
                    <a:lnTo>
                      <a:pt x="45" y="415"/>
                    </a:lnTo>
                    <a:lnTo>
                      <a:pt x="45" y="417"/>
                    </a:lnTo>
                    <a:lnTo>
                      <a:pt x="45" y="415"/>
                    </a:lnTo>
                    <a:lnTo>
                      <a:pt x="45" y="417"/>
                    </a:lnTo>
                    <a:lnTo>
                      <a:pt x="43" y="417"/>
                    </a:lnTo>
                    <a:lnTo>
                      <a:pt x="43" y="415"/>
                    </a:lnTo>
                    <a:lnTo>
                      <a:pt x="41" y="415"/>
                    </a:lnTo>
                    <a:lnTo>
                      <a:pt x="39" y="415"/>
                    </a:lnTo>
                    <a:lnTo>
                      <a:pt x="41" y="413"/>
                    </a:lnTo>
                    <a:lnTo>
                      <a:pt x="41" y="415"/>
                    </a:lnTo>
                    <a:lnTo>
                      <a:pt x="41" y="413"/>
                    </a:lnTo>
                    <a:lnTo>
                      <a:pt x="39" y="413"/>
                    </a:lnTo>
                    <a:lnTo>
                      <a:pt x="39" y="411"/>
                    </a:lnTo>
                    <a:lnTo>
                      <a:pt x="37" y="411"/>
                    </a:lnTo>
                    <a:lnTo>
                      <a:pt x="35" y="411"/>
                    </a:lnTo>
                    <a:lnTo>
                      <a:pt x="35" y="409"/>
                    </a:lnTo>
                    <a:lnTo>
                      <a:pt x="35" y="411"/>
                    </a:lnTo>
                    <a:lnTo>
                      <a:pt x="33" y="411"/>
                    </a:lnTo>
                    <a:lnTo>
                      <a:pt x="33" y="409"/>
                    </a:lnTo>
                    <a:lnTo>
                      <a:pt x="33" y="411"/>
                    </a:lnTo>
                    <a:lnTo>
                      <a:pt x="31" y="411"/>
                    </a:lnTo>
                    <a:lnTo>
                      <a:pt x="31" y="409"/>
                    </a:lnTo>
                    <a:lnTo>
                      <a:pt x="31" y="407"/>
                    </a:lnTo>
                    <a:lnTo>
                      <a:pt x="29" y="407"/>
                    </a:lnTo>
                    <a:lnTo>
                      <a:pt x="31" y="407"/>
                    </a:lnTo>
                    <a:lnTo>
                      <a:pt x="29" y="407"/>
                    </a:lnTo>
                    <a:lnTo>
                      <a:pt x="29" y="405"/>
                    </a:lnTo>
                    <a:lnTo>
                      <a:pt x="27" y="405"/>
                    </a:lnTo>
                    <a:lnTo>
                      <a:pt x="27" y="403"/>
                    </a:lnTo>
                    <a:lnTo>
                      <a:pt x="29" y="403"/>
                    </a:lnTo>
                    <a:lnTo>
                      <a:pt x="29" y="401"/>
                    </a:lnTo>
                    <a:lnTo>
                      <a:pt x="29" y="399"/>
                    </a:lnTo>
                    <a:lnTo>
                      <a:pt x="29" y="397"/>
                    </a:lnTo>
                    <a:lnTo>
                      <a:pt x="27" y="397"/>
                    </a:lnTo>
                    <a:lnTo>
                      <a:pt x="27" y="396"/>
                    </a:lnTo>
                    <a:lnTo>
                      <a:pt x="25" y="396"/>
                    </a:lnTo>
                    <a:lnTo>
                      <a:pt x="25" y="394"/>
                    </a:lnTo>
                    <a:lnTo>
                      <a:pt x="23" y="394"/>
                    </a:lnTo>
                    <a:lnTo>
                      <a:pt x="23" y="392"/>
                    </a:lnTo>
                    <a:lnTo>
                      <a:pt x="23" y="390"/>
                    </a:lnTo>
                    <a:lnTo>
                      <a:pt x="22" y="390"/>
                    </a:lnTo>
                    <a:lnTo>
                      <a:pt x="20" y="390"/>
                    </a:lnTo>
                    <a:lnTo>
                      <a:pt x="18" y="390"/>
                    </a:lnTo>
                    <a:lnTo>
                      <a:pt x="18" y="388"/>
                    </a:lnTo>
                    <a:lnTo>
                      <a:pt x="18" y="386"/>
                    </a:lnTo>
                    <a:lnTo>
                      <a:pt x="18" y="384"/>
                    </a:lnTo>
                    <a:lnTo>
                      <a:pt x="16" y="384"/>
                    </a:lnTo>
                    <a:lnTo>
                      <a:pt x="14" y="382"/>
                    </a:lnTo>
                    <a:lnTo>
                      <a:pt x="12" y="382"/>
                    </a:lnTo>
                    <a:lnTo>
                      <a:pt x="12" y="380"/>
                    </a:lnTo>
                    <a:lnTo>
                      <a:pt x="10" y="380"/>
                    </a:lnTo>
                    <a:lnTo>
                      <a:pt x="10" y="378"/>
                    </a:lnTo>
                    <a:lnTo>
                      <a:pt x="8" y="378"/>
                    </a:lnTo>
                    <a:lnTo>
                      <a:pt x="8" y="376"/>
                    </a:lnTo>
                    <a:lnTo>
                      <a:pt x="10" y="376"/>
                    </a:lnTo>
                    <a:lnTo>
                      <a:pt x="10" y="374"/>
                    </a:lnTo>
                    <a:lnTo>
                      <a:pt x="8" y="372"/>
                    </a:lnTo>
                    <a:lnTo>
                      <a:pt x="8" y="371"/>
                    </a:lnTo>
                    <a:lnTo>
                      <a:pt x="6" y="371"/>
                    </a:lnTo>
                    <a:lnTo>
                      <a:pt x="4" y="371"/>
                    </a:lnTo>
                    <a:lnTo>
                      <a:pt x="4" y="369"/>
                    </a:lnTo>
                    <a:lnTo>
                      <a:pt x="2" y="367"/>
                    </a:lnTo>
                    <a:lnTo>
                      <a:pt x="2" y="365"/>
                    </a:lnTo>
                    <a:lnTo>
                      <a:pt x="0" y="365"/>
                    </a:lnTo>
                    <a:lnTo>
                      <a:pt x="0" y="363"/>
                    </a:lnTo>
                    <a:lnTo>
                      <a:pt x="0" y="361"/>
                    </a:lnTo>
                    <a:lnTo>
                      <a:pt x="0" y="359"/>
                    </a:lnTo>
                    <a:lnTo>
                      <a:pt x="0" y="357"/>
                    </a:lnTo>
                    <a:lnTo>
                      <a:pt x="2" y="357"/>
                    </a:lnTo>
                    <a:lnTo>
                      <a:pt x="0" y="355"/>
                    </a:lnTo>
                    <a:lnTo>
                      <a:pt x="0" y="353"/>
                    </a:lnTo>
                    <a:lnTo>
                      <a:pt x="0" y="219"/>
                    </a:lnTo>
                    <a:lnTo>
                      <a:pt x="0" y="217"/>
                    </a:lnTo>
                    <a:lnTo>
                      <a:pt x="0" y="194"/>
                    </a:lnTo>
                    <a:lnTo>
                      <a:pt x="0" y="169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</p:grpSp>
        <p:grpSp>
          <p:nvGrpSpPr>
            <p:cNvPr id="25" name="Grupo 7">
              <a:extLst>
                <a:ext uri="{FF2B5EF4-FFF2-40B4-BE49-F238E27FC236}">
                  <a16:creationId xmlns:a16="http://schemas.microsoft.com/office/drawing/2014/main" id="{335A2ED0-097E-1C74-E3C8-FDB118EC014E}"/>
                </a:ext>
              </a:extLst>
            </p:cNvPr>
            <p:cNvGrpSpPr/>
            <p:nvPr/>
          </p:nvGrpSpPr>
          <p:grpSpPr>
            <a:xfrm>
              <a:off x="1159036" y="435824"/>
              <a:ext cx="1314281" cy="1325852"/>
              <a:chOff x="1159036" y="435824"/>
              <a:chExt cx="1314281" cy="1325852"/>
            </a:xfrm>
            <a:grpFill/>
          </p:grpSpPr>
          <p:sp>
            <p:nvSpPr>
              <p:cNvPr id="47" name="Freeform 4860">
                <a:extLst>
                  <a:ext uri="{FF2B5EF4-FFF2-40B4-BE49-F238E27FC236}">
                    <a16:creationId xmlns:a16="http://schemas.microsoft.com/office/drawing/2014/main" id="{E2FFC02E-1208-04B0-CCC1-301476629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036" y="1137802"/>
                <a:ext cx="527448" cy="623874"/>
              </a:xfrm>
              <a:custGeom>
                <a:avLst/>
                <a:gdLst>
                  <a:gd name="T0" fmla="*/ 41 w 547"/>
                  <a:gd name="T1" fmla="*/ 457 h 647"/>
                  <a:gd name="T2" fmla="*/ 31 w 547"/>
                  <a:gd name="T3" fmla="*/ 418 h 647"/>
                  <a:gd name="T4" fmla="*/ 64 w 547"/>
                  <a:gd name="T5" fmla="*/ 393 h 647"/>
                  <a:gd name="T6" fmla="*/ 98 w 547"/>
                  <a:gd name="T7" fmla="*/ 372 h 647"/>
                  <a:gd name="T8" fmla="*/ 127 w 547"/>
                  <a:gd name="T9" fmla="*/ 340 h 647"/>
                  <a:gd name="T10" fmla="*/ 171 w 547"/>
                  <a:gd name="T11" fmla="*/ 305 h 647"/>
                  <a:gd name="T12" fmla="*/ 158 w 547"/>
                  <a:gd name="T13" fmla="*/ 257 h 647"/>
                  <a:gd name="T14" fmla="*/ 165 w 547"/>
                  <a:gd name="T15" fmla="*/ 203 h 647"/>
                  <a:gd name="T16" fmla="*/ 179 w 547"/>
                  <a:gd name="T17" fmla="*/ 159 h 647"/>
                  <a:gd name="T18" fmla="*/ 190 w 547"/>
                  <a:gd name="T19" fmla="*/ 121 h 647"/>
                  <a:gd name="T20" fmla="*/ 188 w 547"/>
                  <a:gd name="T21" fmla="*/ 77 h 647"/>
                  <a:gd name="T22" fmla="*/ 175 w 547"/>
                  <a:gd name="T23" fmla="*/ 34 h 647"/>
                  <a:gd name="T24" fmla="*/ 200 w 547"/>
                  <a:gd name="T25" fmla="*/ 5 h 647"/>
                  <a:gd name="T26" fmla="*/ 210 w 547"/>
                  <a:gd name="T27" fmla="*/ 29 h 647"/>
                  <a:gd name="T28" fmla="*/ 225 w 547"/>
                  <a:gd name="T29" fmla="*/ 52 h 647"/>
                  <a:gd name="T30" fmla="*/ 227 w 547"/>
                  <a:gd name="T31" fmla="*/ 78 h 647"/>
                  <a:gd name="T32" fmla="*/ 238 w 547"/>
                  <a:gd name="T33" fmla="*/ 105 h 647"/>
                  <a:gd name="T34" fmla="*/ 263 w 547"/>
                  <a:gd name="T35" fmla="*/ 128 h 647"/>
                  <a:gd name="T36" fmla="*/ 279 w 547"/>
                  <a:gd name="T37" fmla="*/ 148 h 647"/>
                  <a:gd name="T38" fmla="*/ 307 w 547"/>
                  <a:gd name="T39" fmla="*/ 153 h 647"/>
                  <a:gd name="T40" fmla="*/ 338 w 547"/>
                  <a:gd name="T41" fmla="*/ 163 h 647"/>
                  <a:gd name="T42" fmla="*/ 355 w 547"/>
                  <a:gd name="T43" fmla="*/ 136 h 647"/>
                  <a:gd name="T44" fmla="*/ 396 w 547"/>
                  <a:gd name="T45" fmla="*/ 142 h 647"/>
                  <a:gd name="T46" fmla="*/ 413 w 547"/>
                  <a:gd name="T47" fmla="*/ 163 h 647"/>
                  <a:gd name="T48" fmla="*/ 438 w 547"/>
                  <a:gd name="T49" fmla="*/ 194 h 647"/>
                  <a:gd name="T50" fmla="*/ 446 w 547"/>
                  <a:gd name="T51" fmla="*/ 228 h 647"/>
                  <a:gd name="T52" fmla="*/ 450 w 547"/>
                  <a:gd name="T53" fmla="*/ 253 h 647"/>
                  <a:gd name="T54" fmla="*/ 438 w 547"/>
                  <a:gd name="T55" fmla="*/ 290 h 647"/>
                  <a:gd name="T56" fmla="*/ 475 w 547"/>
                  <a:gd name="T57" fmla="*/ 305 h 647"/>
                  <a:gd name="T58" fmla="*/ 501 w 547"/>
                  <a:gd name="T59" fmla="*/ 305 h 647"/>
                  <a:gd name="T60" fmla="*/ 530 w 547"/>
                  <a:gd name="T61" fmla="*/ 320 h 647"/>
                  <a:gd name="T62" fmla="*/ 542 w 547"/>
                  <a:gd name="T63" fmla="*/ 338 h 647"/>
                  <a:gd name="T64" fmla="*/ 546 w 547"/>
                  <a:gd name="T65" fmla="*/ 380 h 647"/>
                  <a:gd name="T66" fmla="*/ 532 w 547"/>
                  <a:gd name="T67" fmla="*/ 422 h 647"/>
                  <a:gd name="T68" fmla="*/ 513 w 547"/>
                  <a:gd name="T69" fmla="*/ 449 h 647"/>
                  <a:gd name="T70" fmla="*/ 486 w 547"/>
                  <a:gd name="T71" fmla="*/ 428 h 647"/>
                  <a:gd name="T72" fmla="*/ 459 w 547"/>
                  <a:gd name="T73" fmla="*/ 422 h 647"/>
                  <a:gd name="T74" fmla="*/ 478 w 547"/>
                  <a:gd name="T75" fmla="*/ 451 h 647"/>
                  <a:gd name="T76" fmla="*/ 480 w 547"/>
                  <a:gd name="T77" fmla="*/ 487 h 647"/>
                  <a:gd name="T78" fmla="*/ 459 w 547"/>
                  <a:gd name="T79" fmla="*/ 514 h 647"/>
                  <a:gd name="T80" fmla="*/ 430 w 547"/>
                  <a:gd name="T81" fmla="*/ 541 h 647"/>
                  <a:gd name="T82" fmla="*/ 403 w 547"/>
                  <a:gd name="T83" fmla="*/ 580 h 647"/>
                  <a:gd name="T84" fmla="*/ 365 w 547"/>
                  <a:gd name="T85" fmla="*/ 576 h 647"/>
                  <a:gd name="T86" fmla="*/ 338 w 547"/>
                  <a:gd name="T87" fmla="*/ 597 h 647"/>
                  <a:gd name="T88" fmla="*/ 309 w 547"/>
                  <a:gd name="T89" fmla="*/ 630 h 647"/>
                  <a:gd name="T90" fmla="*/ 284 w 547"/>
                  <a:gd name="T91" fmla="*/ 612 h 647"/>
                  <a:gd name="T92" fmla="*/ 302 w 547"/>
                  <a:gd name="T93" fmla="*/ 593 h 647"/>
                  <a:gd name="T94" fmla="*/ 307 w 547"/>
                  <a:gd name="T95" fmla="*/ 568 h 647"/>
                  <a:gd name="T96" fmla="*/ 281 w 547"/>
                  <a:gd name="T97" fmla="*/ 545 h 647"/>
                  <a:gd name="T98" fmla="*/ 258 w 547"/>
                  <a:gd name="T99" fmla="*/ 566 h 647"/>
                  <a:gd name="T100" fmla="*/ 244 w 547"/>
                  <a:gd name="T101" fmla="*/ 601 h 647"/>
                  <a:gd name="T102" fmla="*/ 236 w 547"/>
                  <a:gd name="T103" fmla="*/ 647 h 647"/>
                  <a:gd name="T104" fmla="*/ 208 w 547"/>
                  <a:gd name="T105" fmla="*/ 633 h 647"/>
                  <a:gd name="T106" fmla="*/ 179 w 547"/>
                  <a:gd name="T107" fmla="*/ 647 h 647"/>
                  <a:gd name="T108" fmla="*/ 142 w 547"/>
                  <a:gd name="T109" fmla="*/ 639 h 647"/>
                  <a:gd name="T110" fmla="*/ 117 w 547"/>
                  <a:gd name="T111" fmla="*/ 612 h 647"/>
                  <a:gd name="T112" fmla="*/ 91 w 547"/>
                  <a:gd name="T113" fmla="*/ 599 h 647"/>
                  <a:gd name="T114" fmla="*/ 68 w 547"/>
                  <a:gd name="T115" fmla="*/ 612 h 647"/>
                  <a:gd name="T116" fmla="*/ 83 w 547"/>
                  <a:gd name="T117" fmla="*/ 580 h 647"/>
                  <a:gd name="T118" fmla="*/ 68 w 547"/>
                  <a:gd name="T119" fmla="*/ 549 h 647"/>
                  <a:gd name="T120" fmla="*/ 41 w 547"/>
                  <a:gd name="T121" fmla="*/ 560 h 647"/>
                  <a:gd name="T122" fmla="*/ 21 w 547"/>
                  <a:gd name="T123" fmla="*/ 535 h 647"/>
                  <a:gd name="T124" fmla="*/ 6 w 547"/>
                  <a:gd name="T125" fmla="*/ 514 h 64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47" h="647">
                    <a:moveTo>
                      <a:pt x="8" y="495"/>
                    </a:moveTo>
                    <a:lnTo>
                      <a:pt x="8" y="493"/>
                    </a:lnTo>
                    <a:lnTo>
                      <a:pt x="10" y="491"/>
                    </a:lnTo>
                    <a:lnTo>
                      <a:pt x="12" y="491"/>
                    </a:lnTo>
                    <a:lnTo>
                      <a:pt x="14" y="489"/>
                    </a:lnTo>
                    <a:lnTo>
                      <a:pt x="16" y="489"/>
                    </a:lnTo>
                    <a:lnTo>
                      <a:pt x="16" y="487"/>
                    </a:lnTo>
                    <a:lnTo>
                      <a:pt x="18" y="487"/>
                    </a:lnTo>
                    <a:lnTo>
                      <a:pt x="18" y="486"/>
                    </a:lnTo>
                    <a:lnTo>
                      <a:pt x="20" y="484"/>
                    </a:lnTo>
                    <a:lnTo>
                      <a:pt x="21" y="480"/>
                    </a:lnTo>
                    <a:lnTo>
                      <a:pt x="21" y="478"/>
                    </a:lnTo>
                    <a:lnTo>
                      <a:pt x="23" y="474"/>
                    </a:lnTo>
                    <a:lnTo>
                      <a:pt x="23" y="472"/>
                    </a:lnTo>
                    <a:lnTo>
                      <a:pt x="25" y="470"/>
                    </a:lnTo>
                    <a:lnTo>
                      <a:pt x="25" y="468"/>
                    </a:lnTo>
                    <a:lnTo>
                      <a:pt x="25" y="466"/>
                    </a:lnTo>
                    <a:lnTo>
                      <a:pt x="27" y="466"/>
                    </a:lnTo>
                    <a:lnTo>
                      <a:pt x="29" y="466"/>
                    </a:lnTo>
                    <a:lnTo>
                      <a:pt x="31" y="466"/>
                    </a:lnTo>
                    <a:lnTo>
                      <a:pt x="33" y="466"/>
                    </a:lnTo>
                    <a:lnTo>
                      <a:pt x="35" y="466"/>
                    </a:lnTo>
                    <a:lnTo>
                      <a:pt x="37" y="466"/>
                    </a:lnTo>
                    <a:lnTo>
                      <a:pt x="39" y="466"/>
                    </a:lnTo>
                    <a:lnTo>
                      <a:pt x="41" y="464"/>
                    </a:lnTo>
                    <a:lnTo>
                      <a:pt x="43" y="462"/>
                    </a:lnTo>
                    <a:lnTo>
                      <a:pt x="43" y="461"/>
                    </a:lnTo>
                    <a:lnTo>
                      <a:pt x="43" y="459"/>
                    </a:lnTo>
                    <a:lnTo>
                      <a:pt x="43" y="457"/>
                    </a:lnTo>
                    <a:lnTo>
                      <a:pt x="41" y="457"/>
                    </a:lnTo>
                    <a:lnTo>
                      <a:pt x="41" y="455"/>
                    </a:lnTo>
                    <a:lnTo>
                      <a:pt x="39" y="455"/>
                    </a:lnTo>
                    <a:lnTo>
                      <a:pt x="39" y="453"/>
                    </a:lnTo>
                    <a:lnTo>
                      <a:pt x="37" y="453"/>
                    </a:lnTo>
                    <a:lnTo>
                      <a:pt x="37" y="451"/>
                    </a:lnTo>
                    <a:lnTo>
                      <a:pt x="35" y="449"/>
                    </a:lnTo>
                    <a:lnTo>
                      <a:pt x="35" y="447"/>
                    </a:lnTo>
                    <a:lnTo>
                      <a:pt x="33" y="447"/>
                    </a:lnTo>
                    <a:lnTo>
                      <a:pt x="33" y="445"/>
                    </a:lnTo>
                    <a:lnTo>
                      <a:pt x="33" y="443"/>
                    </a:lnTo>
                    <a:lnTo>
                      <a:pt x="35" y="443"/>
                    </a:lnTo>
                    <a:lnTo>
                      <a:pt x="35" y="441"/>
                    </a:lnTo>
                    <a:lnTo>
                      <a:pt x="37" y="439"/>
                    </a:lnTo>
                    <a:lnTo>
                      <a:pt x="35" y="439"/>
                    </a:lnTo>
                    <a:lnTo>
                      <a:pt x="35" y="438"/>
                    </a:lnTo>
                    <a:lnTo>
                      <a:pt x="35" y="436"/>
                    </a:lnTo>
                    <a:lnTo>
                      <a:pt x="37" y="436"/>
                    </a:lnTo>
                    <a:lnTo>
                      <a:pt x="35" y="434"/>
                    </a:lnTo>
                    <a:lnTo>
                      <a:pt x="35" y="432"/>
                    </a:lnTo>
                    <a:lnTo>
                      <a:pt x="33" y="432"/>
                    </a:lnTo>
                    <a:lnTo>
                      <a:pt x="33" y="430"/>
                    </a:lnTo>
                    <a:lnTo>
                      <a:pt x="31" y="430"/>
                    </a:lnTo>
                    <a:lnTo>
                      <a:pt x="31" y="428"/>
                    </a:lnTo>
                    <a:lnTo>
                      <a:pt x="29" y="428"/>
                    </a:lnTo>
                    <a:lnTo>
                      <a:pt x="29" y="426"/>
                    </a:lnTo>
                    <a:lnTo>
                      <a:pt x="29" y="424"/>
                    </a:lnTo>
                    <a:lnTo>
                      <a:pt x="29" y="422"/>
                    </a:lnTo>
                    <a:lnTo>
                      <a:pt x="31" y="422"/>
                    </a:lnTo>
                    <a:lnTo>
                      <a:pt x="31" y="420"/>
                    </a:lnTo>
                    <a:lnTo>
                      <a:pt x="31" y="418"/>
                    </a:lnTo>
                    <a:lnTo>
                      <a:pt x="31" y="416"/>
                    </a:lnTo>
                    <a:lnTo>
                      <a:pt x="33" y="416"/>
                    </a:lnTo>
                    <a:lnTo>
                      <a:pt x="33" y="414"/>
                    </a:lnTo>
                    <a:lnTo>
                      <a:pt x="33" y="413"/>
                    </a:lnTo>
                    <a:lnTo>
                      <a:pt x="35" y="413"/>
                    </a:lnTo>
                    <a:lnTo>
                      <a:pt x="37" y="411"/>
                    </a:lnTo>
                    <a:lnTo>
                      <a:pt x="39" y="411"/>
                    </a:lnTo>
                    <a:lnTo>
                      <a:pt x="41" y="411"/>
                    </a:lnTo>
                    <a:lnTo>
                      <a:pt x="41" y="409"/>
                    </a:lnTo>
                    <a:lnTo>
                      <a:pt x="43" y="409"/>
                    </a:lnTo>
                    <a:lnTo>
                      <a:pt x="43" y="407"/>
                    </a:lnTo>
                    <a:lnTo>
                      <a:pt x="43" y="405"/>
                    </a:lnTo>
                    <a:lnTo>
                      <a:pt x="43" y="403"/>
                    </a:lnTo>
                    <a:lnTo>
                      <a:pt x="44" y="403"/>
                    </a:lnTo>
                    <a:lnTo>
                      <a:pt x="46" y="403"/>
                    </a:lnTo>
                    <a:lnTo>
                      <a:pt x="48" y="403"/>
                    </a:lnTo>
                    <a:lnTo>
                      <a:pt x="50" y="403"/>
                    </a:lnTo>
                    <a:lnTo>
                      <a:pt x="52" y="403"/>
                    </a:lnTo>
                    <a:lnTo>
                      <a:pt x="52" y="405"/>
                    </a:lnTo>
                    <a:lnTo>
                      <a:pt x="52" y="403"/>
                    </a:lnTo>
                    <a:lnTo>
                      <a:pt x="54" y="403"/>
                    </a:lnTo>
                    <a:lnTo>
                      <a:pt x="54" y="401"/>
                    </a:lnTo>
                    <a:lnTo>
                      <a:pt x="56" y="401"/>
                    </a:lnTo>
                    <a:lnTo>
                      <a:pt x="56" y="399"/>
                    </a:lnTo>
                    <a:lnTo>
                      <a:pt x="58" y="399"/>
                    </a:lnTo>
                    <a:lnTo>
                      <a:pt x="58" y="397"/>
                    </a:lnTo>
                    <a:lnTo>
                      <a:pt x="58" y="395"/>
                    </a:lnTo>
                    <a:lnTo>
                      <a:pt x="60" y="395"/>
                    </a:lnTo>
                    <a:lnTo>
                      <a:pt x="62" y="393"/>
                    </a:lnTo>
                    <a:lnTo>
                      <a:pt x="64" y="393"/>
                    </a:lnTo>
                    <a:lnTo>
                      <a:pt x="66" y="393"/>
                    </a:lnTo>
                    <a:lnTo>
                      <a:pt x="68" y="393"/>
                    </a:lnTo>
                    <a:lnTo>
                      <a:pt x="69" y="393"/>
                    </a:lnTo>
                    <a:lnTo>
                      <a:pt x="69" y="395"/>
                    </a:lnTo>
                    <a:lnTo>
                      <a:pt x="71" y="395"/>
                    </a:lnTo>
                    <a:lnTo>
                      <a:pt x="71" y="393"/>
                    </a:lnTo>
                    <a:lnTo>
                      <a:pt x="73" y="393"/>
                    </a:lnTo>
                    <a:lnTo>
                      <a:pt x="73" y="391"/>
                    </a:lnTo>
                    <a:lnTo>
                      <a:pt x="73" y="390"/>
                    </a:lnTo>
                    <a:lnTo>
                      <a:pt x="75" y="390"/>
                    </a:lnTo>
                    <a:lnTo>
                      <a:pt x="75" y="388"/>
                    </a:lnTo>
                    <a:lnTo>
                      <a:pt x="75" y="386"/>
                    </a:lnTo>
                    <a:lnTo>
                      <a:pt x="75" y="384"/>
                    </a:lnTo>
                    <a:lnTo>
                      <a:pt x="77" y="384"/>
                    </a:lnTo>
                    <a:lnTo>
                      <a:pt x="77" y="382"/>
                    </a:lnTo>
                    <a:lnTo>
                      <a:pt x="79" y="382"/>
                    </a:lnTo>
                    <a:lnTo>
                      <a:pt x="81" y="380"/>
                    </a:lnTo>
                    <a:lnTo>
                      <a:pt x="83" y="380"/>
                    </a:lnTo>
                    <a:lnTo>
                      <a:pt x="85" y="378"/>
                    </a:lnTo>
                    <a:lnTo>
                      <a:pt x="87" y="378"/>
                    </a:lnTo>
                    <a:lnTo>
                      <a:pt x="89" y="380"/>
                    </a:lnTo>
                    <a:lnTo>
                      <a:pt x="91" y="380"/>
                    </a:lnTo>
                    <a:lnTo>
                      <a:pt x="92" y="380"/>
                    </a:lnTo>
                    <a:lnTo>
                      <a:pt x="92" y="378"/>
                    </a:lnTo>
                    <a:lnTo>
                      <a:pt x="94" y="378"/>
                    </a:lnTo>
                    <a:lnTo>
                      <a:pt x="96" y="378"/>
                    </a:lnTo>
                    <a:lnTo>
                      <a:pt x="96" y="376"/>
                    </a:lnTo>
                    <a:lnTo>
                      <a:pt x="98" y="376"/>
                    </a:lnTo>
                    <a:lnTo>
                      <a:pt x="98" y="374"/>
                    </a:lnTo>
                    <a:lnTo>
                      <a:pt x="98" y="372"/>
                    </a:lnTo>
                    <a:lnTo>
                      <a:pt x="100" y="372"/>
                    </a:lnTo>
                    <a:lnTo>
                      <a:pt x="100" y="370"/>
                    </a:lnTo>
                    <a:lnTo>
                      <a:pt x="102" y="368"/>
                    </a:lnTo>
                    <a:lnTo>
                      <a:pt x="104" y="368"/>
                    </a:lnTo>
                    <a:lnTo>
                      <a:pt x="106" y="368"/>
                    </a:lnTo>
                    <a:lnTo>
                      <a:pt x="108" y="366"/>
                    </a:lnTo>
                    <a:lnTo>
                      <a:pt x="110" y="368"/>
                    </a:lnTo>
                    <a:lnTo>
                      <a:pt x="110" y="366"/>
                    </a:lnTo>
                    <a:lnTo>
                      <a:pt x="110" y="365"/>
                    </a:lnTo>
                    <a:lnTo>
                      <a:pt x="112" y="365"/>
                    </a:lnTo>
                    <a:lnTo>
                      <a:pt x="114" y="365"/>
                    </a:lnTo>
                    <a:lnTo>
                      <a:pt x="114" y="363"/>
                    </a:lnTo>
                    <a:lnTo>
                      <a:pt x="112" y="363"/>
                    </a:lnTo>
                    <a:lnTo>
                      <a:pt x="114" y="363"/>
                    </a:lnTo>
                    <a:lnTo>
                      <a:pt x="114" y="361"/>
                    </a:lnTo>
                    <a:lnTo>
                      <a:pt x="116" y="359"/>
                    </a:lnTo>
                    <a:lnTo>
                      <a:pt x="116" y="357"/>
                    </a:lnTo>
                    <a:lnTo>
                      <a:pt x="117" y="357"/>
                    </a:lnTo>
                    <a:lnTo>
                      <a:pt x="117" y="355"/>
                    </a:lnTo>
                    <a:lnTo>
                      <a:pt x="117" y="353"/>
                    </a:lnTo>
                    <a:lnTo>
                      <a:pt x="119" y="353"/>
                    </a:lnTo>
                    <a:lnTo>
                      <a:pt x="119" y="351"/>
                    </a:lnTo>
                    <a:lnTo>
                      <a:pt x="119" y="349"/>
                    </a:lnTo>
                    <a:lnTo>
                      <a:pt x="119" y="347"/>
                    </a:lnTo>
                    <a:lnTo>
                      <a:pt x="121" y="347"/>
                    </a:lnTo>
                    <a:lnTo>
                      <a:pt x="121" y="345"/>
                    </a:lnTo>
                    <a:lnTo>
                      <a:pt x="125" y="343"/>
                    </a:lnTo>
                    <a:lnTo>
                      <a:pt x="125" y="342"/>
                    </a:lnTo>
                    <a:lnTo>
                      <a:pt x="127" y="342"/>
                    </a:lnTo>
                    <a:lnTo>
                      <a:pt x="127" y="340"/>
                    </a:lnTo>
                    <a:lnTo>
                      <a:pt x="129" y="338"/>
                    </a:lnTo>
                    <a:lnTo>
                      <a:pt x="131" y="338"/>
                    </a:lnTo>
                    <a:lnTo>
                      <a:pt x="131" y="336"/>
                    </a:lnTo>
                    <a:lnTo>
                      <a:pt x="133" y="336"/>
                    </a:lnTo>
                    <a:lnTo>
                      <a:pt x="133" y="334"/>
                    </a:lnTo>
                    <a:lnTo>
                      <a:pt x="135" y="332"/>
                    </a:lnTo>
                    <a:lnTo>
                      <a:pt x="137" y="332"/>
                    </a:lnTo>
                    <a:lnTo>
                      <a:pt x="137" y="330"/>
                    </a:lnTo>
                    <a:lnTo>
                      <a:pt x="139" y="330"/>
                    </a:lnTo>
                    <a:lnTo>
                      <a:pt x="140" y="328"/>
                    </a:lnTo>
                    <a:lnTo>
                      <a:pt x="140" y="326"/>
                    </a:lnTo>
                    <a:lnTo>
                      <a:pt x="144" y="322"/>
                    </a:lnTo>
                    <a:lnTo>
                      <a:pt x="146" y="322"/>
                    </a:lnTo>
                    <a:lnTo>
                      <a:pt x="148" y="320"/>
                    </a:lnTo>
                    <a:lnTo>
                      <a:pt x="154" y="318"/>
                    </a:lnTo>
                    <a:lnTo>
                      <a:pt x="156" y="317"/>
                    </a:lnTo>
                    <a:lnTo>
                      <a:pt x="158" y="317"/>
                    </a:lnTo>
                    <a:lnTo>
                      <a:pt x="158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2" y="313"/>
                    </a:lnTo>
                    <a:lnTo>
                      <a:pt x="163" y="313"/>
                    </a:lnTo>
                    <a:lnTo>
                      <a:pt x="163" y="311"/>
                    </a:lnTo>
                    <a:lnTo>
                      <a:pt x="165" y="311"/>
                    </a:lnTo>
                    <a:lnTo>
                      <a:pt x="165" y="309"/>
                    </a:lnTo>
                    <a:lnTo>
                      <a:pt x="167" y="309"/>
                    </a:lnTo>
                    <a:lnTo>
                      <a:pt x="167" y="307"/>
                    </a:lnTo>
                    <a:lnTo>
                      <a:pt x="169" y="307"/>
                    </a:lnTo>
                    <a:lnTo>
                      <a:pt x="169" y="305"/>
                    </a:lnTo>
                    <a:lnTo>
                      <a:pt x="171" y="305"/>
                    </a:lnTo>
                    <a:lnTo>
                      <a:pt x="171" y="303"/>
                    </a:lnTo>
                    <a:lnTo>
                      <a:pt x="171" y="301"/>
                    </a:lnTo>
                    <a:lnTo>
                      <a:pt x="173" y="301"/>
                    </a:lnTo>
                    <a:lnTo>
                      <a:pt x="173" y="299"/>
                    </a:lnTo>
                    <a:lnTo>
                      <a:pt x="173" y="297"/>
                    </a:lnTo>
                    <a:lnTo>
                      <a:pt x="175" y="297"/>
                    </a:lnTo>
                    <a:lnTo>
                      <a:pt x="175" y="295"/>
                    </a:lnTo>
                    <a:lnTo>
                      <a:pt x="175" y="294"/>
                    </a:lnTo>
                    <a:lnTo>
                      <a:pt x="175" y="292"/>
                    </a:lnTo>
                    <a:lnTo>
                      <a:pt x="175" y="290"/>
                    </a:lnTo>
                    <a:lnTo>
                      <a:pt x="173" y="290"/>
                    </a:lnTo>
                    <a:lnTo>
                      <a:pt x="171" y="288"/>
                    </a:lnTo>
                    <a:lnTo>
                      <a:pt x="171" y="286"/>
                    </a:lnTo>
                    <a:lnTo>
                      <a:pt x="169" y="284"/>
                    </a:lnTo>
                    <a:lnTo>
                      <a:pt x="167" y="282"/>
                    </a:lnTo>
                    <a:lnTo>
                      <a:pt x="167" y="280"/>
                    </a:lnTo>
                    <a:lnTo>
                      <a:pt x="165" y="280"/>
                    </a:lnTo>
                    <a:lnTo>
                      <a:pt x="165" y="278"/>
                    </a:lnTo>
                    <a:lnTo>
                      <a:pt x="165" y="276"/>
                    </a:lnTo>
                    <a:lnTo>
                      <a:pt x="163" y="274"/>
                    </a:lnTo>
                    <a:lnTo>
                      <a:pt x="162" y="272"/>
                    </a:lnTo>
                    <a:lnTo>
                      <a:pt x="162" y="270"/>
                    </a:lnTo>
                    <a:lnTo>
                      <a:pt x="162" y="269"/>
                    </a:lnTo>
                    <a:lnTo>
                      <a:pt x="162" y="267"/>
                    </a:lnTo>
                    <a:lnTo>
                      <a:pt x="162" y="265"/>
                    </a:lnTo>
                    <a:lnTo>
                      <a:pt x="162" y="263"/>
                    </a:lnTo>
                    <a:lnTo>
                      <a:pt x="160" y="263"/>
                    </a:lnTo>
                    <a:lnTo>
                      <a:pt x="158" y="261"/>
                    </a:lnTo>
                    <a:lnTo>
                      <a:pt x="158" y="259"/>
                    </a:lnTo>
                    <a:lnTo>
                      <a:pt x="158" y="257"/>
                    </a:lnTo>
                    <a:lnTo>
                      <a:pt x="158" y="255"/>
                    </a:lnTo>
                    <a:lnTo>
                      <a:pt x="158" y="253"/>
                    </a:lnTo>
                    <a:lnTo>
                      <a:pt x="160" y="251"/>
                    </a:lnTo>
                    <a:lnTo>
                      <a:pt x="160" y="249"/>
                    </a:lnTo>
                    <a:lnTo>
                      <a:pt x="162" y="249"/>
                    </a:lnTo>
                    <a:lnTo>
                      <a:pt x="162" y="247"/>
                    </a:lnTo>
                    <a:lnTo>
                      <a:pt x="162" y="246"/>
                    </a:lnTo>
                    <a:lnTo>
                      <a:pt x="162" y="244"/>
                    </a:lnTo>
                    <a:lnTo>
                      <a:pt x="162" y="242"/>
                    </a:lnTo>
                    <a:lnTo>
                      <a:pt x="162" y="240"/>
                    </a:lnTo>
                    <a:lnTo>
                      <a:pt x="162" y="238"/>
                    </a:lnTo>
                    <a:lnTo>
                      <a:pt x="162" y="236"/>
                    </a:lnTo>
                    <a:lnTo>
                      <a:pt x="162" y="234"/>
                    </a:lnTo>
                    <a:lnTo>
                      <a:pt x="162" y="232"/>
                    </a:lnTo>
                    <a:lnTo>
                      <a:pt x="162" y="230"/>
                    </a:lnTo>
                    <a:lnTo>
                      <a:pt x="162" y="228"/>
                    </a:lnTo>
                    <a:lnTo>
                      <a:pt x="162" y="226"/>
                    </a:lnTo>
                    <a:lnTo>
                      <a:pt x="163" y="226"/>
                    </a:lnTo>
                    <a:lnTo>
                      <a:pt x="163" y="224"/>
                    </a:lnTo>
                    <a:lnTo>
                      <a:pt x="163" y="222"/>
                    </a:lnTo>
                    <a:lnTo>
                      <a:pt x="163" y="221"/>
                    </a:lnTo>
                    <a:lnTo>
                      <a:pt x="163" y="219"/>
                    </a:lnTo>
                    <a:lnTo>
                      <a:pt x="163" y="217"/>
                    </a:lnTo>
                    <a:lnTo>
                      <a:pt x="163" y="215"/>
                    </a:lnTo>
                    <a:lnTo>
                      <a:pt x="163" y="213"/>
                    </a:lnTo>
                    <a:lnTo>
                      <a:pt x="163" y="211"/>
                    </a:lnTo>
                    <a:lnTo>
                      <a:pt x="163" y="209"/>
                    </a:lnTo>
                    <a:lnTo>
                      <a:pt x="165" y="207"/>
                    </a:lnTo>
                    <a:lnTo>
                      <a:pt x="165" y="205"/>
                    </a:lnTo>
                    <a:lnTo>
                      <a:pt x="165" y="203"/>
                    </a:lnTo>
                    <a:lnTo>
                      <a:pt x="165" y="201"/>
                    </a:lnTo>
                    <a:lnTo>
                      <a:pt x="165" y="199"/>
                    </a:lnTo>
                    <a:lnTo>
                      <a:pt x="167" y="199"/>
                    </a:lnTo>
                    <a:lnTo>
                      <a:pt x="167" y="197"/>
                    </a:lnTo>
                    <a:lnTo>
                      <a:pt x="167" y="196"/>
                    </a:lnTo>
                    <a:lnTo>
                      <a:pt x="167" y="194"/>
                    </a:lnTo>
                    <a:lnTo>
                      <a:pt x="167" y="192"/>
                    </a:lnTo>
                    <a:lnTo>
                      <a:pt x="167" y="190"/>
                    </a:lnTo>
                    <a:lnTo>
                      <a:pt x="167" y="188"/>
                    </a:lnTo>
                    <a:lnTo>
                      <a:pt x="167" y="186"/>
                    </a:lnTo>
                    <a:lnTo>
                      <a:pt x="165" y="184"/>
                    </a:lnTo>
                    <a:lnTo>
                      <a:pt x="165" y="182"/>
                    </a:lnTo>
                    <a:lnTo>
                      <a:pt x="165" y="180"/>
                    </a:lnTo>
                    <a:lnTo>
                      <a:pt x="163" y="178"/>
                    </a:lnTo>
                    <a:lnTo>
                      <a:pt x="163" y="176"/>
                    </a:lnTo>
                    <a:lnTo>
                      <a:pt x="163" y="174"/>
                    </a:lnTo>
                    <a:lnTo>
                      <a:pt x="163" y="173"/>
                    </a:lnTo>
                    <a:lnTo>
                      <a:pt x="165" y="171"/>
                    </a:lnTo>
                    <a:lnTo>
                      <a:pt x="167" y="171"/>
                    </a:lnTo>
                    <a:lnTo>
                      <a:pt x="169" y="171"/>
                    </a:lnTo>
                    <a:lnTo>
                      <a:pt x="171" y="171"/>
                    </a:lnTo>
                    <a:lnTo>
                      <a:pt x="173" y="171"/>
                    </a:lnTo>
                    <a:lnTo>
                      <a:pt x="173" y="169"/>
                    </a:lnTo>
                    <a:lnTo>
                      <a:pt x="173" y="167"/>
                    </a:lnTo>
                    <a:lnTo>
                      <a:pt x="175" y="167"/>
                    </a:lnTo>
                    <a:lnTo>
                      <a:pt x="175" y="165"/>
                    </a:lnTo>
                    <a:lnTo>
                      <a:pt x="175" y="163"/>
                    </a:lnTo>
                    <a:lnTo>
                      <a:pt x="177" y="161"/>
                    </a:lnTo>
                    <a:lnTo>
                      <a:pt x="179" y="161"/>
                    </a:lnTo>
                    <a:lnTo>
                      <a:pt x="179" y="159"/>
                    </a:lnTo>
                    <a:lnTo>
                      <a:pt x="179" y="157"/>
                    </a:lnTo>
                    <a:lnTo>
                      <a:pt x="179" y="155"/>
                    </a:lnTo>
                    <a:lnTo>
                      <a:pt x="179" y="153"/>
                    </a:lnTo>
                    <a:lnTo>
                      <a:pt x="181" y="153"/>
                    </a:lnTo>
                    <a:lnTo>
                      <a:pt x="181" y="151"/>
                    </a:lnTo>
                    <a:lnTo>
                      <a:pt x="183" y="151"/>
                    </a:lnTo>
                    <a:lnTo>
                      <a:pt x="185" y="151"/>
                    </a:lnTo>
                    <a:lnTo>
                      <a:pt x="185" y="149"/>
                    </a:lnTo>
                    <a:lnTo>
                      <a:pt x="187" y="149"/>
                    </a:lnTo>
                    <a:lnTo>
                      <a:pt x="187" y="148"/>
                    </a:lnTo>
                    <a:lnTo>
                      <a:pt x="187" y="146"/>
                    </a:lnTo>
                    <a:lnTo>
                      <a:pt x="187" y="144"/>
                    </a:lnTo>
                    <a:lnTo>
                      <a:pt x="188" y="144"/>
                    </a:lnTo>
                    <a:lnTo>
                      <a:pt x="188" y="142"/>
                    </a:lnTo>
                    <a:lnTo>
                      <a:pt x="190" y="142"/>
                    </a:lnTo>
                    <a:lnTo>
                      <a:pt x="190" y="140"/>
                    </a:lnTo>
                    <a:lnTo>
                      <a:pt x="190" y="138"/>
                    </a:lnTo>
                    <a:lnTo>
                      <a:pt x="190" y="136"/>
                    </a:lnTo>
                    <a:lnTo>
                      <a:pt x="188" y="136"/>
                    </a:lnTo>
                    <a:lnTo>
                      <a:pt x="188" y="134"/>
                    </a:lnTo>
                    <a:lnTo>
                      <a:pt x="188" y="132"/>
                    </a:lnTo>
                    <a:lnTo>
                      <a:pt x="190" y="132"/>
                    </a:lnTo>
                    <a:lnTo>
                      <a:pt x="192" y="132"/>
                    </a:lnTo>
                    <a:lnTo>
                      <a:pt x="194" y="132"/>
                    </a:lnTo>
                    <a:lnTo>
                      <a:pt x="194" y="130"/>
                    </a:lnTo>
                    <a:lnTo>
                      <a:pt x="194" y="128"/>
                    </a:lnTo>
                    <a:lnTo>
                      <a:pt x="192" y="126"/>
                    </a:lnTo>
                    <a:lnTo>
                      <a:pt x="190" y="125"/>
                    </a:lnTo>
                    <a:lnTo>
                      <a:pt x="190" y="123"/>
                    </a:lnTo>
                    <a:lnTo>
                      <a:pt x="190" y="121"/>
                    </a:lnTo>
                    <a:lnTo>
                      <a:pt x="190" y="119"/>
                    </a:lnTo>
                    <a:lnTo>
                      <a:pt x="188" y="119"/>
                    </a:lnTo>
                    <a:lnTo>
                      <a:pt x="188" y="117"/>
                    </a:lnTo>
                    <a:lnTo>
                      <a:pt x="188" y="115"/>
                    </a:lnTo>
                    <a:lnTo>
                      <a:pt x="187" y="115"/>
                    </a:lnTo>
                    <a:lnTo>
                      <a:pt x="187" y="113"/>
                    </a:lnTo>
                    <a:lnTo>
                      <a:pt x="188" y="113"/>
                    </a:lnTo>
                    <a:lnTo>
                      <a:pt x="188" y="111"/>
                    </a:lnTo>
                    <a:lnTo>
                      <a:pt x="188" y="109"/>
                    </a:lnTo>
                    <a:lnTo>
                      <a:pt x="190" y="109"/>
                    </a:lnTo>
                    <a:lnTo>
                      <a:pt x="190" y="107"/>
                    </a:lnTo>
                    <a:lnTo>
                      <a:pt x="192" y="107"/>
                    </a:lnTo>
                    <a:lnTo>
                      <a:pt x="194" y="107"/>
                    </a:lnTo>
                    <a:lnTo>
                      <a:pt x="194" y="105"/>
                    </a:lnTo>
                    <a:lnTo>
                      <a:pt x="194" y="103"/>
                    </a:lnTo>
                    <a:lnTo>
                      <a:pt x="194" y="101"/>
                    </a:lnTo>
                    <a:lnTo>
                      <a:pt x="194" y="100"/>
                    </a:lnTo>
                    <a:lnTo>
                      <a:pt x="192" y="96"/>
                    </a:lnTo>
                    <a:lnTo>
                      <a:pt x="192" y="94"/>
                    </a:lnTo>
                    <a:lnTo>
                      <a:pt x="190" y="94"/>
                    </a:lnTo>
                    <a:lnTo>
                      <a:pt x="190" y="92"/>
                    </a:lnTo>
                    <a:lnTo>
                      <a:pt x="190" y="90"/>
                    </a:lnTo>
                    <a:lnTo>
                      <a:pt x="188" y="90"/>
                    </a:lnTo>
                    <a:lnTo>
                      <a:pt x="188" y="88"/>
                    </a:lnTo>
                    <a:lnTo>
                      <a:pt x="188" y="86"/>
                    </a:lnTo>
                    <a:lnTo>
                      <a:pt x="188" y="84"/>
                    </a:lnTo>
                    <a:lnTo>
                      <a:pt x="188" y="82"/>
                    </a:lnTo>
                    <a:lnTo>
                      <a:pt x="188" y="80"/>
                    </a:lnTo>
                    <a:lnTo>
                      <a:pt x="188" y="78"/>
                    </a:lnTo>
                    <a:lnTo>
                      <a:pt x="188" y="77"/>
                    </a:lnTo>
                    <a:lnTo>
                      <a:pt x="188" y="75"/>
                    </a:lnTo>
                    <a:lnTo>
                      <a:pt x="187" y="73"/>
                    </a:lnTo>
                    <a:lnTo>
                      <a:pt x="187" y="71"/>
                    </a:lnTo>
                    <a:lnTo>
                      <a:pt x="185" y="69"/>
                    </a:lnTo>
                    <a:lnTo>
                      <a:pt x="185" y="67"/>
                    </a:lnTo>
                    <a:lnTo>
                      <a:pt x="185" y="65"/>
                    </a:lnTo>
                    <a:lnTo>
                      <a:pt x="185" y="63"/>
                    </a:lnTo>
                    <a:lnTo>
                      <a:pt x="183" y="63"/>
                    </a:lnTo>
                    <a:lnTo>
                      <a:pt x="183" y="61"/>
                    </a:lnTo>
                    <a:lnTo>
                      <a:pt x="181" y="61"/>
                    </a:lnTo>
                    <a:lnTo>
                      <a:pt x="179" y="61"/>
                    </a:lnTo>
                    <a:lnTo>
                      <a:pt x="177" y="59"/>
                    </a:lnTo>
                    <a:lnTo>
                      <a:pt x="177" y="57"/>
                    </a:lnTo>
                    <a:lnTo>
                      <a:pt x="177" y="55"/>
                    </a:lnTo>
                    <a:lnTo>
                      <a:pt x="177" y="53"/>
                    </a:lnTo>
                    <a:lnTo>
                      <a:pt x="179" y="53"/>
                    </a:lnTo>
                    <a:lnTo>
                      <a:pt x="179" y="52"/>
                    </a:lnTo>
                    <a:lnTo>
                      <a:pt x="181" y="52"/>
                    </a:lnTo>
                    <a:lnTo>
                      <a:pt x="183" y="52"/>
                    </a:lnTo>
                    <a:lnTo>
                      <a:pt x="183" y="50"/>
                    </a:lnTo>
                    <a:lnTo>
                      <a:pt x="181" y="50"/>
                    </a:lnTo>
                    <a:lnTo>
                      <a:pt x="179" y="48"/>
                    </a:lnTo>
                    <a:lnTo>
                      <a:pt x="179" y="46"/>
                    </a:lnTo>
                    <a:lnTo>
                      <a:pt x="177" y="44"/>
                    </a:lnTo>
                    <a:lnTo>
                      <a:pt x="177" y="42"/>
                    </a:lnTo>
                    <a:lnTo>
                      <a:pt x="177" y="40"/>
                    </a:lnTo>
                    <a:lnTo>
                      <a:pt x="177" y="38"/>
                    </a:lnTo>
                    <a:lnTo>
                      <a:pt x="175" y="38"/>
                    </a:lnTo>
                    <a:lnTo>
                      <a:pt x="175" y="36"/>
                    </a:lnTo>
                    <a:lnTo>
                      <a:pt x="175" y="34"/>
                    </a:lnTo>
                    <a:lnTo>
                      <a:pt x="175" y="32"/>
                    </a:lnTo>
                    <a:lnTo>
                      <a:pt x="175" y="30"/>
                    </a:lnTo>
                    <a:lnTo>
                      <a:pt x="175" y="29"/>
                    </a:lnTo>
                    <a:lnTo>
                      <a:pt x="175" y="27"/>
                    </a:lnTo>
                    <a:lnTo>
                      <a:pt x="177" y="25"/>
                    </a:lnTo>
                    <a:lnTo>
                      <a:pt x="177" y="23"/>
                    </a:lnTo>
                    <a:lnTo>
                      <a:pt x="179" y="23"/>
                    </a:lnTo>
                    <a:lnTo>
                      <a:pt x="179" y="21"/>
                    </a:lnTo>
                    <a:lnTo>
                      <a:pt x="179" y="17"/>
                    </a:lnTo>
                    <a:lnTo>
                      <a:pt x="179" y="15"/>
                    </a:lnTo>
                    <a:lnTo>
                      <a:pt x="181" y="15"/>
                    </a:lnTo>
                    <a:lnTo>
                      <a:pt x="181" y="13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5" y="11"/>
                    </a:lnTo>
                    <a:lnTo>
                      <a:pt x="185" y="9"/>
                    </a:lnTo>
                    <a:lnTo>
                      <a:pt x="187" y="9"/>
                    </a:lnTo>
                    <a:lnTo>
                      <a:pt x="188" y="9"/>
                    </a:lnTo>
                    <a:lnTo>
                      <a:pt x="188" y="7"/>
                    </a:lnTo>
                    <a:lnTo>
                      <a:pt x="190" y="5"/>
                    </a:lnTo>
                    <a:lnTo>
                      <a:pt x="190" y="4"/>
                    </a:lnTo>
                    <a:lnTo>
                      <a:pt x="192" y="2"/>
                    </a:lnTo>
                    <a:lnTo>
                      <a:pt x="194" y="2"/>
                    </a:lnTo>
                    <a:lnTo>
                      <a:pt x="196" y="2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200" y="0"/>
                    </a:lnTo>
                    <a:lnTo>
                      <a:pt x="200" y="2"/>
                    </a:lnTo>
                    <a:lnTo>
                      <a:pt x="200" y="4"/>
                    </a:lnTo>
                    <a:lnTo>
                      <a:pt x="200" y="5"/>
                    </a:lnTo>
                    <a:lnTo>
                      <a:pt x="202" y="5"/>
                    </a:lnTo>
                    <a:lnTo>
                      <a:pt x="202" y="7"/>
                    </a:lnTo>
                    <a:lnTo>
                      <a:pt x="200" y="7"/>
                    </a:lnTo>
                    <a:lnTo>
                      <a:pt x="200" y="9"/>
                    </a:lnTo>
                    <a:lnTo>
                      <a:pt x="198" y="9"/>
                    </a:lnTo>
                    <a:lnTo>
                      <a:pt x="196" y="9"/>
                    </a:lnTo>
                    <a:lnTo>
                      <a:pt x="196" y="11"/>
                    </a:lnTo>
                    <a:lnTo>
                      <a:pt x="198" y="11"/>
                    </a:lnTo>
                    <a:lnTo>
                      <a:pt x="198" y="13"/>
                    </a:lnTo>
                    <a:lnTo>
                      <a:pt x="200" y="13"/>
                    </a:lnTo>
                    <a:lnTo>
                      <a:pt x="200" y="15"/>
                    </a:lnTo>
                    <a:lnTo>
                      <a:pt x="202" y="15"/>
                    </a:lnTo>
                    <a:lnTo>
                      <a:pt x="202" y="17"/>
                    </a:lnTo>
                    <a:lnTo>
                      <a:pt x="202" y="19"/>
                    </a:lnTo>
                    <a:lnTo>
                      <a:pt x="202" y="21"/>
                    </a:lnTo>
                    <a:lnTo>
                      <a:pt x="204" y="21"/>
                    </a:lnTo>
                    <a:lnTo>
                      <a:pt x="206" y="21"/>
                    </a:lnTo>
                    <a:lnTo>
                      <a:pt x="206" y="23"/>
                    </a:lnTo>
                    <a:lnTo>
                      <a:pt x="206" y="21"/>
                    </a:lnTo>
                    <a:lnTo>
                      <a:pt x="206" y="23"/>
                    </a:lnTo>
                    <a:lnTo>
                      <a:pt x="208" y="23"/>
                    </a:lnTo>
                    <a:lnTo>
                      <a:pt x="208" y="25"/>
                    </a:lnTo>
                    <a:lnTo>
                      <a:pt x="208" y="23"/>
                    </a:lnTo>
                    <a:lnTo>
                      <a:pt x="208" y="25"/>
                    </a:lnTo>
                    <a:lnTo>
                      <a:pt x="210" y="25"/>
                    </a:lnTo>
                    <a:lnTo>
                      <a:pt x="208" y="25"/>
                    </a:lnTo>
                    <a:lnTo>
                      <a:pt x="206" y="25"/>
                    </a:lnTo>
                    <a:lnTo>
                      <a:pt x="206" y="27"/>
                    </a:lnTo>
                    <a:lnTo>
                      <a:pt x="208" y="27"/>
                    </a:lnTo>
                    <a:lnTo>
                      <a:pt x="210" y="29"/>
                    </a:lnTo>
                    <a:lnTo>
                      <a:pt x="211" y="29"/>
                    </a:lnTo>
                    <a:lnTo>
                      <a:pt x="211" y="30"/>
                    </a:lnTo>
                    <a:lnTo>
                      <a:pt x="210" y="30"/>
                    </a:lnTo>
                    <a:lnTo>
                      <a:pt x="210" y="32"/>
                    </a:lnTo>
                    <a:lnTo>
                      <a:pt x="211" y="32"/>
                    </a:lnTo>
                    <a:lnTo>
                      <a:pt x="213" y="32"/>
                    </a:lnTo>
                    <a:lnTo>
                      <a:pt x="213" y="34"/>
                    </a:lnTo>
                    <a:lnTo>
                      <a:pt x="213" y="36"/>
                    </a:lnTo>
                    <a:lnTo>
                      <a:pt x="215" y="38"/>
                    </a:lnTo>
                    <a:lnTo>
                      <a:pt x="213" y="38"/>
                    </a:lnTo>
                    <a:lnTo>
                      <a:pt x="213" y="40"/>
                    </a:lnTo>
                    <a:lnTo>
                      <a:pt x="215" y="40"/>
                    </a:lnTo>
                    <a:lnTo>
                      <a:pt x="213" y="40"/>
                    </a:lnTo>
                    <a:lnTo>
                      <a:pt x="213" y="42"/>
                    </a:lnTo>
                    <a:lnTo>
                      <a:pt x="215" y="42"/>
                    </a:lnTo>
                    <a:lnTo>
                      <a:pt x="213" y="42"/>
                    </a:lnTo>
                    <a:lnTo>
                      <a:pt x="213" y="44"/>
                    </a:lnTo>
                    <a:lnTo>
                      <a:pt x="213" y="46"/>
                    </a:lnTo>
                    <a:lnTo>
                      <a:pt x="215" y="46"/>
                    </a:lnTo>
                    <a:lnTo>
                      <a:pt x="217" y="46"/>
                    </a:lnTo>
                    <a:lnTo>
                      <a:pt x="219" y="46"/>
                    </a:lnTo>
                    <a:lnTo>
                      <a:pt x="219" y="48"/>
                    </a:lnTo>
                    <a:lnTo>
                      <a:pt x="219" y="50"/>
                    </a:lnTo>
                    <a:lnTo>
                      <a:pt x="221" y="50"/>
                    </a:lnTo>
                    <a:lnTo>
                      <a:pt x="221" y="52"/>
                    </a:lnTo>
                    <a:lnTo>
                      <a:pt x="223" y="52"/>
                    </a:lnTo>
                    <a:lnTo>
                      <a:pt x="223" y="50"/>
                    </a:lnTo>
                    <a:lnTo>
                      <a:pt x="223" y="52"/>
                    </a:lnTo>
                    <a:lnTo>
                      <a:pt x="225" y="50"/>
                    </a:lnTo>
                    <a:lnTo>
                      <a:pt x="225" y="52"/>
                    </a:lnTo>
                    <a:lnTo>
                      <a:pt x="223" y="52"/>
                    </a:lnTo>
                    <a:lnTo>
                      <a:pt x="223" y="53"/>
                    </a:lnTo>
                    <a:lnTo>
                      <a:pt x="225" y="53"/>
                    </a:lnTo>
                    <a:lnTo>
                      <a:pt x="227" y="53"/>
                    </a:lnTo>
                    <a:lnTo>
                      <a:pt x="227" y="55"/>
                    </a:lnTo>
                    <a:lnTo>
                      <a:pt x="227" y="57"/>
                    </a:lnTo>
                    <a:lnTo>
                      <a:pt x="227" y="59"/>
                    </a:lnTo>
                    <a:lnTo>
                      <a:pt x="227" y="61"/>
                    </a:lnTo>
                    <a:lnTo>
                      <a:pt x="227" y="63"/>
                    </a:lnTo>
                    <a:lnTo>
                      <a:pt x="227" y="65"/>
                    </a:lnTo>
                    <a:lnTo>
                      <a:pt x="229" y="65"/>
                    </a:lnTo>
                    <a:lnTo>
                      <a:pt x="229" y="67"/>
                    </a:lnTo>
                    <a:lnTo>
                      <a:pt x="227" y="67"/>
                    </a:lnTo>
                    <a:lnTo>
                      <a:pt x="225" y="67"/>
                    </a:lnTo>
                    <a:lnTo>
                      <a:pt x="223" y="69"/>
                    </a:lnTo>
                    <a:lnTo>
                      <a:pt x="223" y="71"/>
                    </a:lnTo>
                    <a:lnTo>
                      <a:pt x="221" y="71"/>
                    </a:lnTo>
                    <a:lnTo>
                      <a:pt x="223" y="71"/>
                    </a:lnTo>
                    <a:lnTo>
                      <a:pt x="223" y="73"/>
                    </a:lnTo>
                    <a:lnTo>
                      <a:pt x="225" y="73"/>
                    </a:lnTo>
                    <a:lnTo>
                      <a:pt x="227" y="73"/>
                    </a:lnTo>
                    <a:lnTo>
                      <a:pt x="225" y="73"/>
                    </a:lnTo>
                    <a:lnTo>
                      <a:pt x="225" y="75"/>
                    </a:lnTo>
                    <a:lnTo>
                      <a:pt x="225" y="77"/>
                    </a:lnTo>
                    <a:lnTo>
                      <a:pt x="225" y="75"/>
                    </a:lnTo>
                    <a:lnTo>
                      <a:pt x="227" y="75"/>
                    </a:lnTo>
                    <a:lnTo>
                      <a:pt x="227" y="77"/>
                    </a:lnTo>
                    <a:lnTo>
                      <a:pt x="225" y="77"/>
                    </a:lnTo>
                    <a:lnTo>
                      <a:pt x="227" y="77"/>
                    </a:lnTo>
                    <a:lnTo>
                      <a:pt x="227" y="78"/>
                    </a:lnTo>
                    <a:lnTo>
                      <a:pt x="227" y="77"/>
                    </a:lnTo>
                    <a:lnTo>
                      <a:pt x="227" y="78"/>
                    </a:lnTo>
                    <a:lnTo>
                      <a:pt x="227" y="80"/>
                    </a:lnTo>
                    <a:lnTo>
                      <a:pt x="229" y="80"/>
                    </a:lnTo>
                    <a:lnTo>
                      <a:pt x="227" y="80"/>
                    </a:lnTo>
                    <a:lnTo>
                      <a:pt x="229" y="80"/>
                    </a:lnTo>
                    <a:lnTo>
                      <a:pt x="229" y="82"/>
                    </a:lnTo>
                    <a:lnTo>
                      <a:pt x="229" y="80"/>
                    </a:lnTo>
                    <a:lnTo>
                      <a:pt x="229" y="82"/>
                    </a:lnTo>
                    <a:lnTo>
                      <a:pt x="229" y="84"/>
                    </a:lnTo>
                    <a:lnTo>
                      <a:pt x="229" y="86"/>
                    </a:lnTo>
                    <a:lnTo>
                      <a:pt x="229" y="88"/>
                    </a:lnTo>
                    <a:lnTo>
                      <a:pt x="229" y="90"/>
                    </a:lnTo>
                    <a:lnTo>
                      <a:pt x="229" y="92"/>
                    </a:lnTo>
                    <a:lnTo>
                      <a:pt x="231" y="92"/>
                    </a:lnTo>
                    <a:lnTo>
                      <a:pt x="231" y="94"/>
                    </a:lnTo>
                    <a:lnTo>
                      <a:pt x="231" y="96"/>
                    </a:lnTo>
                    <a:lnTo>
                      <a:pt x="231" y="98"/>
                    </a:lnTo>
                    <a:lnTo>
                      <a:pt x="233" y="98"/>
                    </a:lnTo>
                    <a:lnTo>
                      <a:pt x="231" y="98"/>
                    </a:lnTo>
                    <a:lnTo>
                      <a:pt x="233" y="98"/>
                    </a:lnTo>
                    <a:lnTo>
                      <a:pt x="233" y="100"/>
                    </a:lnTo>
                    <a:lnTo>
                      <a:pt x="233" y="101"/>
                    </a:lnTo>
                    <a:lnTo>
                      <a:pt x="235" y="101"/>
                    </a:lnTo>
                    <a:lnTo>
                      <a:pt x="235" y="103"/>
                    </a:lnTo>
                    <a:lnTo>
                      <a:pt x="236" y="103"/>
                    </a:lnTo>
                    <a:lnTo>
                      <a:pt x="236" y="105"/>
                    </a:lnTo>
                    <a:lnTo>
                      <a:pt x="236" y="103"/>
                    </a:lnTo>
                    <a:lnTo>
                      <a:pt x="238" y="103"/>
                    </a:lnTo>
                    <a:lnTo>
                      <a:pt x="238" y="105"/>
                    </a:lnTo>
                    <a:lnTo>
                      <a:pt x="238" y="107"/>
                    </a:lnTo>
                    <a:lnTo>
                      <a:pt x="240" y="107"/>
                    </a:lnTo>
                    <a:lnTo>
                      <a:pt x="242" y="107"/>
                    </a:lnTo>
                    <a:lnTo>
                      <a:pt x="242" y="109"/>
                    </a:lnTo>
                    <a:lnTo>
                      <a:pt x="244" y="109"/>
                    </a:lnTo>
                    <a:lnTo>
                      <a:pt x="246" y="109"/>
                    </a:lnTo>
                    <a:lnTo>
                      <a:pt x="246" y="111"/>
                    </a:lnTo>
                    <a:lnTo>
                      <a:pt x="248" y="111"/>
                    </a:lnTo>
                    <a:lnTo>
                      <a:pt x="250" y="111"/>
                    </a:lnTo>
                    <a:lnTo>
                      <a:pt x="252" y="111"/>
                    </a:lnTo>
                    <a:lnTo>
                      <a:pt x="254" y="111"/>
                    </a:lnTo>
                    <a:lnTo>
                      <a:pt x="256" y="113"/>
                    </a:lnTo>
                    <a:lnTo>
                      <a:pt x="256" y="115"/>
                    </a:lnTo>
                    <a:lnTo>
                      <a:pt x="258" y="115"/>
                    </a:lnTo>
                    <a:lnTo>
                      <a:pt x="258" y="117"/>
                    </a:lnTo>
                    <a:lnTo>
                      <a:pt x="259" y="117"/>
                    </a:lnTo>
                    <a:lnTo>
                      <a:pt x="259" y="119"/>
                    </a:lnTo>
                    <a:lnTo>
                      <a:pt x="259" y="121"/>
                    </a:lnTo>
                    <a:lnTo>
                      <a:pt x="261" y="121"/>
                    </a:lnTo>
                    <a:lnTo>
                      <a:pt x="261" y="123"/>
                    </a:lnTo>
                    <a:lnTo>
                      <a:pt x="259" y="123"/>
                    </a:lnTo>
                    <a:lnTo>
                      <a:pt x="259" y="125"/>
                    </a:lnTo>
                    <a:lnTo>
                      <a:pt x="258" y="125"/>
                    </a:lnTo>
                    <a:lnTo>
                      <a:pt x="259" y="125"/>
                    </a:lnTo>
                    <a:lnTo>
                      <a:pt x="259" y="126"/>
                    </a:lnTo>
                    <a:lnTo>
                      <a:pt x="261" y="126"/>
                    </a:lnTo>
                    <a:lnTo>
                      <a:pt x="261" y="128"/>
                    </a:lnTo>
                    <a:lnTo>
                      <a:pt x="263" y="128"/>
                    </a:lnTo>
                    <a:lnTo>
                      <a:pt x="263" y="126"/>
                    </a:lnTo>
                    <a:lnTo>
                      <a:pt x="263" y="128"/>
                    </a:lnTo>
                    <a:lnTo>
                      <a:pt x="265" y="128"/>
                    </a:lnTo>
                    <a:lnTo>
                      <a:pt x="263" y="128"/>
                    </a:lnTo>
                    <a:lnTo>
                      <a:pt x="263" y="130"/>
                    </a:lnTo>
                    <a:lnTo>
                      <a:pt x="265" y="130"/>
                    </a:lnTo>
                    <a:lnTo>
                      <a:pt x="265" y="132"/>
                    </a:lnTo>
                    <a:lnTo>
                      <a:pt x="267" y="132"/>
                    </a:lnTo>
                    <a:lnTo>
                      <a:pt x="265" y="132"/>
                    </a:lnTo>
                    <a:lnTo>
                      <a:pt x="267" y="132"/>
                    </a:lnTo>
                    <a:lnTo>
                      <a:pt x="267" y="134"/>
                    </a:lnTo>
                    <a:lnTo>
                      <a:pt x="269" y="134"/>
                    </a:lnTo>
                    <a:lnTo>
                      <a:pt x="269" y="132"/>
                    </a:lnTo>
                    <a:lnTo>
                      <a:pt x="269" y="134"/>
                    </a:lnTo>
                    <a:lnTo>
                      <a:pt x="269" y="136"/>
                    </a:lnTo>
                    <a:lnTo>
                      <a:pt x="269" y="138"/>
                    </a:lnTo>
                    <a:lnTo>
                      <a:pt x="267" y="138"/>
                    </a:lnTo>
                    <a:lnTo>
                      <a:pt x="267" y="140"/>
                    </a:lnTo>
                    <a:lnTo>
                      <a:pt x="269" y="140"/>
                    </a:lnTo>
                    <a:lnTo>
                      <a:pt x="269" y="138"/>
                    </a:lnTo>
                    <a:lnTo>
                      <a:pt x="269" y="140"/>
                    </a:lnTo>
                    <a:lnTo>
                      <a:pt x="271" y="140"/>
                    </a:lnTo>
                    <a:lnTo>
                      <a:pt x="271" y="142"/>
                    </a:lnTo>
                    <a:lnTo>
                      <a:pt x="271" y="144"/>
                    </a:lnTo>
                    <a:lnTo>
                      <a:pt x="271" y="146"/>
                    </a:lnTo>
                    <a:lnTo>
                      <a:pt x="273" y="146"/>
                    </a:lnTo>
                    <a:lnTo>
                      <a:pt x="273" y="144"/>
                    </a:lnTo>
                    <a:lnTo>
                      <a:pt x="273" y="146"/>
                    </a:lnTo>
                    <a:lnTo>
                      <a:pt x="275" y="146"/>
                    </a:lnTo>
                    <a:lnTo>
                      <a:pt x="277" y="146"/>
                    </a:lnTo>
                    <a:lnTo>
                      <a:pt x="277" y="148"/>
                    </a:lnTo>
                    <a:lnTo>
                      <a:pt x="279" y="148"/>
                    </a:lnTo>
                    <a:lnTo>
                      <a:pt x="281" y="148"/>
                    </a:lnTo>
                    <a:lnTo>
                      <a:pt x="281" y="149"/>
                    </a:lnTo>
                    <a:lnTo>
                      <a:pt x="283" y="149"/>
                    </a:lnTo>
                    <a:lnTo>
                      <a:pt x="283" y="151"/>
                    </a:lnTo>
                    <a:lnTo>
                      <a:pt x="284" y="151"/>
                    </a:lnTo>
                    <a:lnTo>
                      <a:pt x="284" y="149"/>
                    </a:lnTo>
                    <a:lnTo>
                      <a:pt x="284" y="151"/>
                    </a:lnTo>
                    <a:lnTo>
                      <a:pt x="286" y="151"/>
                    </a:lnTo>
                    <a:lnTo>
                      <a:pt x="288" y="151"/>
                    </a:lnTo>
                    <a:lnTo>
                      <a:pt x="290" y="151"/>
                    </a:lnTo>
                    <a:lnTo>
                      <a:pt x="290" y="149"/>
                    </a:lnTo>
                    <a:lnTo>
                      <a:pt x="290" y="151"/>
                    </a:lnTo>
                    <a:lnTo>
                      <a:pt x="292" y="151"/>
                    </a:lnTo>
                    <a:lnTo>
                      <a:pt x="292" y="153"/>
                    </a:lnTo>
                    <a:lnTo>
                      <a:pt x="294" y="151"/>
                    </a:lnTo>
                    <a:lnTo>
                      <a:pt x="294" y="153"/>
                    </a:lnTo>
                    <a:lnTo>
                      <a:pt x="294" y="151"/>
                    </a:lnTo>
                    <a:lnTo>
                      <a:pt x="296" y="151"/>
                    </a:lnTo>
                    <a:lnTo>
                      <a:pt x="296" y="153"/>
                    </a:lnTo>
                    <a:lnTo>
                      <a:pt x="298" y="153"/>
                    </a:lnTo>
                    <a:lnTo>
                      <a:pt x="300" y="153"/>
                    </a:lnTo>
                    <a:lnTo>
                      <a:pt x="302" y="153"/>
                    </a:lnTo>
                    <a:lnTo>
                      <a:pt x="302" y="151"/>
                    </a:lnTo>
                    <a:lnTo>
                      <a:pt x="300" y="151"/>
                    </a:lnTo>
                    <a:lnTo>
                      <a:pt x="300" y="149"/>
                    </a:lnTo>
                    <a:lnTo>
                      <a:pt x="302" y="149"/>
                    </a:lnTo>
                    <a:lnTo>
                      <a:pt x="304" y="149"/>
                    </a:lnTo>
                    <a:lnTo>
                      <a:pt x="306" y="151"/>
                    </a:lnTo>
                    <a:lnTo>
                      <a:pt x="306" y="153"/>
                    </a:lnTo>
                    <a:lnTo>
                      <a:pt x="307" y="153"/>
                    </a:lnTo>
                    <a:lnTo>
                      <a:pt x="307" y="155"/>
                    </a:lnTo>
                    <a:lnTo>
                      <a:pt x="309" y="155"/>
                    </a:lnTo>
                    <a:lnTo>
                      <a:pt x="309" y="157"/>
                    </a:lnTo>
                    <a:lnTo>
                      <a:pt x="307" y="157"/>
                    </a:lnTo>
                    <a:lnTo>
                      <a:pt x="309" y="157"/>
                    </a:lnTo>
                    <a:lnTo>
                      <a:pt x="309" y="159"/>
                    </a:lnTo>
                    <a:lnTo>
                      <a:pt x="311" y="159"/>
                    </a:lnTo>
                    <a:lnTo>
                      <a:pt x="313" y="159"/>
                    </a:lnTo>
                    <a:lnTo>
                      <a:pt x="315" y="159"/>
                    </a:lnTo>
                    <a:lnTo>
                      <a:pt x="317" y="159"/>
                    </a:lnTo>
                    <a:lnTo>
                      <a:pt x="319" y="159"/>
                    </a:lnTo>
                    <a:lnTo>
                      <a:pt x="319" y="157"/>
                    </a:lnTo>
                    <a:lnTo>
                      <a:pt x="321" y="157"/>
                    </a:lnTo>
                    <a:lnTo>
                      <a:pt x="323" y="157"/>
                    </a:lnTo>
                    <a:lnTo>
                      <a:pt x="323" y="159"/>
                    </a:lnTo>
                    <a:lnTo>
                      <a:pt x="325" y="159"/>
                    </a:lnTo>
                    <a:lnTo>
                      <a:pt x="325" y="157"/>
                    </a:lnTo>
                    <a:lnTo>
                      <a:pt x="327" y="157"/>
                    </a:lnTo>
                    <a:lnTo>
                      <a:pt x="329" y="157"/>
                    </a:lnTo>
                    <a:lnTo>
                      <a:pt x="329" y="159"/>
                    </a:lnTo>
                    <a:lnTo>
                      <a:pt x="329" y="157"/>
                    </a:lnTo>
                    <a:lnTo>
                      <a:pt x="331" y="157"/>
                    </a:lnTo>
                    <a:lnTo>
                      <a:pt x="332" y="157"/>
                    </a:lnTo>
                    <a:lnTo>
                      <a:pt x="332" y="159"/>
                    </a:lnTo>
                    <a:lnTo>
                      <a:pt x="332" y="161"/>
                    </a:lnTo>
                    <a:lnTo>
                      <a:pt x="334" y="159"/>
                    </a:lnTo>
                    <a:lnTo>
                      <a:pt x="334" y="161"/>
                    </a:lnTo>
                    <a:lnTo>
                      <a:pt x="336" y="161"/>
                    </a:lnTo>
                    <a:lnTo>
                      <a:pt x="336" y="163"/>
                    </a:lnTo>
                    <a:lnTo>
                      <a:pt x="338" y="163"/>
                    </a:lnTo>
                    <a:lnTo>
                      <a:pt x="338" y="161"/>
                    </a:lnTo>
                    <a:lnTo>
                      <a:pt x="340" y="161"/>
                    </a:lnTo>
                    <a:lnTo>
                      <a:pt x="340" y="159"/>
                    </a:lnTo>
                    <a:lnTo>
                      <a:pt x="340" y="157"/>
                    </a:lnTo>
                    <a:lnTo>
                      <a:pt x="340" y="155"/>
                    </a:lnTo>
                    <a:lnTo>
                      <a:pt x="340" y="153"/>
                    </a:lnTo>
                    <a:lnTo>
                      <a:pt x="340" y="151"/>
                    </a:lnTo>
                    <a:lnTo>
                      <a:pt x="338" y="151"/>
                    </a:lnTo>
                    <a:lnTo>
                      <a:pt x="338" y="149"/>
                    </a:lnTo>
                    <a:lnTo>
                      <a:pt x="338" y="148"/>
                    </a:lnTo>
                    <a:lnTo>
                      <a:pt x="338" y="146"/>
                    </a:lnTo>
                    <a:lnTo>
                      <a:pt x="340" y="146"/>
                    </a:lnTo>
                    <a:lnTo>
                      <a:pt x="340" y="144"/>
                    </a:lnTo>
                    <a:lnTo>
                      <a:pt x="342" y="144"/>
                    </a:lnTo>
                    <a:lnTo>
                      <a:pt x="342" y="142"/>
                    </a:lnTo>
                    <a:lnTo>
                      <a:pt x="342" y="140"/>
                    </a:lnTo>
                    <a:lnTo>
                      <a:pt x="344" y="140"/>
                    </a:lnTo>
                    <a:lnTo>
                      <a:pt x="342" y="140"/>
                    </a:lnTo>
                    <a:lnTo>
                      <a:pt x="344" y="140"/>
                    </a:lnTo>
                    <a:lnTo>
                      <a:pt x="344" y="138"/>
                    </a:lnTo>
                    <a:lnTo>
                      <a:pt x="346" y="138"/>
                    </a:lnTo>
                    <a:lnTo>
                      <a:pt x="346" y="136"/>
                    </a:lnTo>
                    <a:lnTo>
                      <a:pt x="348" y="136"/>
                    </a:lnTo>
                    <a:lnTo>
                      <a:pt x="348" y="134"/>
                    </a:lnTo>
                    <a:lnTo>
                      <a:pt x="348" y="136"/>
                    </a:lnTo>
                    <a:lnTo>
                      <a:pt x="350" y="136"/>
                    </a:lnTo>
                    <a:lnTo>
                      <a:pt x="352" y="138"/>
                    </a:lnTo>
                    <a:lnTo>
                      <a:pt x="352" y="136"/>
                    </a:lnTo>
                    <a:lnTo>
                      <a:pt x="354" y="136"/>
                    </a:lnTo>
                    <a:lnTo>
                      <a:pt x="355" y="136"/>
                    </a:lnTo>
                    <a:lnTo>
                      <a:pt x="355" y="138"/>
                    </a:lnTo>
                    <a:lnTo>
                      <a:pt x="357" y="138"/>
                    </a:lnTo>
                    <a:lnTo>
                      <a:pt x="359" y="138"/>
                    </a:lnTo>
                    <a:lnTo>
                      <a:pt x="361" y="138"/>
                    </a:lnTo>
                    <a:lnTo>
                      <a:pt x="363" y="138"/>
                    </a:lnTo>
                    <a:lnTo>
                      <a:pt x="363" y="136"/>
                    </a:lnTo>
                    <a:lnTo>
                      <a:pt x="363" y="138"/>
                    </a:lnTo>
                    <a:lnTo>
                      <a:pt x="365" y="138"/>
                    </a:lnTo>
                    <a:lnTo>
                      <a:pt x="367" y="138"/>
                    </a:lnTo>
                    <a:lnTo>
                      <a:pt x="367" y="140"/>
                    </a:lnTo>
                    <a:lnTo>
                      <a:pt x="369" y="140"/>
                    </a:lnTo>
                    <a:lnTo>
                      <a:pt x="371" y="140"/>
                    </a:lnTo>
                    <a:lnTo>
                      <a:pt x="373" y="140"/>
                    </a:lnTo>
                    <a:lnTo>
                      <a:pt x="373" y="142"/>
                    </a:lnTo>
                    <a:lnTo>
                      <a:pt x="375" y="142"/>
                    </a:lnTo>
                    <a:lnTo>
                      <a:pt x="377" y="142"/>
                    </a:lnTo>
                    <a:lnTo>
                      <a:pt x="377" y="140"/>
                    </a:lnTo>
                    <a:lnTo>
                      <a:pt x="379" y="140"/>
                    </a:lnTo>
                    <a:lnTo>
                      <a:pt x="380" y="140"/>
                    </a:lnTo>
                    <a:lnTo>
                      <a:pt x="380" y="138"/>
                    </a:lnTo>
                    <a:lnTo>
                      <a:pt x="380" y="140"/>
                    </a:lnTo>
                    <a:lnTo>
                      <a:pt x="382" y="140"/>
                    </a:lnTo>
                    <a:lnTo>
                      <a:pt x="382" y="142"/>
                    </a:lnTo>
                    <a:lnTo>
                      <a:pt x="384" y="142"/>
                    </a:lnTo>
                    <a:lnTo>
                      <a:pt x="386" y="142"/>
                    </a:lnTo>
                    <a:lnTo>
                      <a:pt x="388" y="142"/>
                    </a:lnTo>
                    <a:lnTo>
                      <a:pt x="390" y="142"/>
                    </a:lnTo>
                    <a:lnTo>
                      <a:pt x="392" y="142"/>
                    </a:lnTo>
                    <a:lnTo>
                      <a:pt x="394" y="142"/>
                    </a:lnTo>
                    <a:lnTo>
                      <a:pt x="396" y="142"/>
                    </a:lnTo>
                    <a:lnTo>
                      <a:pt x="396" y="140"/>
                    </a:lnTo>
                    <a:lnTo>
                      <a:pt x="396" y="138"/>
                    </a:lnTo>
                    <a:lnTo>
                      <a:pt x="398" y="138"/>
                    </a:lnTo>
                    <a:lnTo>
                      <a:pt x="400" y="138"/>
                    </a:lnTo>
                    <a:lnTo>
                      <a:pt x="402" y="138"/>
                    </a:lnTo>
                    <a:lnTo>
                      <a:pt x="403" y="138"/>
                    </a:lnTo>
                    <a:lnTo>
                      <a:pt x="405" y="138"/>
                    </a:lnTo>
                    <a:lnTo>
                      <a:pt x="407" y="138"/>
                    </a:lnTo>
                    <a:lnTo>
                      <a:pt x="407" y="140"/>
                    </a:lnTo>
                    <a:lnTo>
                      <a:pt x="407" y="138"/>
                    </a:lnTo>
                    <a:lnTo>
                      <a:pt x="409" y="138"/>
                    </a:lnTo>
                    <a:lnTo>
                      <a:pt x="411" y="138"/>
                    </a:lnTo>
                    <a:lnTo>
                      <a:pt x="411" y="140"/>
                    </a:lnTo>
                    <a:lnTo>
                      <a:pt x="413" y="140"/>
                    </a:lnTo>
                    <a:lnTo>
                      <a:pt x="413" y="142"/>
                    </a:lnTo>
                    <a:lnTo>
                      <a:pt x="411" y="142"/>
                    </a:lnTo>
                    <a:lnTo>
                      <a:pt x="411" y="144"/>
                    </a:lnTo>
                    <a:lnTo>
                      <a:pt x="409" y="144"/>
                    </a:lnTo>
                    <a:lnTo>
                      <a:pt x="409" y="146"/>
                    </a:lnTo>
                    <a:lnTo>
                      <a:pt x="409" y="148"/>
                    </a:lnTo>
                    <a:lnTo>
                      <a:pt x="411" y="148"/>
                    </a:lnTo>
                    <a:lnTo>
                      <a:pt x="411" y="149"/>
                    </a:lnTo>
                    <a:lnTo>
                      <a:pt x="411" y="151"/>
                    </a:lnTo>
                    <a:lnTo>
                      <a:pt x="411" y="153"/>
                    </a:lnTo>
                    <a:lnTo>
                      <a:pt x="411" y="155"/>
                    </a:lnTo>
                    <a:lnTo>
                      <a:pt x="411" y="157"/>
                    </a:lnTo>
                    <a:lnTo>
                      <a:pt x="413" y="157"/>
                    </a:lnTo>
                    <a:lnTo>
                      <a:pt x="413" y="159"/>
                    </a:lnTo>
                    <a:lnTo>
                      <a:pt x="413" y="161"/>
                    </a:lnTo>
                    <a:lnTo>
                      <a:pt x="413" y="163"/>
                    </a:lnTo>
                    <a:lnTo>
                      <a:pt x="415" y="163"/>
                    </a:lnTo>
                    <a:lnTo>
                      <a:pt x="415" y="165"/>
                    </a:lnTo>
                    <a:lnTo>
                      <a:pt x="417" y="165"/>
                    </a:lnTo>
                    <a:lnTo>
                      <a:pt x="419" y="165"/>
                    </a:lnTo>
                    <a:lnTo>
                      <a:pt x="421" y="167"/>
                    </a:lnTo>
                    <a:lnTo>
                      <a:pt x="423" y="167"/>
                    </a:lnTo>
                    <a:lnTo>
                      <a:pt x="423" y="169"/>
                    </a:lnTo>
                    <a:lnTo>
                      <a:pt x="425" y="169"/>
                    </a:lnTo>
                    <a:lnTo>
                      <a:pt x="425" y="171"/>
                    </a:lnTo>
                    <a:lnTo>
                      <a:pt x="427" y="173"/>
                    </a:lnTo>
                    <a:lnTo>
                      <a:pt x="428" y="173"/>
                    </a:lnTo>
                    <a:lnTo>
                      <a:pt x="430" y="173"/>
                    </a:lnTo>
                    <a:lnTo>
                      <a:pt x="430" y="174"/>
                    </a:lnTo>
                    <a:lnTo>
                      <a:pt x="432" y="174"/>
                    </a:lnTo>
                    <a:lnTo>
                      <a:pt x="432" y="176"/>
                    </a:lnTo>
                    <a:lnTo>
                      <a:pt x="434" y="174"/>
                    </a:lnTo>
                    <a:lnTo>
                      <a:pt x="434" y="176"/>
                    </a:lnTo>
                    <a:lnTo>
                      <a:pt x="434" y="178"/>
                    </a:lnTo>
                    <a:lnTo>
                      <a:pt x="434" y="180"/>
                    </a:lnTo>
                    <a:lnTo>
                      <a:pt x="434" y="182"/>
                    </a:lnTo>
                    <a:lnTo>
                      <a:pt x="432" y="182"/>
                    </a:lnTo>
                    <a:lnTo>
                      <a:pt x="432" y="184"/>
                    </a:lnTo>
                    <a:lnTo>
                      <a:pt x="432" y="186"/>
                    </a:lnTo>
                    <a:lnTo>
                      <a:pt x="432" y="188"/>
                    </a:lnTo>
                    <a:lnTo>
                      <a:pt x="434" y="188"/>
                    </a:lnTo>
                    <a:lnTo>
                      <a:pt x="434" y="190"/>
                    </a:lnTo>
                    <a:lnTo>
                      <a:pt x="434" y="192"/>
                    </a:lnTo>
                    <a:lnTo>
                      <a:pt x="436" y="192"/>
                    </a:lnTo>
                    <a:lnTo>
                      <a:pt x="436" y="194"/>
                    </a:lnTo>
                    <a:lnTo>
                      <a:pt x="438" y="194"/>
                    </a:lnTo>
                    <a:lnTo>
                      <a:pt x="438" y="196"/>
                    </a:lnTo>
                    <a:lnTo>
                      <a:pt x="440" y="196"/>
                    </a:lnTo>
                    <a:lnTo>
                      <a:pt x="438" y="196"/>
                    </a:lnTo>
                    <a:lnTo>
                      <a:pt x="438" y="197"/>
                    </a:lnTo>
                    <a:lnTo>
                      <a:pt x="440" y="197"/>
                    </a:lnTo>
                    <a:lnTo>
                      <a:pt x="440" y="199"/>
                    </a:lnTo>
                    <a:lnTo>
                      <a:pt x="442" y="199"/>
                    </a:lnTo>
                    <a:lnTo>
                      <a:pt x="442" y="201"/>
                    </a:lnTo>
                    <a:lnTo>
                      <a:pt x="444" y="201"/>
                    </a:lnTo>
                    <a:lnTo>
                      <a:pt x="446" y="203"/>
                    </a:lnTo>
                    <a:lnTo>
                      <a:pt x="446" y="205"/>
                    </a:lnTo>
                    <a:lnTo>
                      <a:pt x="448" y="205"/>
                    </a:lnTo>
                    <a:lnTo>
                      <a:pt x="448" y="207"/>
                    </a:lnTo>
                    <a:lnTo>
                      <a:pt x="450" y="207"/>
                    </a:lnTo>
                    <a:lnTo>
                      <a:pt x="450" y="209"/>
                    </a:lnTo>
                    <a:lnTo>
                      <a:pt x="450" y="211"/>
                    </a:lnTo>
                    <a:lnTo>
                      <a:pt x="450" y="213"/>
                    </a:lnTo>
                    <a:lnTo>
                      <a:pt x="450" y="215"/>
                    </a:lnTo>
                    <a:lnTo>
                      <a:pt x="450" y="217"/>
                    </a:lnTo>
                    <a:lnTo>
                      <a:pt x="450" y="219"/>
                    </a:lnTo>
                    <a:lnTo>
                      <a:pt x="448" y="219"/>
                    </a:lnTo>
                    <a:lnTo>
                      <a:pt x="450" y="221"/>
                    </a:lnTo>
                    <a:lnTo>
                      <a:pt x="450" y="222"/>
                    </a:lnTo>
                    <a:lnTo>
                      <a:pt x="451" y="222"/>
                    </a:lnTo>
                    <a:lnTo>
                      <a:pt x="450" y="222"/>
                    </a:lnTo>
                    <a:lnTo>
                      <a:pt x="450" y="224"/>
                    </a:lnTo>
                    <a:lnTo>
                      <a:pt x="448" y="224"/>
                    </a:lnTo>
                    <a:lnTo>
                      <a:pt x="448" y="226"/>
                    </a:lnTo>
                    <a:lnTo>
                      <a:pt x="446" y="226"/>
                    </a:lnTo>
                    <a:lnTo>
                      <a:pt x="446" y="228"/>
                    </a:lnTo>
                    <a:lnTo>
                      <a:pt x="444" y="228"/>
                    </a:lnTo>
                    <a:lnTo>
                      <a:pt x="442" y="228"/>
                    </a:lnTo>
                    <a:lnTo>
                      <a:pt x="442" y="230"/>
                    </a:lnTo>
                    <a:lnTo>
                      <a:pt x="440" y="230"/>
                    </a:lnTo>
                    <a:lnTo>
                      <a:pt x="442" y="230"/>
                    </a:lnTo>
                    <a:lnTo>
                      <a:pt x="440" y="230"/>
                    </a:lnTo>
                    <a:lnTo>
                      <a:pt x="440" y="232"/>
                    </a:lnTo>
                    <a:lnTo>
                      <a:pt x="440" y="234"/>
                    </a:lnTo>
                    <a:lnTo>
                      <a:pt x="440" y="236"/>
                    </a:lnTo>
                    <a:lnTo>
                      <a:pt x="442" y="236"/>
                    </a:lnTo>
                    <a:lnTo>
                      <a:pt x="442" y="238"/>
                    </a:lnTo>
                    <a:lnTo>
                      <a:pt x="444" y="238"/>
                    </a:lnTo>
                    <a:lnTo>
                      <a:pt x="442" y="238"/>
                    </a:lnTo>
                    <a:lnTo>
                      <a:pt x="442" y="240"/>
                    </a:lnTo>
                    <a:lnTo>
                      <a:pt x="442" y="242"/>
                    </a:lnTo>
                    <a:lnTo>
                      <a:pt x="444" y="242"/>
                    </a:lnTo>
                    <a:lnTo>
                      <a:pt x="444" y="244"/>
                    </a:lnTo>
                    <a:lnTo>
                      <a:pt x="446" y="244"/>
                    </a:lnTo>
                    <a:lnTo>
                      <a:pt x="444" y="244"/>
                    </a:lnTo>
                    <a:lnTo>
                      <a:pt x="444" y="246"/>
                    </a:lnTo>
                    <a:lnTo>
                      <a:pt x="446" y="246"/>
                    </a:lnTo>
                    <a:lnTo>
                      <a:pt x="448" y="247"/>
                    </a:lnTo>
                    <a:lnTo>
                      <a:pt x="450" y="247"/>
                    </a:lnTo>
                    <a:lnTo>
                      <a:pt x="450" y="249"/>
                    </a:lnTo>
                    <a:lnTo>
                      <a:pt x="450" y="247"/>
                    </a:lnTo>
                    <a:lnTo>
                      <a:pt x="451" y="247"/>
                    </a:lnTo>
                    <a:lnTo>
                      <a:pt x="451" y="249"/>
                    </a:lnTo>
                    <a:lnTo>
                      <a:pt x="451" y="251"/>
                    </a:lnTo>
                    <a:lnTo>
                      <a:pt x="450" y="251"/>
                    </a:lnTo>
                    <a:lnTo>
                      <a:pt x="450" y="253"/>
                    </a:lnTo>
                    <a:lnTo>
                      <a:pt x="450" y="255"/>
                    </a:lnTo>
                    <a:lnTo>
                      <a:pt x="451" y="257"/>
                    </a:lnTo>
                    <a:lnTo>
                      <a:pt x="451" y="259"/>
                    </a:lnTo>
                    <a:lnTo>
                      <a:pt x="453" y="259"/>
                    </a:lnTo>
                    <a:lnTo>
                      <a:pt x="453" y="261"/>
                    </a:lnTo>
                    <a:lnTo>
                      <a:pt x="451" y="261"/>
                    </a:lnTo>
                    <a:lnTo>
                      <a:pt x="451" y="263"/>
                    </a:lnTo>
                    <a:lnTo>
                      <a:pt x="450" y="263"/>
                    </a:lnTo>
                    <a:lnTo>
                      <a:pt x="450" y="265"/>
                    </a:lnTo>
                    <a:lnTo>
                      <a:pt x="450" y="267"/>
                    </a:lnTo>
                    <a:lnTo>
                      <a:pt x="448" y="267"/>
                    </a:lnTo>
                    <a:lnTo>
                      <a:pt x="448" y="269"/>
                    </a:lnTo>
                    <a:lnTo>
                      <a:pt x="448" y="270"/>
                    </a:lnTo>
                    <a:lnTo>
                      <a:pt x="446" y="270"/>
                    </a:lnTo>
                    <a:lnTo>
                      <a:pt x="446" y="272"/>
                    </a:lnTo>
                    <a:lnTo>
                      <a:pt x="444" y="272"/>
                    </a:lnTo>
                    <a:lnTo>
                      <a:pt x="444" y="274"/>
                    </a:lnTo>
                    <a:lnTo>
                      <a:pt x="442" y="274"/>
                    </a:lnTo>
                    <a:lnTo>
                      <a:pt x="442" y="276"/>
                    </a:lnTo>
                    <a:lnTo>
                      <a:pt x="440" y="276"/>
                    </a:lnTo>
                    <a:lnTo>
                      <a:pt x="440" y="278"/>
                    </a:lnTo>
                    <a:lnTo>
                      <a:pt x="440" y="280"/>
                    </a:lnTo>
                    <a:lnTo>
                      <a:pt x="438" y="280"/>
                    </a:lnTo>
                    <a:lnTo>
                      <a:pt x="438" y="282"/>
                    </a:lnTo>
                    <a:lnTo>
                      <a:pt x="438" y="284"/>
                    </a:lnTo>
                    <a:lnTo>
                      <a:pt x="438" y="286"/>
                    </a:lnTo>
                    <a:lnTo>
                      <a:pt x="438" y="288"/>
                    </a:lnTo>
                    <a:lnTo>
                      <a:pt x="440" y="288"/>
                    </a:lnTo>
                    <a:lnTo>
                      <a:pt x="438" y="288"/>
                    </a:lnTo>
                    <a:lnTo>
                      <a:pt x="438" y="290"/>
                    </a:lnTo>
                    <a:lnTo>
                      <a:pt x="440" y="290"/>
                    </a:lnTo>
                    <a:lnTo>
                      <a:pt x="442" y="290"/>
                    </a:lnTo>
                    <a:lnTo>
                      <a:pt x="444" y="290"/>
                    </a:lnTo>
                    <a:lnTo>
                      <a:pt x="444" y="288"/>
                    </a:lnTo>
                    <a:lnTo>
                      <a:pt x="446" y="288"/>
                    </a:lnTo>
                    <a:lnTo>
                      <a:pt x="446" y="290"/>
                    </a:lnTo>
                    <a:lnTo>
                      <a:pt x="448" y="290"/>
                    </a:lnTo>
                    <a:lnTo>
                      <a:pt x="448" y="292"/>
                    </a:lnTo>
                    <a:lnTo>
                      <a:pt x="450" y="292"/>
                    </a:lnTo>
                    <a:lnTo>
                      <a:pt x="450" y="290"/>
                    </a:lnTo>
                    <a:lnTo>
                      <a:pt x="451" y="290"/>
                    </a:lnTo>
                    <a:lnTo>
                      <a:pt x="451" y="292"/>
                    </a:lnTo>
                    <a:lnTo>
                      <a:pt x="453" y="292"/>
                    </a:lnTo>
                    <a:lnTo>
                      <a:pt x="455" y="292"/>
                    </a:lnTo>
                    <a:lnTo>
                      <a:pt x="455" y="294"/>
                    </a:lnTo>
                    <a:lnTo>
                      <a:pt x="457" y="294"/>
                    </a:lnTo>
                    <a:lnTo>
                      <a:pt x="459" y="294"/>
                    </a:lnTo>
                    <a:lnTo>
                      <a:pt x="461" y="294"/>
                    </a:lnTo>
                    <a:lnTo>
                      <a:pt x="463" y="294"/>
                    </a:lnTo>
                    <a:lnTo>
                      <a:pt x="463" y="295"/>
                    </a:lnTo>
                    <a:lnTo>
                      <a:pt x="465" y="295"/>
                    </a:lnTo>
                    <a:lnTo>
                      <a:pt x="465" y="297"/>
                    </a:lnTo>
                    <a:lnTo>
                      <a:pt x="467" y="297"/>
                    </a:lnTo>
                    <a:lnTo>
                      <a:pt x="469" y="299"/>
                    </a:lnTo>
                    <a:lnTo>
                      <a:pt x="471" y="299"/>
                    </a:lnTo>
                    <a:lnTo>
                      <a:pt x="471" y="301"/>
                    </a:lnTo>
                    <a:lnTo>
                      <a:pt x="473" y="301"/>
                    </a:lnTo>
                    <a:lnTo>
                      <a:pt x="473" y="303"/>
                    </a:lnTo>
                    <a:lnTo>
                      <a:pt x="475" y="303"/>
                    </a:lnTo>
                    <a:lnTo>
                      <a:pt x="475" y="305"/>
                    </a:lnTo>
                    <a:lnTo>
                      <a:pt x="475" y="307"/>
                    </a:lnTo>
                    <a:lnTo>
                      <a:pt x="476" y="307"/>
                    </a:lnTo>
                    <a:lnTo>
                      <a:pt x="476" y="305"/>
                    </a:lnTo>
                    <a:lnTo>
                      <a:pt x="478" y="305"/>
                    </a:lnTo>
                    <a:lnTo>
                      <a:pt x="480" y="305"/>
                    </a:lnTo>
                    <a:lnTo>
                      <a:pt x="480" y="303"/>
                    </a:lnTo>
                    <a:lnTo>
                      <a:pt x="480" y="301"/>
                    </a:lnTo>
                    <a:lnTo>
                      <a:pt x="482" y="301"/>
                    </a:lnTo>
                    <a:lnTo>
                      <a:pt x="484" y="301"/>
                    </a:lnTo>
                    <a:lnTo>
                      <a:pt x="484" y="303"/>
                    </a:lnTo>
                    <a:lnTo>
                      <a:pt x="484" y="301"/>
                    </a:lnTo>
                    <a:lnTo>
                      <a:pt x="486" y="303"/>
                    </a:lnTo>
                    <a:lnTo>
                      <a:pt x="488" y="303"/>
                    </a:lnTo>
                    <a:lnTo>
                      <a:pt x="488" y="301"/>
                    </a:lnTo>
                    <a:lnTo>
                      <a:pt x="490" y="301"/>
                    </a:lnTo>
                    <a:lnTo>
                      <a:pt x="492" y="301"/>
                    </a:lnTo>
                    <a:lnTo>
                      <a:pt x="494" y="301"/>
                    </a:lnTo>
                    <a:lnTo>
                      <a:pt x="494" y="303"/>
                    </a:lnTo>
                    <a:lnTo>
                      <a:pt x="494" y="305"/>
                    </a:lnTo>
                    <a:lnTo>
                      <a:pt x="494" y="307"/>
                    </a:lnTo>
                    <a:lnTo>
                      <a:pt x="496" y="307"/>
                    </a:lnTo>
                    <a:lnTo>
                      <a:pt x="496" y="309"/>
                    </a:lnTo>
                    <a:lnTo>
                      <a:pt x="496" y="311"/>
                    </a:lnTo>
                    <a:lnTo>
                      <a:pt x="496" y="313"/>
                    </a:lnTo>
                    <a:lnTo>
                      <a:pt x="496" y="311"/>
                    </a:lnTo>
                    <a:lnTo>
                      <a:pt x="498" y="311"/>
                    </a:lnTo>
                    <a:lnTo>
                      <a:pt x="498" y="309"/>
                    </a:lnTo>
                    <a:lnTo>
                      <a:pt x="499" y="307"/>
                    </a:lnTo>
                    <a:lnTo>
                      <a:pt x="499" y="305"/>
                    </a:lnTo>
                    <a:lnTo>
                      <a:pt x="501" y="305"/>
                    </a:lnTo>
                    <a:lnTo>
                      <a:pt x="501" y="303"/>
                    </a:lnTo>
                    <a:lnTo>
                      <a:pt x="501" y="305"/>
                    </a:lnTo>
                    <a:lnTo>
                      <a:pt x="503" y="305"/>
                    </a:lnTo>
                    <a:lnTo>
                      <a:pt x="503" y="307"/>
                    </a:lnTo>
                    <a:lnTo>
                      <a:pt x="505" y="307"/>
                    </a:lnTo>
                    <a:lnTo>
                      <a:pt x="507" y="307"/>
                    </a:lnTo>
                    <a:lnTo>
                      <a:pt x="509" y="307"/>
                    </a:lnTo>
                    <a:lnTo>
                      <a:pt x="509" y="305"/>
                    </a:lnTo>
                    <a:lnTo>
                      <a:pt x="511" y="305"/>
                    </a:lnTo>
                    <a:lnTo>
                      <a:pt x="513" y="305"/>
                    </a:lnTo>
                    <a:lnTo>
                      <a:pt x="515" y="307"/>
                    </a:lnTo>
                    <a:lnTo>
                      <a:pt x="515" y="305"/>
                    </a:lnTo>
                    <a:lnTo>
                      <a:pt x="517" y="305"/>
                    </a:lnTo>
                    <a:lnTo>
                      <a:pt x="517" y="303"/>
                    </a:lnTo>
                    <a:lnTo>
                      <a:pt x="519" y="303"/>
                    </a:lnTo>
                    <a:lnTo>
                      <a:pt x="521" y="303"/>
                    </a:lnTo>
                    <a:lnTo>
                      <a:pt x="523" y="303"/>
                    </a:lnTo>
                    <a:lnTo>
                      <a:pt x="524" y="303"/>
                    </a:lnTo>
                    <a:lnTo>
                      <a:pt x="524" y="305"/>
                    </a:lnTo>
                    <a:lnTo>
                      <a:pt x="526" y="305"/>
                    </a:lnTo>
                    <a:lnTo>
                      <a:pt x="526" y="307"/>
                    </a:lnTo>
                    <a:lnTo>
                      <a:pt x="526" y="309"/>
                    </a:lnTo>
                    <a:lnTo>
                      <a:pt x="526" y="311"/>
                    </a:lnTo>
                    <a:lnTo>
                      <a:pt x="526" y="313"/>
                    </a:lnTo>
                    <a:lnTo>
                      <a:pt x="528" y="313"/>
                    </a:lnTo>
                    <a:lnTo>
                      <a:pt x="528" y="315"/>
                    </a:lnTo>
                    <a:lnTo>
                      <a:pt x="528" y="317"/>
                    </a:lnTo>
                    <a:lnTo>
                      <a:pt x="530" y="317"/>
                    </a:lnTo>
                    <a:lnTo>
                      <a:pt x="530" y="318"/>
                    </a:lnTo>
                    <a:lnTo>
                      <a:pt x="530" y="320"/>
                    </a:lnTo>
                    <a:lnTo>
                      <a:pt x="528" y="320"/>
                    </a:lnTo>
                    <a:lnTo>
                      <a:pt x="528" y="322"/>
                    </a:lnTo>
                    <a:lnTo>
                      <a:pt x="526" y="324"/>
                    </a:lnTo>
                    <a:lnTo>
                      <a:pt x="526" y="326"/>
                    </a:lnTo>
                    <a:lnTo>
                      <a:pt x="526" y="328"/>
                    </a:lnTo>
                    <a:lnTo>
                      <a:pt x="528" y="328"/>
                    </a:lnTo>
                    <a:lnTo>
                      <a:pt x="528" y="330"/>
                    </a:lnTo>
                    <a:lnTo>
                      <a:pt x="528" y="332"/>
                    </a:lnTo>
                    <a:lnTo>
                      <a:pt x="528" y="334"/>
                    </a:lnTo>
                    <a:lnTo>
                      <a:pt x="530" y="334"/>
                    </a:lnTo>
                    <a:lnTo>
                      <a:pt x="530" y="332"/>
                    </a:lnTo>
                    <a:lnTo>
                      <a:pt x="532" y="332"/>
                    </a:lnTo>
                    <a:lnTo>
                      <a:pt x="532" y="334"/>
                    </a:lnTo>
                    <a:lnTo>
                      <a:pt x="534" y="334"/>
                    </a:lnTo>
                    <a:lnTo>
                      <a:pt x="534" y="332"/>
                    </a:lnTo>
                    <a:lnTo>
                      <a:pt x="536" y="332"/>
                    </a:lnTo>
                    <a:lnTo>
                      <a:pt x="538" y="332"/>
                    </a:lnTo>
                    <a:lnTo>
                      <a:pt x="538" y="334"/>
                    </a:lnTo>
                    <a:lnTo>
                      <a:pt x="538" y="332"/>
                    </a:lnTo>
                    <a:lnTo>
                      <a:pt x="538" y="330"/>
                    </a:lnTo>
                    <a:lnTo>
                      <a:pt x="538" y="328"/>
                    </a:lnTo>
                    <a:lnTo>
                      <a:pt x="540" y="328"/>
                    </a:lnTo>
                    <a:lnTo>
                      <a:pt x="542" y="328"/>
                    </a:lnTo>
                    <a:lnTo>
                      <a:pt x="542" y="330"/>
                    </a:lnTo>
                    <a:lnTo>
                      <a:pt x="542" y="332"/>
                    </a:lnTo>
                    <a:lnTo>
                      <a:pt x="542" y="334"/>
                    </a:lnTo>
                    <a:lnTo>
                      <a:pt x="540" y="334"/>
                    </a:lnTo>
                    <a:lnTo>
                      <a:pt x="540" y="336"/>
                    </a:lnTo>
                    <a:lnTo>
                      <a:pt x="540" y="338"/>
                    </a:lnTo>
                    <a:lnTo>
                      <a:pt x="542" y="338"/>
                    </a:lnTo>
                    <a:lnTo>
                      <a:pt x="544" y="338"/>
                    </a:lnTo>
                    <a:lnTo>
                      <a:pt x="544" y="340"/>
                    </a:lnTo>
                    <a:lnTo>
                      <a:pt x="544" y="342"/>
                    </a:lnTo>
                    <a:lnTo>
                      <a:pt x="546" y="343"/>
                    </a:lnTo>
                    <a:lnTo>
                      <a:pt x="546" y="345"/>
                    </a:lnTo>
                    <a:lnTo>
                      <a:pt x="547" y="345"/>
                    </a:lnTo>
                    <a:lnTo>
                      <a:pt x="547" y="347"/>
                    </a:lnTo>
                    <a:lnTo>
                      <a:pt x="546" y="349"/>
                    </a:lnTo>
                    <a:lnTo>
                      <a:pt x="546" y="351"/>
                    </a:lnTo>
                    <a:lnTo>
                      <a:pt x="546" y="353"/>
                    </a:lnTo>
                    <a:lnTo>
                      <a:pt x="546" y="355"/>
                    </a:lnTo>
                    <a:lnTo>
                      <a:pt x="544" y="355"/>
                    </a:lnTo>
                    <a:lnTo>
                      <a:pt x="544" y="357"/>
                    </a:lnTo>
                    <a:lnTo>
                      <a:pt x="542" y="357"/>
                    </a:lnTo>
                    <a:lnTo>
                      <a:pt x="542" y="359"/>
                    </a:lnTo>
                    <a:lnTo>
                      <a:pt x="542" y="361"/>
                    </a:lnTo>
                    <a:lnTo>
                      <a:pt x="542" y="363"/>
                    </a:lnTo>
                    <a:lnTo>
                      <a:pt x="542" y="365"/>
                    </a:lnTo>
                    <a:lnTo>
                      <a:pt x="542" y="366"/>
                    </a:lnTo>
                    <a:lnTo>
                      <a:pt x="542" y="365"/>
                    </a:lnTo>
                    <a:lnTo>
                      <a:pt x="544" y="365"/>
                    </a:lnTo>
                    <a:lnTo>
                      <a:pt x="544" y="366"/>
                    </a:lnTo>
                    <a:lnTo>
                      <a:pt x="544" y="368"/>
                    </a:lnTo>
                    <a:lnTo>
                      <a:pt x="544" y="370"/>
                    </a:lnTo>
                    <a:lnTo>
                      <a:pt x="544" y="372"/>
                    </a:lnTo>
                    <a:lnTo>
                      <a:pt x="542" y="374"/>
                    </a:lnTo>
                    <a:lnTo>
                      <a:pt x="542" y="376"/>
                    </a:lnTo>
                    <a:lnTo>
                      <a:pt x="544" y="378"/>
                    </a:lnTo>
                    <a:lnTo>
                      <a:pt x="544" y="380"/>
                    </a:lnTo>
                    <a:lnTo>
                      <a:pt x="546" y="380"/>
                    </a:lnTo>
                    <a:lnTo>
                      <a:pt x="546" y="382"/>
                    </a:lnTo>
                    <a:lnTo>
                      <a:pt x="546" y="384"/>
                    </a:lnTo>
                    <a:lnTo>
                      <a:pt x="546" y="386"/>
                    </a:lnTo>
                    <a:lnTo>
                      <a:pt x="544" y="386"/>
                    </a:lnTo>
                    <a:lnTo>
                      <a:pt x="544" y="388"/>
                    </a:lnTo>
                    <a:lnTo>
                      <a:pt x="544" y="390"/>
                    </a:lnTo>
                    <a:lnTo>
                      <a:pt x="546" y="390"/>
                    </a:lnTo>
                    <a:lnTo>
                      <a:pt x="546" y="391"/>
                    </a:lnTo>
                    <a:lnTo>
                      <a:pt x="546" y="393"/>
                    </a:lnTo>
                    <a:lnTo>
                      <a:pt x="546" y="395"/>
                    </a:lnTo>
                    <a:lnTo>
                      <a:pt x="544" y="395"/>
                    </a:lnTo>
                    <a:lnTo>
                      <a:pt x="544" y="397"/>
                    </a:lnTo>
                    <a:lnTo>
                      <a:pt x="542" y="399"/>
                    </a:lnTo>
                    <a:lnTo>
                      <a:pt x="542" y="401"/>
                    </a:lnTo>
                    <a:lnTo>
                      <a:pt x="540" y="401"/>
                    </a:lnTo>
                    <a:lnTo>
                      <a:pt x="538" y="403"/>
                    </a:lnTo>
                    <a:lnTo>
                      <a:pt x="536" y="405"/>
                    </a:lnTo>
                    <a:lnTo>
                      <a:pt x="536" y="407"/>
                    </a:lnTo>
                    <a:lnTo>
                      <a:pt x="536" y="409"/>
                    </a:lnTo>
                    <a:lnTo>
                      <a:pt x="536" y="411"/>
                    </a:lnTo>
                    <a:lnTo>
                      <a:pt x="534" y="411"/>
                    </a:lnTo>
                    <a:lnTo>
                      <a:pt x="534" y="413"/>
                    </a:lnTo>
                    <a:lnTo>
                      <a:pt x="532" y="413"/>
                    </a:lnTo>
                    <a:lnTo>
                      <a:pt x="530" y="413"/>
                    </a:lnTo>
                    <a:lnTo>
                      <a:pt x="530" y="414"/>
                    </a:lnTo>
                    <a:lnTo>
                      <a:pt x="530" y="416"/>
                    </a:lnTo>
                    <a:lnTo>
                      <a:pt x="530" y="418"/>
                    </a:lnTo>
                    <a:lnTo>
                      <a:pt x="530" y="420"/>
                    </a:lnTo>
                    <a:lnTo>
                      <a:pt x="530" y="422"/>
                    </a:lnTo>
                    <a:lnTo>
                      <a:pt x="532" y="422"/>
                    </a:lnTo>
                    <a:lnTo>
                      <a:pt x="532" y="424"/>
                    </a:lnTo>
                    <a:lnTo>
                      <a:pt x="532" y="426"/>
                    </a:lnTo>
                    <a:lnTo>
                      <a:pt x="530" y="426"/>
                    </a:lnTo>
                    <a:lnTo>
                      <a:pt x="530" y="428"/>
                    </a:lnTo>
                    <a:lnTo>
                      <a:pt x="528" y="430"/>
                    </a:lnTo>
                    <a:lnTo>
                      <a:pt x="528" y="432"/>
                    </a:lnTo>
                    <a:lnTo>
                      <a:pt x="530" y="432"/>
                    </a:lnTo>
                    <a:lnTo>
                      <a:pt x="530" y="434"/>
                    </a:lnTo>
                    <a:lnTo>
                      <a:pt x="528" y="434"/>
                    </a:lnTo>
                    <a:lnTo>
                      <a:pt x="530" y="436"/>
                    </a:lnTo>
                    <a:lnTo>
                      <a:pt x="530" y="438"/>
                    </a:lnTo>
                    <a:lnTo>
                      <a:pt x="532" y="438"/>
                    </a:lnTo>
                    <a:lnTo>
                      <a:pt x="532" y="439"/>
                    </a:lnTo>
                    <a:lnTo>
                      <a:pt x="530" y="439"/>
                    </a:lnTo>
                    <a:lnTo>
                      <a:pt x="532" y="439"/>
                    </a:lnTo>
                    <a:lnTo>
                      <a:pt x="530" y="439"/>
                    </a:lnTo>
                    <a:lnTo>
                      <a:pt x="528" y="439"/>
                    </a:lnTo>
                    <a:lnTo>
                      <a:pt x="526" y="439"/>
                    </a:lnTo>
                    <a:lnTo>
                      <a:pt x="524" y="439"/>
                    </a:lnTo>
                    <a:lnTo>
                      <a:pt x="524" y="441"/>
                    </a:lnTo>
                    <a:lnTo>
                      <a:pt x="523" y="441"/>
                    </a:lnTo>
                    <a:lnTo>
                      <a:pt x="521" y="441"/>
                    </a:lnTo>
                    <a:lnTo>
                      <a:pt x="521" y="443"/>
                    </a:lnTo>
                    <a:lnTo>
                      <a:pt x="519" y="443"/>
                    </a:lnTo>
                    <a:lnTo>
                      <a:pt x="517" y="443"/>
                    </a:lnTo>
                    <a:lnTo>
                      <a:pt x="517" y="445"/>
                    </a:lnTo>
                    <a:lnTo>
                      <a:pt x="517" y="447"/>
                    </a:lnTo>
                    <a:lnTo>
                      <a:pt x="515" y="447"/>
                    </a:lnTo>
                    <a:lnTo>
                      <a:pt x="515" y="449"/>
                    </a:lnTo>
                    <a:lnTo>
                      <a:pt x="513" y="449"/>
                    </a:lnTo>
                    <a:lnTo>
                      <a:pt x="513" y="451"/>
                    </a:lnTo>
                    <a:lnTo>
                      <a:pt x="513" y="449"/>
                    </a:lnTo>
                    <a:lnTo>
                      <a:pt x="513" y="451"/>
                    </a:lnTo>
                    <a:lnTo>
                      <a:pt x="511" y="451"/>
                    </a:lnTo>
                    <a:lnTo>
                      <a:pt x="509" y="451"/>
                    </a:lnTo>
                    <a:lnTo>
                      <a:pt x="509" y="453"/>
                    </a:lnTo>
                    <a:lnTo>
                      <a:pt x="507" y="453"/>
                    </a:lnTo>
                    <a:lnTo>
                      <a:pt x="505" y="453"/>
                    </a:lnTo>
                    <a:lnTo>
                      <a:pt x="503" y="453"/>
                    </a:lnTo>
                    <a:lnTo>
                      <a:pt x="501" y="453"/>
                    </a:lnTo>
                    <a:lnTo>
                      <a:pt x="499" y="453"/>
                    </a:lnTo>
                    <a:lnTo>
                      <a:pt x="499" y="451"/>
                    </a:lnTo>
                    <a:lnTo>
                      <a:pt x="498" y="451"/>
                    </a:lnTo>
                    <a:lnTo>
                      <a:pt x="498" y="449"/>
                    </a:lnTo>
                    <a:lnTo>
                      <a:pt x="496" y="447"/>
                    </a:lnTo>
                    <a:lnTo>
                      <a:pt x="496" y="445"/>
                    </a:lnTo>
                    <a:lnTo>
                      <a:pt x="494" y="445"/>
                    </a:lnTo>
                    <a:lnTo>
                      <a:pt x="494" y="443"/>
                    </a:lnTo>
                    <a:lnTo>
                      <a:pt x="494" y="441"/>
                    </a:lnTo>
                    <a:lnTo>
                      <a:pt x="494" y="439"/>
                    </a:lnTo>
                    <a:lnTo>
                      <a:pt x="492" y="438"/>
                    </a:lnTo>
                    <a:lnTo>
                      <a:pt x="492" y="436"/>
                    </a:lnTo>
                    <a:lnTo>
                      <a:pt x="490" y="436"/>
                    </a:lnTo>
                    <a:lnTo>
                      <a:pt x="490" y="434"/>
                    </a:lnTo>
                    <a:lnTo>
                      <a:pt x="490" y="432"/>
                    </a:lnTo>
                    <a:lnTo>
                      <a:pt x="488" y="432"/>
                    </a:lnTo>
                    <a:lnTo>
                      <a:pt x="488" y="430"/>
                    </a:lnTo>
                    <a:lnTo>
                      <a:pt x="490" y="430"/>
                    </a:lnTo>
                    <a:lnTo>
                      <a:pt x="488" y="430"/>
                    </a:lnTo>
                    <a:lnTo>
                      <a:pt x="486" y="428"/>
                    </a:lnTo>
                    <a:lnTo>
                      <a:pt x="488" y="428"/>
                    </a:lnTo>
                    <a:lnTo>
                      <a:pt x="486" y="428"/>
                    </a:lnTo>
                    <a:lnTo>
                      <a:pt x="486" y="426"/>
                    </a:lnTo>
                    <a:lnTo>
                      <a:pt x="484" y="426"/>
                    </a:lnTo>
                    <a:lnTo>
                      <a:pt x="484" y="424"/>
                    </a:lnTo>
                    <a:lnTo>
                      <a:pt x="482" y="424"/>
                    </a:lnTo>
                    <a:lnTo>
                      <a:pt x="482" y="422"/>
                    </a:lnTo>
                    <a:lnTo>
                      <a:pt x="480" y="422"/>
                    </a:lnTo>
                    <a:lnTo>
                      <a:pt x="478" y="422"/>
                    </a:lnTo>
                    <a:lnTo>
                      <a:pt x="476" y="422"/>
                    </a:lnTo>
                    <a:lnTo>
                      <a:pt x="476" y="420"/>
                    </a:lnTo>
                    <a:lnTo>
                      <a:pt x="476" y="422"/>
                    </a:lnTo>
                    <a:lnTo>
                      <a:pt x="476" y="420"/>
                    </a:lnTo>
                    <a:lnTo>
                      <a:pt x="476" y="418"/>
                    </a:lnTo>
                    <a:lnTo>
                      <a:pt x="475" y="418"/>
                    </a:lnTo>
                    <a:lnTo>
                      <a:pt x="473" y="418"/>
                    </a:lnTo>
                    <a:lnTo>
                      <a:pt x="473" y="416"/>
                    </a:lnTo>
                    <a:lnTo>
                      <a:pt x="473" y="414"/>
                    </a:lnTo>
                    <a:lnTo>
                      <a:pt x="471" y="414"/>
                    </a:lnTo>
                    <a:lnTo>
                      <a:pt x="469" y="414"/>
                    </a:lnTo>
                    <a:lnTo>
                      <a:pt x="469" y="416"/>
                    </a:lnTo>
                    <a:lnTo>
                      <a:pt x="467" y="416"/>
                    </a:lnTo>
                    <a:lnTo>
                      <a:pt x="467" y="414"/>
                    </a:lnTo>
                    <a:lnTo>
                      <a:pt x="465" y="416"/>
                    </a:lnTo>
                    <a:lnTo>
                      <a:pt x="465" y="418"/>
                    </a:lnTo>
                    <a:lnTo>
                      <a:pt x="463" y="418"/>
                    </a:lnTo>
                    <a:lnTo>
                      <a:pt x="461" y="418"/>
                    </a:lnTo>
                    <a:lnTo>
                      <a:pt x="461" y="420"/>
                    </a:lnTo>
                    <a:lnTo>
                      <a:pt x="459" y="420"/>
                    </a:lnTo>
                    <a:lnTo>
                      <a:pt x="459" y="422"/>
                    </a:lnTo>
                    <a:lnTo>
                      <a:pt x="459" y="424"/>
                    </a:lnTo>
                    <a:lnTo>
                      <a:pt x="459" y="426"/>
                    </a:lnTo>
                    <a:lnTo>
                      <a:pt x="459" y="428"/>
                    </a:lnTo>
                    <a:lnTo>
                      <a:pt x="461" y="428"/>
                    </a:lnTo>
                    <a:lnTo>
                      <a:pt x="463" y="428"/>
                    </a:lnTo>
                    <a:lnTo>
                      <a:pt x="465" y="428"/>
                    </a:lnTo>
                    <a:lnTo>
                      <a:pt x="467" y="428"/>
                    </a:lnTo>
                    <a:lnTo>
                      <a:pt x="467" y="430"/>
                    </a:lnTo>
                    <a:lnTo>
                      <a:pt x="469" y="430"/>
                    </a:lnTo>
                    <a:lnTo>
                      <a:pt x="469" y="432"/>
                    </a:lnTo>
                    <a:lnTo>
                      <a:pt x="469" y="434"/>
                    </a:lnTo>
                    <a:lnTo>
                      <a:pt x="469" y="436"/>
                    </a:lnTo>
                    <a:lnTo>
                      <a:pt x="471" y="436"/>
                    </a:lnTo>
                    <a:lnTo>
                      <a:pt x="471" y="438"/>
                    </a:lnTo>
                    <a:lnTo>
                      <a:pt x="473" y="438"/>
                    </a:lnTo>
                    <a:lnTo>
                      <a:pt x="475" y="438"/>
                    </a:lnTo>
                    <a:lnTo>
                      <a:pt x="476" y="438"/>
                    </a:lnTo>
                    <a:lnTo>
                      <a:pt x="476" y="439"/>
                    </a:lnTo>
                    <a:lnTo>
                      <a:pt x="478" y="439"/>
                    </a:lnTo>
                    <a:lnTo>
                      <a:pt x="478" y="438"/>
                    </a:lnTo>
                    <a:lnTo>
                      <a:pt x="478" y="439"/>
                    </a:lnTo>
                    <a:lnTo>
                      <a:pt x="478" y="441"/>
                    </a:lnTo>
                    <a:lnTo>
                      <a:pt x="478" y="443"/>
                    </a:lnTo>
                    <a:lnTo>
                      <a:pt x="478" y="445"/>
                    </a:lnTo>
                    <a:lnTo>
                      <a:pt x="480" y="445"/>
                    </a:lnTo>
                    <a:lnTo>
                      <a:pt x="480" y="447"/>
                    </a:lnTo>
                    <a:lnTo>
                      <a:pt x="482" y="449"/>
                    </a:lnTo>
                    <a:lnTo>
                      <a:pt x="480" y="449"/>
                    </a:lnTo>
                    <a:lnTo>
                      <a:pt x="480" y="451"/>
                    </a:lnTo>
                    <a:lnTo>
                      <a:pt x="478" y="451"/>
                    </a:lnTo>
                    <a:lnTo>
                      <a:pt x="478" y="453"/>
                    </a:lnTo>
                    <a:lnTo>
                      <a:pt x="478" y="455"/>
                    </a:lnTo>
                    <a:lnTo>
                      <a:pt x="478" y="457"/>
                    </a:lnTo>
                    <a:lnTo>
                      <a:pt x="478" y="459"/>
                    </a:lnTo>
                    <a:lnTo>
                      <a:pt x="478" y="461"/>
                    </a:lnTo>
                    <a:lnTo>
                      <a:pt x="478" y="462"/>
                    </a:lnTo>
                    <a:lnTo>
                      <a:pt x="478" y="464"/>
                    </a:lnTo>
                    <a:lnTo>
                      <a:pt x="478" y="466"/>
                    </a:lnTo>
                    <a:lnTo>
                      <a:pt x="478" y="468"/>
                    </a:lnTo>
                    <a:lnTo>
                      <a:pt x="480" y="468"/>
                    </a:lnTo>
                    <a:lnTo>
                      <a:pt x="480" y="470"/>
                    </a:lnTo>
                    <a:lnTo>
                      <a:pt x="482" y="470"/>
                    </a:lnTo>
                    <a:lnTo>
                      <a:pt x="480" y="470"/>
                    </a:lnTo>
                    <a:lnTo>
                      <a:pt x="482" y="470"/>
                    </a:lnTo>
                    <a:lnTo>
                      <a:pt x="480" y="470"/>
                    </a:lnTo>
                    <a:lnTo>
                      <a:pt x="480" y="472"/>
                    </a:lnTo>
                    <a:lnTo>
                      <a:pt x="480" y="474"/>
                    </a:lnTo>
                    <a:lnTo>
                      <a:pt x="480" y="476"/>
                    </a:lnTo>
                    <a:lnTo>
                      <a:pt x="478" y="476"/>
                    </a:lnTo>
                    <a:lnTo>
                      <a:pt x="476" y="476"/>
                    </a:lnTo>
                    <a:lnTo>
                      <a:pt x="476" y="478"/>
                    </a:lnTo>
                    <a:lnTo>
                      <a:pt x="475" y="478"/>
                    </a:lnTo>
                    <a:lnTo>
                      <a:pt x="475" y="480"/>
                    </a:lnTo>
                    <a:lnTo>
                      <a:pt x="475" y="482"/>
                    </a:lnTo>
                    <a:lnTo>
                      <a:pt x="475" y="484"/>
                    </a:lnTo>
                    <a:lnTo>
                      <a:pt x="476" y="484"/>
                    </a:lnTo>
                    <a:lnTo>
                      <a:pt x="476" y="486"/>
                    </a:lnTo>
                    <a:lnTo>
                      <a:pt x="478" y="486"/>
                    </a:lnTo>
                    <a:lnTo>
                      <a:pt x="480" y="486"/>
                    </a:lnTo>
                    <a:lnTo>
                      <a:pt x="480" y="487"/>
                    </a:lnTo>
                    <a:lnTo>
                      <a:pt x="480" y="489"/>
                    </a:lnTo>
                    <a:lnTo>
                      <a:pt x="482" y="489"/>
                    </a:lnTo>
                    <a:lnTo>
                      <a:pt x="482" y="491"/>
                    </a:lnTo>
                    <a:lnTo>
                      <a:pt x="480" y="491"/>
                    </a:lnTo>
                    <a:lnTo>
                      <a:pt x="478" y="491"/>
                    </a:lnTo>
                    <a:lnTo>
                      <a:pt x="478" y="493"/>
                    </a:lnTo>
                    <a:lnTo>
                      <a:pt x="476" y="493"/>
                    </a:lnTo>
                    <a:lnTo>
                      <a:pt x="476" y="495"/>
                    </a:lnTo>
                    <a:lnTo>
                      <a:pt x="476" y="497"/>
                    </a:lnTo>
                    <a:lnTo>
                      <a:pt x="476" y="499"/>
                    </a:lnTo>
                    <a:lnTo>
                      <a:pt x="476" y="501"/>
                    </a:lnTo>
                    <a:lnTo>
                      <a:pt x="476" y="503"/>
                    </a:lnTo>
                    <a:lnTo>
                      <a:pt x="475" y="503"/>
                    </a:lnTo>
                    <a:lnTo>
                      <a:pt x="475" y="505"/>
                    </a:lnTo>
                    <a:lnTo>
                      <a:pt x="475" y="507"/>
                    </a:lnTo>
                    <a:lnTo>
                      <a:pt x="476" y="507"/>
                    </a:lnTo>
                    <a:lnTo>
                      <a:pt x="476" y="509"/>
                    </a:lnTo>
                    <a:lnTo>
                      <a:pt x="475" y="509"/>
                    </a:lnTo>
                    <a:lnTo>
                      <a:pt x="473" y="509"/>
                    </a:lnTo>
                    <a:lnTo>
                      <a:pt x="471" y="510"/>
                    </a:lnTo>
                    <a:lnTo>
                      <a:pt x="471" y="512"/>
                    </a:lnTo>
                    <a:lnTo>
                      <a:pt x="469" y="512"/>
                    </a:lnTo>
                    <a:lnTo>
                      <a:pt x="469" y="514"/>
                    </a:lnTo>
                    <a:lnTo>
                      <a:pt x="467" y="514"/>
                    </a:lnTo>
                    <a:lnTo>
                      <a:pt x="467" y="512"/>
                    </a:lnTo>
                    <a:lnTo>
                      <a:pt x="465" y="512"/>
                    </a:lnTo>
                    <a:lnTo>
                      <a:pt x="463" y="512"/>
                    </a:lnTo>
                    <a:lnTo>
                      <a:pt x="461" y="512"/>
                    </a:lnTo>
                    <a:lnTo>
                      <a:pt x="461" y="514"/>
                    </a:lnTo>
                    <a:lnTo>
                      <a:pt x="459" y="514"/>
                    </a:lnTo>
                    <a:lnTo>
                      <a:pt x="459" y="516"/>
                    </a:lnTo>
                    <a:lnTo>
                      <a:pt x="459" y="518"/>
                    </a:lnTo>
                    <a:lnTo>
                      <a:pt x="457" y="520"/>
                    </a:lnTo>
                    <a:lnTo>
                      <a:pt x="457" y="522"/>
                    </a:lnTo>
                    <a:lnTo>
                      <a:pt x="455" y="522"/>
                    </a:lnTo>
                    <a:lnTo>
                      <a:pt x="455" y="524"/>
                    </a:lnTo>
                    <a:lnTo>
                      <a:pt x="455" y="526"/>
                    </a:lnTo>
                    <a:lnTo>
                      <a:pt x="455" y="528"/>
                    </a:lnTo>
                    <a:lnTo>
                      <a:pt x="455" y="530"/>
                    </a:lnTo>
                    <a:lnTo>
                      <a:pt x="453" y="530"/>
                    </a:lnTo>
                    <a:lnTo>
                      <a:pt x="453" y="532"/>
                    </a:lnTo>
                    <a:lnTo>
                      <a:pt x="451" y="532"/>
                    </a:lnTo>
                    <a:lnTo>
                      <a:pt x="450" y="532"/>
                    </a:lnTo>
                    <a:lnTo>
                      <a:pt x="448" y="532"/>
                    </a:lnTo>
                    <a:lnTo>
                      <a:pt x="446" y="532"/>
                    </a:lnTo>
                    <a:lnTo>
                      <a:pt x="444" y="532"/>
                    </a:lnTo>
                    <a:lnTo>
                      <a:pt x="442" y="532"/>
                    </a:lnTo>
                    <a:lnTo>
                      <a:pt x="442" y="534"/>
                    </a:lnTo>
                    <a:lnTo>
                      <a:pt x="444" y="534"/>
                    </a:lnTo>
                    <a:lnTo>
                      <a:pt x="444" y="535"/>
                    </a:lnTo>
                    <a:lnTo>
                      <a:pt x="442" y="535"/>
                    </a:lnTo>
                    <a:lnTo>
                      <a:pt x="442" y="537"/>
                    </a:lnTo>
                    <a:lnTo>
                      <a:pt x="440" y="537"/>
                    </a:lnTo>
                    <a:lnTo>
                      <a:pt x="438" y="537"/>
                    </a:lnTo>
                    <a:lnTo>
                      <a:pt x="436" y="537"/>
                    </a:lnTo>
                    <a:lnTo>
                      <a:pt x="436" y="539"/>
                    </a:lnTo>
                    <a:lnTo>
                      <a:pt x="434" y="539"/>
                    </a:lnTo>
                    <a:lnTo>
                      <a:pt x="434" y="541"/>
                    </a:lnTo>
                    <a:lnTo>
                      <a:pt x="432" y="541"/>
                    </a:lnTo>
                    <a:lnTo>
                      <a:pt x="430" y="541"/>
                    </a:lnTo>
                    <a:lnTo>
                      <a:pt x="430" y="543"/>
                    </a:lnTo>
                    <a:lnTo>
                      <a:pt x="428" y="543"/>
                    </a:lnTo>
                    <a:lnTo>
                      <a:pt x="428" y="545"/>
                    </a:lnTo>
                    <a:lnTo>
                      <a:pt x="428" y="547"/>
                    </a:lnTo>
                    <a:lnTo>
                      <a:pt x="427" y="547"/>
                    </a:lnTo>
                    <a:lnTo>
                      <a:pt x="425" y="549"/>
                    </a:lnTo>
                    <a:lnTo>
                      <a:pt x="423" y="551"/>
                    </a:lnTo>
                    <a:lnTo>
                      <a:pt x="423" y="553"/>
                    </a:lnTo>
                    <a:lnTo>
                      <a:pt x="421" y="553"/>
                    </a:lnTo>
                    <a:lnTo>
                      <a:pt x="421" y="555"/>
                    </a:lnTo>
                    <a:lnTo>
                      <a:pt x="421" y="557"/>
                    </a:lnTo>
                    <a:lnTo>
                      <a:pt x="421" y="558"/>
                    </a:lnTo>
                    <a:lnTo>
                      <a:pt x="419" y="558"/>
                    </a:lnTo>
                    <a:lnTo>
                      <a:pt x="419" y="560"/>
                    </a:lnTo>
                    <a:lnTo>
                      <a:pt x="419" y="562"/>
                    </a:lnTo>
                    <a:lnTo>
                      <a:pt x="419" y="564"/>
                    </a:lnTo>
                    <a:lnTo>
                      <a:pt x="417" y="564"/>
                    </a:lnTo>
                    <a:lnTo>
                      <a:pt x="417" y="566"/>
                    </a:lnTo>
                    <a:lnTo>
                      <a:pt x="415" y="566"/>
                    </a:lnTo>
                    <a:lnTo>
                      <a:pt x="413" y="568"/>
                    </a:lnTo>
                    <a:lnTo>
                      <a:pt x="413" y="570"/>
                    </a:lnTo>
                    <a:lnTo>
                      <a:pt x="411" y="570"/>
                    </a:lnTo>
                    <a:lnTo>
                      <a:pt x="411" y="574"/>
                    </a:lnTo>
                    <a:lnTo>
                      <a:pt x="409" y="574"/>
                    </a:lnTo>
                    <a:lnTo>
                      <a:pt x="409" y="576"/>
                    </a:lnTo>
                    <a:lnTo>
                      <a:pt x="407" y="576"/>
                    </a:lnTo>
                    <a:lnTo>
                      <a:pt x="407" y="578"/>
                    </a:lnTo>
                    <a:lnTo>
                      <a:pt x="407" y="580"/>
                    </a:lnTo>
                    <a:lnTo>
                      <a:pt x="405" y="580"/>
                    </a:lnTo>
                    <a:lnTo>
                      <a:pt x="403" y="580"/>
                    </a:lnTo>
                    <a:lnTo>
                      <a:pt x="403" y="578"/>
                    </a:lnTo>
                    <a:lnTo>
                      <a:pt x="402" y="578"/>
                    </a:lnTo>
                    <a:lnTo>
                      <a:pt x="400" y="578"/>
                    </a:lnTo>
                    <a:lnTo>
                      <a:pt x="398" y="578"/>
                    </a:lnTo>
                    <a:lnTo>
                      <a:pt x="398" y="576"/>
                    </a:lnTo>
                    <a:lnTo>
                      <a:pt x="396" y="576"/>
                    </a:lnTo>
                    <a:lnTo>
                      <a:pt x="394" y="576"/>
                    </a:lnTo>
                    <a:lnTo>
                      <a:pt x="394" y="578"/>
                    </a:lnTo>
                    <a:lnTo>
                      <a:pt x="392" y="578"/>
                    </a:lnTo>
                    <a:lnTo>
                      <a:pt x="392" y="580"/>
                    </a:lnTo>
                    <a:lnTo>
                      <a:pt x="390" y="580"/>
                    </a:lnTo>
                    <a:lnTo>
                      <a:pt x="390" y="582"/>
                    </a:lnTo>
                    <a:lnTo>
                      <a:pt x="388" y="583"/>
                    </a:lnTo>
                    <a:lnTo>
                      <a:pt x="388" y="582"/>
                    </a:lnTo>
                    <a:lnTo>
                      <a:pt x="386" y="582"/>
                    </a:lnTo>
                    <a:lnTo>
                      <a:pt x="386" y="580"/>
                    </a:lnTo>
                    <a:lnTo>
                      <a:pt x="384" y="580"/>
                    </a:lnTo>
                    <a:lnTo>
                      <a:pt x="382" y="580"/>
                    </a:lnTo>
                    <a:lnTo>
                      <a:pt x="380" y="582"/>
                    </a:lnTo>
                    <a:lnTo>
                      <a:pt x="379" y="582"/>
                    </a:lnTo>
                    <a:lnTo>
                      <a:pt x="377" y="582"/>
                    </a:lnTo>
                    <a:lnTo>
                      <a:pt x="375" y="582"/>
                    </a:lnTo>
                    <a:lnTo>
                      <a:pt x="373" y="582"/>
                    </a:lnTo>
                    <a:lnTo>
                      <a:pt x="371" y="582"/>
                    </a:lnTo>
                    <a:lnTo>
                      <a:pt x="369" y="582"/>
                    </a:lnTo>
                    <a:lnTo>
                      <a:pt x="369" y="580"/>
                    </a:lnTo>
                    <a:lnTo>
                      <a:pt x="367" y="580"/>
                    </a:lnTo>
                    <a:lnTo>
                      <a:pt x="367" y="578"/>
                    </a:lnTo>
                    <a:lnTo>
                      <a:pt x="367" y="576"/>
                    </a:lnTo>
                    <a:lnTo>
                      <a:pt x="365" y="576"/>
                    </a:lnTo>
                    <a:lnTo>
                      <a:pt x="365" y="574"/>
                    </a:lnTo>
                    <a:lnTo>
                      <a:pt x="363" y="574"/>
                    </a:lnTo>
                    <a:lnTo>
                      <a:pt x="363" y="572"/>
                    </a:lnTo>
                    <a:lnTo>
                      <a:pt x="361" y="572"/>
                    </a:lnTo>
                    <a:lnTo>
                      <a:pt x="359" y="572"/>
                    </a:lnTo>
                    <a:lnTo>
                      <a:pt x="357" y="570"/>
                    </a:lnTo>
                    <a:lnTo>
                      <a:pt x="355" y="570"/>
                    </a:lnTo>
                    <a:lnTo>
                      <a:pt x="354" y="572"/>
                    </a:lnTo>
                    <a:lnTo>
                      <a:pt x="354" y="574"/>
                    </a:lnTo>
                    <a:lnTo>
                      <a:pt x="352" y="574"/>
                    </a:lnTo>
                    <a:lnTo>
                      <a:pt x="352" y="576"/>
                    </a:lnTo>
                    <a:lnTo>
                      <a:pt x="350" y="576"/>
                    </a:lnTo>
                    <a:lnTo>
                      <a:pt x="350" y="578"/>
                    </a:lnTo>
                    <a:lnTo>
                      <a:pt x="350" y="580"/>
                    </a:lnTo>
                    <a:lnTo>
                      <a:pt x="352" y="582"/>
                    </a:lnTo>
                    <a:lnTo>
                      <a:pt x="350" y="582"/>
                    </a:lnTo>
                    <a:lnTo>
                      <a:pt x="350" y="583"/>
                    </a:lnTo>
                    <a:lnTo>
                      <a:pt x="350" y="585"/>
                    </a:lnTo>
                    <a:lnTo>
                      <a:pt x="348" y="585"/>
                    </a:lnTo>
                    <a:lnTo>
                      <a:pt x="348" y="587"/>
                    </a:lnTo>
                    <a:lnTo>
                      <a:pt x="346" y="587"/>
                    </a:lnTo>
                    <a:lnTo>
                      <a:pt x="346" y="589"/>
                    </a:lnTo>
                    <a:lnTo>
                      <a:pt x="346" y="591"/>
                    </a:lnTo>
                    <a:lnTo>
                      <a:pt x="344" y="591"/>
                    </a:lnTo>
                    <a:lnTo>
                      <a:pt x="342" y="591"/>
                    </a:lnTo>
                    <a:lnTo>
                      <a:pt x="342" y="593"/>
                    </a:lnTo>
                    <a:lnTo>
                      <a:pt x="340" y="593"/>
                    </a:lnTo>
                    <a:lnTo>
                      <a:pt x="340" y="595"/>
                    </a:lnTo>
                    <a:lnTo>
                      <a:pt x="340" y="597"/>
                    </a:lnTo>
                    <a:lnTo>
                      <a:pt x="338" y="597"/>
                    </a:lnTo>
                    <a:lnTo>
                      <a:pt x="338" y="599"/>
                    </a:lnTo>
                    <a:lnTo>
                      <a:pt x="338" y="601"/>
                    </a:lnTo>
                    <a:lnTo>
                      <a:pt x="336" y="601"/>
                    </a:lnTo>
                    <a:lnTo>
                      <a:pt x="336" y="603"/>
                    </a:lnTo>
                    <a:lnTo>
                      <a:pt x="334" y="603"/>
                    </a:lnTo>
                    <a:lnTo>
                      <a:pt x="334" y="605"/>
                    </a:lnTo>
                    <a:lnTo>
                      <a:pt x="334" y="607"/>
                    </a:lnTo>
                    <a:lnTo>
                      <a:pt x="334" y="608"/>
                    </a:lnTo>
                    <a:lnTo>
                      <a:pt x="334" y="610"/>
                    </a:lnTo>
                    <a:lnTo>
                      <a:pt x="332" y="610"/>
                    </a:lnTo>
                    <a:lnTo>
                      <a:pt x="331" y="610"/>
                    </a:lnTo>
                    <a:lnTo>
                      <a:pt x="329" y="612"/>
                    </a:lnTo>
                    <a:lnTo>
                      <a:pt x="327" y="612"/>
                    </a:lnTo>
                    <a:lnTo>
                      <a:pt x="325" y="612"/>
                    </a:lnTo>
                    <a:lnTo>
                      <a:pt x="323" y="612"/>
                    </a:lnTo>
                    <a:lnTo>
                      <a:pt x="321" y="612"/>
                    </a:lnTo>
                    <a:lnTo>
                      <a:pt x="319" y="612"/>
                    </a:lnTo>
                    <a:lnTo>
                      <a:pt x="317" y="612"/>
                    </a:lnTo>
                    <a:lnTo>
                      <a:pt x="315" y="614"/>
                    </a:lnTo>
                    <a:lnTo>
                      <a:pt x="315" y="616"/>
                    </a:lnTo>
                    <a:lnTo>
                      <a:pt x="315" y="618"/>
                    </a:lnTo>
                    <a:lnTo>
                      <a:pt x="315" y="620"/>
                    </a:lnTo>
                    <a:lnTo>
                      <a:pt x="313" y="620"/>
                    </a:lnTo>
                    <a:lnTo>
                      <a:pt x="313" y="622"/>
                    </a:lnTo>
                    <a:lnTo>
                      <a:pt x="313" y="624"/>
                    </a:lnTo>
                    <a:lnTo>
                      <a:pt x="313" y="626"/>
                    </a:lnTo>
                    <a:lnTo>
                      <a:pt x="311" y="626"/>
                    </a:lnTo>
                    <a:lnTo>
                      <a:pt x="311" y="628"/>
                    </a:lnTo>
                    <a:lnTo>
                      <a:pt x="309" y="628"/>
                    </a:lnTo>
                    <a:lnTo>
                      <a:pt x="309" y="630"/>
                    </a:lnTo>
                    <a:lnTo>
                      <a:pt x="307" y="631"/>
                    </a:lnTo>
                    <a:lnTo>
                      <a:pt x="307" y="633"/>
                    </a:lnTo>
                    <a:lnTo>
                      <a:pt x="307" y="635"/>
                    </a:lnTo>
                    <a:lnTo>
                      <a:pt x="306" y="635"/>
                    </a:lnTo>
                    <a:lnTo>
                      <a:pt x="306" y="637"/>
                    </a:lnTo>
                    <a:lnTo>
                      <a:pt x="304" y="637"/>
                    </a:lnTo>
                    <a:lnTo>
                      <a:pt x="304" y="635"/>
                    </a:lnTo>
                    <a:lnTo>
                      <a:pt x="302" y="635"/>
                    </a:lnTo>
                    <a:lnTo>
                      <a:pt x="300" y="635"/>
                    </a:lnTo>
                    <a:lnTo>
                      <a:pt x="298" y="633"/>
                    </a:lnTo>
                    <a:lnTo>
                      <a:pt x="296" y="633"/>
                    </a:lnTo>
                    <a:lnTo>
                      <a:pt x="294" y="633"/>
                    </a:lnTo>
                    <a:lnTo>
                      <a:pt x="294" y="631"/>
                    </a:lnTo>
                    <a:lnTo>
                      <a:pt x="294" y="630"/>
                    </a:lnTo>
                    <a:lnTo>
                      <a:pt x="294" y="628"/>
                    </a:lnTo>
                    <a:lnTo>
                      <a:pt x="294" y="626"/>
                    </a:lnTo>
                    <a:lnTo>
                      <a:pt x="292" y="626"/>
                    </a:lnTo>
                    <a:lnTo>
                      <a:pt x="290" y="626"/>
                    </a:lnTo>
                    <a:lnTo>
                      <a:pt x="290" y="624"/>
                    </a:lnTo>
                    <a:lnTo>
                      <a:pt x="288" y="624"/>
                    </a:lnTo>
                    <a:lnTo>
                      <a:pt x="288" y="622"/>
                    </a:lnTo>
                    <a:lnTo>
                      <a:pt x="286" y="622"/>
                    </a:lnTo>
                    <a:lnTo>
                      <a:pt x="284" y="622"/>
                    </a:lnTo>
                    <a:lnTo>
                      <a:pt x="284" y="620"/>
                    </a:lnTo>
                    <a:lnTo>
                      <a:pt x="283" y="620"/>
                    </a:lnTo>
                    <a:lnTo>
                      <a:pt x="283" y="618"/>
                    </a:lnTo>
                    <a:lnTo>
                      <a:pt x="283" y="616"/>
                    </a:lnTo>
                    <a:lnTo>
                      <a:pt x="284" y="616"/>
                    </a:lnTo>
                    <a:lnTo>
                      <a:pt x="284" y="614"/>
                    </a:lnTo>
                    <a:lnTo>
                      <a:pt x="284" y="612"/>
                    </a:lnTo>
                    <a:lnTo>
                      <a:pt x="286" y="612"/>
                    </a:lnTo>
                    <a:lnTo>
                      <a:pt x="286" y="610"/>
                    </a:lnTo>
                    <a:lnTo>
                      <a:pt x="286" y="608"/>
                    </a:lnTo>
                    <a:lnTo>
                      <a:pt x="288" y="608"/>
                    </a:lnTo>
                    <a:lnTo>
                      <a:pt x="288" y="607"/>
                    </a:lnTo>
                    <a:lnTo>
                      <a:pt x="288" y="605"/>
                    </a:lnTo>
                    <a:lnTo>
                      <a:pt x="288" y="603"/>
                    </a:lnTo>
                    <a:lnTo>
                      <a:pt x="286" y="603"/>
                    </a:lnTo>
                    <a:lnTo>
                      <a:pt x="286" y="601"/>
                    </a:lnTo>
                    <a:lnTo>
                      <a:pt x="288" y="601"/>
                    </a:lnTo>
                    <a:lnTo>
                      <a:pt x="288" y="603"/>
                    </a:lnTo>
                    <a:lnTo>
                      <a:pt x="288" y="601"/>
                    </a:lnTo>
                    <a:lnTo>
                      <a:pt x="290" y="601"/>
                    </a:lnTo>
                    <a:lnTo>
                      <a:pt x="290" y="599"/>
                    </a:lnTo>
                    <a:lnTo>
                      <a:pt x="290" y="597"/>
                    </a:lnTo>
                    <a:lnTo>
                      <a:pt x="292" y="597"/>
                    </a:lnTo>
                    <a:lnTo>
                      <a:pt x="292" y="595"/>
                    </a:lnTo>
                    <a:lnTo>
                      <a:pt x="292" y="597"/>
                    </a:lnTo>
                    <a:lnTo>
                      <a:pt x="294" y="599"/>
                    </a:lnTo>
                    <a:lnTo>
                      <a:pt x="296" y="599"/>
                    </a:lnTo>
                    <a:lnTo>
                      <a:pt x="296" y="601"/>
                    </a:lnTo>
                    <a:lnTo>
                      <a:pt x="298" y="601"/>
                    </a:lnTo>
                    <a:lnTo>
                      <a:pt x="300" y="601"/>
                    </a:lnTo>
                    <a:lnTo>
                      <a:pt x="300" y="599"/>
                    </a:lnTo>
                    <a:lnTo>
                      <a:pt x="300" y="597"/>
                    </a:lnTo>
                    <a:lnTo>
                      <a:pt x="302" y="597"/>
                    </a:lnTo>
                    <a:lnTo>
                      <a:pt x="302" y="595"/>
                    </a:lnTo>
                    <a:lnTo>
                      <a:pt x="302" y="593"/>
                    </a:lnTo>
                    <a:lnTo>
                      <a:pt x="304" y="593"/>
                    </a:lnTo>
                    <a:lnTo>
                      <a:pt x="302" y="593"/>
                    </a:lnTo>
                    <a:lnTo>
                      <a:pt x="302" y="591"/>
                    </a:lnTo>
                    <a:lnTo>
                      <a:pt x="304" y="591"/>
                    </a:lnTo>
                    <a:lnTo>
                      <a:pt x="304" y="589"/>
                    </a:lnTo>
                    <a:lnTo>
                      <a:pt x="304" y="591"/>
                    </a:lnTo>
                    <a:lnTo>
                      <a:pt x="304" y="589"/>
                    </a:lnTo>
                    <a:lnTo>
                      <a:pt x="304" y="591"/>
                    </a:lnTo>
                    <a:lnTo>
                      <a:pt x="304" y="589"/>
                    </a:lnTo>
                    <a:lnTo>
                      <a:pt x="306" y="589"/>
                    </a:lnTo>
                    <a:lnTo>
                      <a:pt x="306" y="587"/>
                    </a:lnTo>
                    <a:lnTo>
                      <a:pt x="306" y="585"/>
                    </a:lnTo>
                    <a:lnTo>
                      <a:pt x="306" y="583"/>
                    </a:lnTo>
                    <a:lnTo>
                      <a:pt x="307" y="583"/>
                    </a:lnTo>
                    <a:lnTo>
                      <a:pt x="307" y="582"/>
                    </a:lnTo>
                    <a:lnTo>
                      <a:pt x="307" y="580"/>
                    </a:lnTo>
                    <a:lnTo>
                      <a:pt x="309" y="580"/>
                    </a:lnTo>
                    <a:lnTo>
                      <a:pt x="307" y="580"/>
                    </a:lnTo>
                    <a:lnTo>
                      <a:pt x="307" y="578"/>
                    </a:lnTo>
                    <a:lnTo>
                      <a:pt x="309" y="578"/>
                    </a:lnTo>
                    <a:lnTo>
                      <a:pt x="307" y="578"/>
                    </a:lnTo>
                    <a:lnTo>
                      <a:pt x="307" y="576"/>
                    </a:lnTo>
                    <a:lnTo>
                      <a:pt x="309" y="576"/>
                    </a:lnTo>
                    <a:lnTo>
                      <a:pt x="307" y="576"/>
                    </a:lnTo>
                    <a:lnTo>
                      <a:pt x="309" y="576"/>
                    </a:lnTo>
                    <a:lnTo>
                      <a:pt x="309" y="574"/>
                    </a:lnTo>
                    <a:lnTo>
                      <a:pt x="309" y="572"/>
                    </a:lnTo>
                    <a:lnTo>
                      <a:pt x="309" y="570"/>
                    </a:lnTo>
                    <a:lnTo>
                      <a:pt x="309" y="568"/>
                    </a:lnTo>
                    <a:lnTo>
                      <a:pt x="309" y="570"/>
                    </a:lnTo>
                    <a:lnTo>
                      <a:pt x="309" y="568"/>
                    </a:lnTo>
                    <a:lnTo>
                      <a:pt x="307" y="568"/>
                    </a:lnTo>
                    <a:lnTo>
                      <a:pt x="309" y="568"/>
                    </a:lnTo>
                    <a:lnTo>
                      <a:pt x="307" y="568"/>
                    </a:lnTo>
                    <a:lnTo>
                      <a:pt x="307" y="566"/>
                    </a:lnTo>
                    <a:lnTo>
                      <a:pt x="306" y="566"/>
                    </a:lnTo>
                    <a:lnTo>
                      <a:pt x="306" y="564"/>
                    </a:lnTo>
                    <a:lnTo>
                      <a:pt x="306" y="562"/>
                    </a:lnTo>
                    <a:lnTo>
                      <a:pt x="304" y="562"/>
                    </a:lnTo>
                    <a:lnTo>
                      <a:pt x="304" y="560"/>
                    </a:lnTo>
                    <a:lnTo>
                      <a:pt x="302" y="560"/>
                    </a:lnTo>
                    <a:lnTo>
                      <a:pt x="302" y="558"/>
                    </a:lnTo>
                    <a:lnTo>
                      <a:pt x="300" y="557"/>
                    </a:lnTo>
                    <a:lnTo>
                      <a:pt x="300" y="555"/>
                    </a:lnTo>
                    <a:lnTo>
                      <a:pt x="298" y="555"/>
                    </a:lnTo>
                    <a:lnTo>
                      <a:pt x="298" y="553"/>
                    </a:lnTo>
                    <a:lnTo>
                      <a:pt x="296" y="553"/>
                    </a:lnTo>
                    <a:lnTo>
                      <a:pt x="298" y="553"/>
                    </a:lnTo>
                    <a:lnTo>
                      <a:pt x="298" y="551"/>
                    </a:lnTo>
                    <a:lnTo>
                      <a:pt x="296" y="551"/>
                    </a:lnTo>
                    <a:lnTo>
                      <a:pt x="294" y="553"/>
                    </a:lnTo>
                    <a:lnTo>
                      <a:pt x="292" y="553"/>
                    </a:lnTo>
                    <a:lnTo>
                      <a:pt x="292" y="551"/>
                    </a:lnTo>
                    <a:lnTo>
                      <a:pt x="290" y="551"/>
                    </a:lnTo>
                    <a:lnTo>
                      <a:pt x="288" y="551"/>
                    </a:lnTo>
                    <a:lnTo>
                      <a:pt x="288" y="549"/>
                    </a:lnTo>
                    <a:lnTo>
                      <a:pt x="286" y="549"/>
                    </a:lnTo>
                    <a:lnTo>
                      <a:pt x="286" y="547"/>
                    </a:lnTo>
                    <a:lnTo>
                      <a:pt x="284" y="547"/>
                    </a:lnTo>
                    <a:lnTo>
                      <a:pt x="283" y="547"/>
                    </a:lnTo>
                    <a:lnTo>
                      <a:pt x="283" y="545"/>
                    </a:lnTo>
                    <a:lnTo>
                      <a:pt x="281" y="545"/>
                    </a:lnTo>
                    <a:lnTo>
                      <a:pt x="279" y="545"/>
                    </a:lnTo>
                    <a:lnTo>
                      <a:pt x="279" y="543"/>
                    </a:lnTo>
                    <a:lnTo>
                      <a:pt x="277" y="543"/>
                    </a:lnTo>
                    <a:lnTo>
                      <a:pt x="275" y="543"/>
                    </a:lnTo>
                    <a:lnTo>
                      <a:pt x="275" y="541"/>
                    </a:lnTo>
                    <a:lnTo>
                      <a:pt x="275" y="543"/>
                    </a:lnTo>
                    <a:lnTo>
                      <a:pt x="273" y="543"/>
                    </a:lnTo>
                    <a:lnTo>
                      <a:pt x="271" y="543"/>
                    </a:lnTo>
                    <a:lnTo>
                      <a:pt x="271" y="545"/>
                    </a:lnTo>
                    <a:lnTo>
                      <a:pt x="271" y="547"/>
                    </a:lnTo>
                    <a:lnTo>
                      <a:pt x="269" y="547"/>
                    </a:lnTo>
                    <a:lnTo>
                      <a:pt x="269" y="549"/>
                    </a:lnTo>
                    <a:lnTo>
                      <a:pt x="269" y="551"/>
                    </a:lnTo>
                    <a:lnTo>
                      <a:pt x="267" y="551"/>
                    </a:lnTo>
                    <a:lnTo>
                      <a:pt x="267" y="553"/>
                    </a:lnTo>
                    <a:lnTo>
                      <a:pt x="267" y="555"/>
                    </a:lnTo>
                    <a:lnTo>
                      <a:pt x="269" y="555"/>
                    </a:lnTo>
                    <a:lnTo>
                      <a:pt x="267" y="555"/>
                    </a:lnTo>
                    <a:lnTo>
                      <a:pt x="267" y="557"/>
                    </a:lnTo>
                    <a:lnTo>
                      <a:pt x="267" y="558"/>
                    </a:lnTo>
                    <a:lnTo>
                      <a:pt x="265" y="557"/>
                    </a:lnTo>
                    <a:lnTo>
                      <a:pt x="265" y="558"/>
                    </a:lnTo>
                    <a:lnTo>
                      <a:pt x="265" y="560"/>
                    </a:lnTo>
                    <a:lnTo>
                      <a:pt x="263" y="560"/>
                    </a:lnTo>
                    <a:lnTo>
                      <a:pt x="263" y="562"/>
                    </a:lnTo>
                    <a:lnTo>
                      <a:pt x="261" y="562"/>
                    </a:lnTo>
                    <a:lnTo>
                      <a:pt x="259" y="562"/>
                    </a:lnTo>
                    <a:lnTo>
                      <a:pt x="259" y="564"/>
                    </a:lnTo>
                    <a:lnTo>
                      <a:pt x="258" y="564"/>
                    </a:lnTo>
                    <a:lnTo>
                      <a:pt x="258" y="566"/>
                    </a:lnTo>
                    <a:lnTo>
                      <a:pt x="256" y="566"/>
                    </a:lnTo>
                    <a:lnTo>
                      <a:pt x="254" y="566"/>
                    </a:lnTo>
                    <a:lnTo>
                      <a:pt x="254" y="568"/>
                    </a:lnTo>
                    <a:lnTo>
                      <a:pt x="252" y="568"/>
                    </a:lnTo>
                    <a:lnTo>
                      <a:pt x="252" y="570"/>
                    </a:lnTo>
                    <a:lnTo>
                      <a:pt x="252" y="572"/>
                    </a:lnTo>
                    <a:lnTo>
                      <a:pt x="252" y="574"/>
                    </a:lnTo>
                    <a:lnTo>
                      <a:pt x="250" y="574"/>
                    </a:lnTo>
                    <a:lnTo>
                      <a:pt x="250" y="576"/>
                    </a:lnTo>
                    <a:lnTo>
                      <a:pt x="250" y="578"/>
                    </a:lnTo>
                    <a:lnTo>
                      <a:pt x="250" y="580"/>
                    </a:lnTo>
                    <a:lnTo>
                      <a:pt x="250" y="582"/>
                    </a:lnTo>
                    <a:lnTo>
                      <a:pt x="250" y="583"/>
                    </a:lnTo>
                    <a:lnTo>
                      <a:pt x="248" y="583"/>
                    </a:lnTo>
                    <a:lnTo>
                      <a:pt x="248" y="585"/>
                    </a:lnTo>
                    <a:lnTo>
                      <a:pt x="248" y="587"/>
                    </a:lnTo>
                    <a:lnTo>
                      <a:pt x="246" y="587"/>
                    </a:lnTo>
                    <a:lnTo>
                      <a:pt x="246" y="589"/>
                    </a:lnTo>
                    <a:lnTo>
                      <a:pt x="244" y="589"/>
                    </a:lnTo>
                    <a:lnTo>
                      <a:pt x="244" y="591"/>
                    </a:lnTo>
                    <a:lnTo>
                      <a:pt x="242" y="591"/>
                    </a:lnTo>
                    <a:lnTo>
                      <a:pt x="242" y="593"/>
                    </a:lnTo>
                    <a:lnTo>
                      <a:pt x="240" y="593"/>
                    </a:lnTo>
                    <a:lnTo>
                      <a:pt x="240" y="595"/>
                    </a:lnTo>
                    <a:lnTo>
                      <a:pt x="238" y="595"/>
                    </a:lnTo>
                    <a:lnTo>
                      <a:pt x="240" y="595"/>
                    </a:lnTo>
                    <a:lnTo>
                      <a:pt x="240" y="597"/>
                    </a:lnTo>
                    <a:lnTo>
                      <a:pt x="240" y="599"/>
                    </a:lnTo>
                    <a:lnTo>
                      <a:pt x="242" y="601"/>
                    </a:lnTo>
                    <a:lnTo>
                      <a:pt x="244" y="601"/>
                    </a:lnTo>
                    <a:lnTo>
                      <a:pt x="246" y="603"/>
                    </a:lnTo>
                    <a:lnTo>
                      <a:pt x="248" y="605"/>
                    </a:lnTo>
                    <a:lnTo>
                      <a:pt x="248" y="607"/>
                    </a:lnTo>
                    <a:lnTo>
                      <a:pt x="248" y="608"/>
                    </a:lnTo>
                    <a:lnTo>
                      <a:pt x="246" y="610"/>
                    </a:lnTo>
                    <a:lnTo>
                      <a:pt x="246" y="612"/>
                    </a:lnTo>
                    <a:lnTo>
                      <a:pt x="246" y="614"/>
                    </a:lnTo>
                    <a:lnTo>
                      <a:pt x="244" y="614"/>
                    </a:lnTo>
                    <a:lnTo>
                      <a:pt x="244" y="616"/>
                    </a:lnTo>
                    <a:lnTo>
                      <a:pt x="244" y="618"/>
                    </a:lnTo>
                    <a:lnTo>
                      <a:pt x="242" y="618"/>
                    </a:lnTo>
                    <a:lnTo>
                      <a:pt x="242" y="620"/>
                    </a:lnTo>
                    <a:lnTo>
                      <a:pt x="242" y="622"/>
                    </a:lnTo>
                    <a:lnTo>
                      <a:pt x="242" y="624"/>
                    </a:lnTo>
                    <a:lnTo>
                      <a:pt x="240" y="626"/>
                    </a:lnTo>
                    <a:lnTo>
                      <a:pt x="240" y="628"/>
                    </a:lnTo>
                    <a:lnTo>
                      <a:pt x="240" y="630"/>
                    </a:lnTo>
                    <a:lnTo>
                      <a:pt x="242" y="630"/>
                    </a:lnTo>
                    <a:lnTo>
                      <a:pt x="242" y="631"/>
                    </a:lnTo>
                    <a:lnTo>
                      <a:pt x="242" y="633"/>
                    </a:lnTo>
                    <a:lnTo>
                      <a:pt x="240" y="633"/>
                    </a:lnTo>
                    <a:lnTo>
                      <a:pt x="240" y="635"/>
                    </a:lnTo>
                    <a:lnTo>
                      <a:pt x="240" y="637"/>
                    </a:lnTo>
                    <a:lnTo>
                      <a:pt x="240" y="639"/>
                    </a:lnTo>
                    <a:lnTo>
                      <a:pt x="240" y="641"/>
                    </a:lnTo>
                    <a:lnTo>
                      <a:pt x="238" y="641"/>
                    </a:lnTo>
                    <a:lnTo>
                      <a:pt x="238" y="643"/>
                    </a:lnTo>
                    <a:lnTo>
                      <a:pt x="238" y="645"/>
                    </a:lnTo>
                    <a:lnTo>
                      <a:pt x="236" y="645"/>
                    </a:lnTo>
                    <a:lnTo>
                      <a:pt x="236" y="647"/>
                    </a:lnTo>
                    <a:lnTo>
                      <a:pt x="235" y="647"/>
                    </a:lnTo>
                    <a:lnTo>
                      <a:pt x="233" y="647"/>
                    </a:lnTo>
                    <a:lnTo>
                      <a:pt x="233" y="645"/>
                    </a:lnTo>
                    <a:lnTo>
                      <a:pt x="231" y="645"/>
                    </a:lnTo>
                    <a:lnTo>
                      <a:pt x="231" y="643"/>
                    </a:lnTo>
                    <a:lnTo>
                      <a:pt x="231" y="641"/>
                    </a:lnTo>
                    <a:lnTo>
                      <a:pt x="231" y="639"/>
                    </a:lnTo>
                    <a:lnTo>
                      <a:pt x="229" y="639"/>
                    </a:lnTo>
                    <a:lnTo>
                      <a:pt x="229" y="637"/>
                    </a:lnTo>
                    <a:lnTo>
                      <a:pt x="227" y="637"/>
                    </a:lnTo>
                    <a:lnTo>
                      <a:pt x="225" y="637"/>
                    </a:lnTo>
                    <a:lnTo>
                      <a:pt x="225" y="635"/>
                    </a:lnTo>
                    <a:lnTo>
                      <a:pt x="223" y="635"/>
                    </a:lnTo>
                    <a:lnTo>
                      <a:pt x="223" y="633"/>
                    </a:lnTo>
                    <a:lnTo>
                      <a:pt x="221" y="633"/>
                    </a:lnTo>
                    <a:lnTo>
                      <a:pt x="221" y="631"/>
                    </a:lnTo>
                    <a:lnTo>
                      <a:pt x="219" y="631"/>
                    </a:lnTo>
                    <a:lnTo>
                      <a:pt x="219" y="630"/>
                    </a:lnTo>
                    <a:lnTo>
                      <a:pt x="217" y="630"/>
                    </a:lnTo>
                    <a:lnTo>
                      <a:pt x="217" y="631"/>
                    </a:lnTo>
                    <a:lnTo>
                      <a:pt x="215" y="631"/>
                    </a:lnTo>
                    <a:lnTo>
                      <a:pt x="213" y="631"/>
                    </a:lnTo>
                    <a:lnTo>
                      <a:pt x="213" y="633"/>
                    </a:lnTo>
                    <a:lnTo>
                      <a:pt x="213" y="631"/>
                    </a:lnTo>
                    <a:lnTo>
                      <a:pt x="211" y="631"/>
                    </a:lnTo>
                    <a:lnTo>
                      <a:pt x="210" y="631"/>
                    </a:lnTo>
                    <a:lnTo>
                      <a:pt x="210" y="633"/>
                    </a:lnTo>
                    <a:lnTo>
                      <a:pt x="210" y="631"/>
                    </a:lnTo>
                    <a:lnTo>
                      <a:pt x="210" y="633"/>
                    </a:lnTo>
                    <a:lnTo>
                      <a:pt x="208" y="633"/>
                    </a:lnTo>
                    <a:lnTo>
                      <a:pt x="208" y="631"/>
                    </a:lnTo>
                    <a:lnTo>
                      <a:pt x="206" y="631"/>
                    </a:lnTo>
                    <a:lnTo>
                      <a:pt x="204" y="631"/>
                    </a:lnTo>
                    <a:lnTo>
                      <a:pt x="204" y="633"/>
                    </a:lnTo>
                    <a:lnTo>
                      <a:pt x="202" y="633"/>
                    </a:lnTo>
                    <a:lnTo>
                      <a:pt x="202" y="635"/>
                    </a:lnTo>
                    <a:lnTo>
                      <a:pt x="202" y="637"/>
                    </a:lnTo>
                    <a:lnTo>
                      <a:pt x="200" y="637"/>
                    </a:lnTo>
                    <a:lnTo>
                      <a:pt x="200" y="639"/>
                    </a:lnTo>
                    <a:lnTo>
                      <a:pt x="198" y="639"/>
                    </a:lnTo>
                    <a:lnTo>
                      <a:pt x="198" y="641"/>
                    </a:lnTo>
                    <a:lnTo>
                      <a:pt x="198" y="643"/>
                    </a:lnTo>
                    <a:lnTo>
                      <a:pt x="196" y="643"/>
                    </a:lnTo>
                    <a:lnTo>
                      <a:pt x="194" y="643"/>
                    </a:lnTo>
                    <a:lnTo>
                      <a:pt x="194" y="645"/>
                    </a:lnTo>
                    <a:lnTo>
                      <a:pt x="192" y="645"/>
                    </a:lnTo>
                    <a:lnTo>
                      <a:pt x="192" y="647"/>
                    </a:lnTo>
                    <a:lnTo>
                      <a:pt x="190" y="647"/>
                    </a:lnTo>
                    <a:lnTo>
                      <a:pt x="190" y="645"/>
                    </a:lnTo>
                    <a:lnTo>
                      <a:pt x="190" y="643"/>
                    </a:lnTo>
                    <a:lnTo>
                      <a:pt x="190" y="641"/>
                    </a:lnTo>
                    <a:lnTo>
                      <a:pt x="188" y="641"/>
                    </a:lnTo>
                    <a:lnTo>
                      <a:pt x="187" y="641"/>
                    </a:lnTo>
                    <a:lnTo>
                      <a:pt x="185" y="641"/>
                    </a:lnTo>
                    <a:lnTo>
                      <a:pt x="183" y="641"/>
                    </a:lnTo>
                    <a:lnTo>
                      <a:pt x="183" y="643"/>
                    </a:lnTo>
                    <a:lnTo>
                      <a:pt x="181" y="643"/>
                    </a:lnTo>
                    <a:lnTo>
                      <a:pt x="181" y="645"/>
                    </a:lnTo>
                    <a:lnTo>
                      <a:pt x="179" y="645"/>
                    </a:lnTo>
                    <a:lnTo>
                      <a:pt x="179" y="647"/>
                    </a:lnTo>
                    <a:lnTo>
                      <a:pt x="177" y="647"/>
                    </a:lnTo>
                    <a:lnTo>
                      <a:pt x="175" y="647"/>
                    </a:lnTo>
                    <a:lnTo>
                      <a:pt x="175" y="645"/>
                    </a:lnTo>
                    <a:lnTo>
                      <a:pt x="175" y="643"/>
                    </a:lnTo>
                    <a:lnTo>
                      <a:pt x="177" y="643"/>
                    </a:lnTo>
                    <a:lnTo>
                      <a:pt x="177" y="641"/>
                    </a:lnTo>
                    <a:lnTo>
                      <a:pt x="175" y="641"/>
                    </a:lnTo>
                    <a:lnTo>
                      <a:pt x="173" y="641"/>
                    </a:lnTo>
                    <a:lnTo>
                      <a:pt x="171" y="641"/>
                    </a:lnTo>
                    <a:lnTo>
                      <a:pt x="169" y="641"/>
                    </a:lnTo>
                    <a:lnTo>
                      <a:pt x="167" y="641"/>
                    </a:lnTo>
                    <a:lnTo>
                      <a:pt x="165" y="641"/>
                    </a:lnTo>
                    <a:lnTo>
                      <a:pt x="163" y="641"/>
                    </a:lnTo>
                    <a:lnTo>
                      <a:pt x="162" y="641"/>
                    </a:lnTo>
                    <a:lnTo>
                      <a:pt x="162" y="639"/>
                    </a:lnTo>
                    <a:lnTo>
                      <a:pt x="160" y="641"/>
                    </a:lnTo>
                    <a:lnTo>
                      <a:pt x="158" y="641"/>
                    </a:lnTo>
                    <a:lnTo>
                      <a:pt x="156" y="641"/>
                    </a:lnTo>
                    <a:lnTo>
                      <a:pt x="154" y="641"/>
                    </a:lnTo>
                    <a:lnTo>
                      <a:pt x="152" y="641"/>
                    </a:lnTo>
                    <a:lnTo>
                      <a:pt x="150" y="641"/>
                    </a:lnTo>
                    <a:lnTo>
                      <a:pt x="150" y="643"/>
                    </a:lnTo>
                    <a:lnTo>
                      <a:pt x="148" y="643"/>
                    </a:lnTo>
                    <a:lnTo>
                      <a:pt x="148" y="645"/>
                    </a:lnTo>
                    <a:lnTo>
                      <a:pt x="146" y="645"/>
                    </a:lnTo>
                    <a:lnTo>
                      <a:pt x="144" y="645"/>
                    </a:lnTo>
                    <a:lnTo>
                      <a:pt x="144" y="643"/>
                    </a:lnTo>
                    <a:lnTo>
                      <a:pt x="142" y="643"/>
                    </a:lnTo>
                    <a:lnTo>
                      <a:pt x="142" y="641"/>
                    </a:lnTo>
                    <a:lnTo>
                      <a:pt x="142" y="639"/>
                    </a:lnTo>
                    <a:lnTo>
                      <a:pt x="140" y="639"/>
                    </a:lnTo>
                    <a:lnTo>
                      <a:pt x="140" y="637"/>
                    </a:lnTo>
                    <a:lnTo>
                      <a:pt x="139" y="637"/>
                    </a:lnTo>
                    <a:lnTo>
                      <a:pt x="139" y="635"/>
                    </a:lnTo>
                    <a:lnTo>
                      <a:pt x="139" y="633"/>
                    </a:lnTo>
                    <a:lnTo>
                      <a:pt x="139" y="631"/>
                    </a:lnTo>
                    <a:lnTo>
                      <a:pt x="137" y="631"/>
                    </a:lnTo>
                    <a:lnTo>
                      <a:pt x="137" y="630"/>
                    </a:lnTo>
                    <a:lnTo>
                      <a:pt x="137" y="628"/>
                    </a:lnTo>
                    <a:lnTo>
                      <a:pt x="135" y="628"/>
                    </a:lnTo>
                    <a:lnTo>
                      <a:pt x="135" y="626"/>
                    </a:lnTo>
                    <a:lnTo>
                      <a:pt x="135" y="624"/>
                    </a:lnTo>
                    <a:lnTo>
                      <a:pt x="135" y="622"/>
                    </a:lnTo>
                    <a:lnTo>
                      <a:pt x="133" y="622"/>
                    </a:lnTo>
                    <a:lnTo>
                      <a:pt x="131" y="622"/>
                    </a:lnTo>
                    <a:lnTo>
                      <a:pt x="131" y="620"/>
                    </a:lnTo>
                    <a:lnTo>
                      <a:pt x="129" y="620"/>
                    </a:lnTo>
                    <a:lnTo>
                      <a:pt x="127" y="620"/>
                    </a:lnTo>
                    <a:lnTo>
                      <a:pt x="125" y="620"/>
                    </a:lnTo>
                    <a:lnTo>
                      <a:pt x="123" y="620"/>
                    </a:lnTo>
                    <a:lnTo>
                      <a:pt x="121" y="620"/>
                    </a:lnTo>
                    <a:lnTo>
                      <a:pt x="119" y="620"/>
                    </a:lnTo>
                    <a:lnTo>
                      <a:pt x="119" y="618"/>
                    </a:lnTo>
                    <a:lnTo>
                      <a:pt x="119" y="616"/>
                    </a:lnTo>
                    <a:lnTo>
                      <a:pt x="121" y="616"/>
                    </a:lnTo>
                    <a:lnTo>
                      <a:pt x="119" y="616"/>
                    </a:lnTo>
                    <a:lnTo>
                      <a:pt x="119" y="614"/>
                    </a:lnTo>
                    <a:lnTo>
                      <a:pt x="119" y="612"/>
                    </a:lnTo>
                    <a:lnTo>
                      <a:pt x="117" y="614"/>
                    </a:lnTo>
                    <a:lnTo>
                      <a:pt x="117" y="612"/>
                    </a:lnTo>
                    <a:lnTo>
                      <a:pt x="117" y="610"/>
                    </a:lnTo>
                    <a:lnTo>
                      <a:pt x="117" y="608"/>
                    </a:lnTo>
                    <a:lnTo>
                      <a:pt x="116" y="608"/>
                    </a:lnTo>
                    <a:lnTo>
                      <a:pt x="116" y="607"/>
                    </a:lnTo>
                    <a:lnTo>
                      <a:pt x="114" y="607"/>
                    </a:lnTo>
                    <a:lnTo>
                      <a:pt x="116" y="607"/>
                    </a:lnTo>
                    <a:lnTo>
                      <a:pt x="116" y="605"/>
                    </a:lnTo>
                    <a:lnTo>
                      <a:pt x="114" y="605"/>
                    </a:lnTo>
                    <a:lnTo>
                      <a:pt x="114" y="603"/>
                    </a:lnTo>
                    <a:lnTo>
                      <a:pt x="114" y="605"/>
                    </a:lnTo>
                    <a:lnTo>
                      <a:pt x="112" y="605"/>
                    </a:lnTo>
                    <a:lnTo>
                      <a:pt x="110" y="605"/>
                    </a:lnTo>
                    <a:lnTo>
                      <a:pt x="108" y="605"/>
                    </a:lnTo>
                    <a:lnTo>
                      <a:pt x="106" y="605"/>
                    </a:lnTo>
                    <a:lnTo>
                      <a:pt x="104" y="605"/>
                    </a:lnTo>
                    <a:lnTo>
                      <a:pt x="104" y="603"/>
                    </a:lnTo>
                    <a:lnTo>
                      <a:pt x="104" y="601"/>
                    </a:lnTo>
                    <a:lnTo>
                      <a:pt x="102" y="601"/>
                    </a:lnTo>
                    <a:lnTo>
                      <a:pt x="100" y="601"/>
                    </a:lnTo>
                    <a:lnTo>
                      <a:pt x="98" y="599"/>
                    </a:lnTo>
                    <a:lnTo>
                      <a:pt x="96" y="599"/>
                    </a:lnTo>
                    <a:lnTo>
                      <a:pt x="96" y="597"/>
                    </a:lnTo>
                    <a:lnTo>
                      <a:pt x="94" y="597"/>
                    </a:lnTo>
                    <a:lnTo>
                      <a:pt x="94" y="595"/>
                    </a:lnTo>
                    <a:lnTo>
                      <a:pt x="92" y="595"/>
                    </a:lnTo>
                    <a:lnTo>
                      <a:pt x="92" y="597"/>
                    </a:lnTo>
                    <a:lnTo>
                      <a:pt x="92" y="599"/>
                    </a:lnTo>
                    <a:lnTo>
                      <a:pt x="91" y="599"/>
                    </a:lnTo>
                    <a:lnTo>
                      <a:pt x="92" y="599"/>
                    </a:lnTo>
                    <a:lnTo>
                      <a:pt x="91" y="599"/>
                    </a:lnTo>
                    <a:lnTo>
                      <a:pt x="91" y="601"/>
                    </a:lnTo>
                    <a:lnTo>
                      <a:pt x="91" y="603"/>
                    </a:lnTo>
                    <a:lnTo>
                      <a:pt x="89" y="605"/>
                    </a:lnTo>
                    <a:lnTo>
                      <a:pt x="89" y="607"/>
                    </a:lnTo>
                    <a:lnTo>
                      <a:pt x="91" y="607"/>
                    </a:lnTo>
                    <a:lnTo>
                      <a:pt x="91" y="608"/>
                    </a:lnTo>
                    <a:lnTo>
                      <a:pt x="89" y="608"/>
                    </a:lnTo>
                    <a:lnTo>
                      <a:pt x="91" y="608"/>
                    </a:lnTo>
                    <a:lnTo>
                      <a:pt x="89" y="608"/>
                    </a:lnTo>
                    <a:lnTo>
                      <a:pt x="89" y="610"/>
                    </a:lnTo>
                    <a:lnTo>
                      <a:pt x="87" y="610"/>
                    </a:lnTo>
                    <a:lnTo>
                      <a:pt x="85" y="610"/>
                    </a:lnTo>
                    <a:lnTo>
                      <a:pt x="83" y="610"/>
                    </a:lnTo>
                    <a:lnTo>
                      <a:pt x="85" y="610"/>
                    </a:lnTo>
                    <a:lnTo>
                      <a:pt x="85" y="612"/>
                    </a:lnTo>
                    <a:lnTo>
                      <a:pt x="83" y="612"/>
                    </a:lnTo>
                    <a:lnTo>
                      <a:pt x="83" y="610"/>
                    </a:lnTo>
                    <a:lnTo>
                      <a:pt x="83" y="612"/>
                    </a:lnTo>
                    <a:lnTo>
                      <a:pt x="81" y="612"/>
                    </a:lnTo>
                    <a:lnTo>
                      <a:pt x="81" y="614"/>
                    </a:lnTo>
                    <a:lnTo>
                      <a:pt x="81" y="616"/>
                    </a:lnTo>
                    <a:lnTo>
                      <a:pt x="79" y="616"/>
                    </a:lnTo>
                    <a:lnTo>
                      <a:pt x="77" y="616"/>
                    </a:lnTo>
                    <a:lnTo>
                      <a:pt x="75" y="616"/>
                    </a:lnTo>
                    <a:lnTo>
                      <a:pt x="73" y="616"/>
                    </a:lnTo>
                    <a:lnTo>
                      <a:pt x="71" y="616"/>
                    </a:lnTo>
                    <a:lnTo>
                      <a:pt x="69" y="616"/>
                    </a:lnTo>
                    <a:lnTo>
                      <a:pt x="69" y="614"/>
                    </a:lnTo>
                    <a:lnTo>
                      <a:pt x="69" y="612"/>
                    </a:lnTo>
                    <a:lnTo>
                      <a:pt x="68" y="612"/>
                    </a:lnTo>
                    <a:lnTo>
                      <a:pt x="68" y="610"/>
                    </a:lnTo>
                    <a:lnTo>
                      <a:pt x="68" y="608"/>
                    </a:lnTo>
                    <a:lnTo>
                      <a:pt x="68" y="607"/>
                    </a:lnTo>
                    <a:lnTo>
                      <a:pt x="69" y="607"/>
                    </a:lnTo>
                    <a:lnTo>
                      <a:pt x="69" y="605"/>
                    </a:lnTo>
                    <a:lnTo>
                      <a:pt x="71" y="605"/>
                    </a:lnTo>
                    <a:lnTo>
                      <a:pt x="71" y="603"/>
                    </a:lnTo>
                    <a:lnTo>
                      <a:pt x="73" y="603"/>
                    </a:lnTo>
                    <a:lnTo>
                      <a:pt x="73" y="601"/>
                    </a:lnTo>
                    <a:lnTo>
                      <a:pt x="75" y="601"/>
                    </a:lnTo>
                    <a:lnTo>
                      <a:pt x="75" y="599"/>
                    </a:lnTo>
                    <a:lnTo>
                      <a:pt x="77" y="599"/>
                    </a:lnTo>
                    <a:lnTo>
                      <a:pt x="79" y="597"/>
                    </a:lnTo>
                    <a:lnTo>
                      <a:pt x="79" y="595"/>
                    </a:lnTo>
                    <a:lnTo>
                      <a:pt x="81" y="595"/>
                    </a:lnTo>
                    <a:lnTo>
                      <a:pt x="79" y="595"/>
                    </a:lnTo>
                    <a:lnTo>
                      <a:pt x="81" y="595"/>
                    </a:lnTo>
                    <a:lnTo>
                      <a:pt x="81" y="593"/>
                    </a:lnTo>
                    <a:lnTo>
                      <a:pt x="81" y="591"/>
                    </a:lnTo>
                    <a:lnTo>
                      <a:pt x="81" y="589"/>
                    </a:lnTo>
                    <a:lnTo>
                      <a:pt x="79" y="589"/>
                    </a:lnTo>
                    <a:lnTo>
                      <a:pt x="77" y="589"/>
                    </a:lnTo>
                    <a:lnTo>
                      <a:pt x="77" y="587"/>
                    </a:lnTo>
                    <a:lnTo>
                      <a:pt x="77" y="585"/>
                    </a:lnTo>
                    <a:lnTo>
                      <a:pt x="79" y="585"/>
                    </a:lnTo>
                    <a:lnTo>
                      <a:pt x="79" y="583"/>
                    </a:lnTo>
                    <a:lnTo>
                      <a:pt x="81" y="583"/>
                    </a:lnTo>
                    <a:lnTo>
                      <a:pt x="81" y="582"/>
                    </a:lnTo>
                    <a:lnTo>
                      <a:pt x="81" y="580"/>
                    </a:lnTo>
                    <a:lnTo>
                      <a:pt x="83" y="580"/>
                    </a:lnTo>
                    <a:lnTo>
                      <a:pt x="81" y="580"/>
                    </a:lnTo>
                    <a:lnTo>
                      <a:pt x="81" y="578"/>
                    </a:lnTo>
                    <a:lnTo>
                      <a:pt x="79" y="578"/>
                    </a:lnTo>
                    <a:lnTo>
                      <a:pt x="79" y="576"/>
                    </a:lnTo>
                    <a:lnTo>
                      <a:pt x="77" y="576"/>
                    </a:lnTo>
                    <a:lnTo>
                      <a:pt x="77" y="574"/>
                    </a:lnTo>
                    <a:lnTo>
                      <a:pt x="75" y="574"/>
                    </a:lnTo>
                    <a:lnTo>
                      <a:pt x="75" y="572"/>
                    </a:lnTo>
                    <a:lnTo>
                      <a:pt x="75" y="570"/>
                    </a:lnTo>
                    <a:lnTo>
                      <a:pt x="73" y="570"/>
                    </a:lnTo>
                    <a:lnTo>
                      <a:pt x="73" y="568"/>
                    </a:lnTo>
                    <a:lnTo>
                      <a:pt x="71" y="568"/>
                    </a:lnTo>
                    <a:lnTo>
                      <a:pt x="71" y="566"/>
                    </a:lnTo>
                    <a:lnTo>
                      <a:pt x="73" y="566"/>
                    </a:lnTo>
                    <a:lnTo>
                      <a:pt x="73" y="564"/>
                    </a:lnTo>
                    <a:lnTo>
                      <a:pt x="71" y="564"/>
                    </a:lnTo>
                    <a:lnTo>
                      <a:pt x="71" y="562"/>
                    </a:lnTo>
                    <a:lnTo>
                      <a:pt x="71" y="560"/>
                    </a:lnTo>
                    <a:lnTo>
                      <a:pt x="71" y="558"/>
                    </a:lnTo>
                    <a:lnTo>
                      <a:pt x="71" y="557"/>
                    </a:lnTo>
                    <a:lnTo>
                      <a:pt x="71" y="558"/>
                    </a:lnTo>
                    <a:lnTo>
                      <a:pt x="71" y="557"/>
                    </a:lnTo>
                    <a:lnTo>
                      <a:pt x="73" y="555"/>
                    </a:lnTo>
                    <a:lnTo>
                      <a:pt x="71" y="553"/>
                    </a:lnTo>
                    <a:lnTo>
                      <a:pt x="69" y="553"/>
                    </a:lnTo>
                    <a:lnTo>
                      <a:pt x="69" y="551"/>
                    </a:lnTo>
                    <a:lnTo>
                      <a:pt x="68" y="551"/>
                    </a:lnTo>
                    <a:lnTo>
                      <a:pt x="68" y="553"/>
                    </a:lnTo>
                    <a:lnTo>
                      <a:pt x="68" y="551"/>
                    </a:lnTo>
                    <a:lnTo>
                      <a:pt x="68" y="549"/>
                    </a:lnTo>
                    <a:lnTo>
                      <a:pt x="68" y="551"/>
                    </a:lnTo>
                    <a:lnTo>
                      <a:pt x="66" y="551"/>
                    </a:lnTo>
                    <a:lnTo>
                      <a:pt x="66" y="549"/>
                    </a:lnTo>
                    <a:lnTo>
                      <a:pt x="66" y="551"/>
                    </a:lnTo>
                    <a:lnTo>
                      <a:pt x="64" y="551"/>
                    </a:lnTo>
                    <a:lnTo>
                      <a:pt x="64" y="549"/>
                    </a:lnTo>
                    <a:lnTo>
                      <a:pt x="62" y="549"/>
                    </a:lnTo>
                    <a:lnTo>
                      <a:pt x="60" y="549"/>
                    </a:lnTo>
                    <a:lnTo>
                      <a:pt x="60" y="551"/>
                    </a:lnTo>
                    <a:lnTo>
                      <a:pt x="60" y="553"/>
                    </a:lnTo>
                    <a:lnTo>
                      <a:pt x="60" y="551"/>
                    </a:lnTo>
                    <a:lnTo>
                      <a:pt x="58" y="551"/>
                    </a:lnTo>
                    <a:lnTo>
                      <a:pt x="58" y="553"/>
                    </a:lnTo>
                    <a:lnTo>
                      <a:pt x="56" y="553"/>
                    </a:lnTo>
                    <a:lnTo>
                      <a:pt x="54" y="553"/>
                    </a:lnTo>
                    <a:lnTo>
                      <a:pt x="54" y="555"/>
                    </a:lnTo>
                    <a:lnTo>
                      <a:pt x="52" y="555"/>
                    </a:lnTo>
                    <a:lnTo>
                      <a:pt x="50" y="555"/>
                    </a:lnTo>
                    <a:lnTo>
                      <a:pt x="50" y="557"/>
                    </a:lnTo>
                    <a:lnTo>
                      <a:pt x="50" y="558"/>
                    </a:lnTo>
                    <a:lnTo>
                      <a:pt x="50" y="560"/>
                    </a:lnTo>
                    <a:lnTo>
                      <a:pt x="48" y="560"/>
                    </a:lnTo>
                    <a:lnTo>
                      <a:pt x="46" y="560"/>
                    </a:lnTo>
                    <a:lnTo>
                      <a:pt x="44" y="560"/>
                    </a:lnTo>
                    <a:lnTo>
                      <a:pt x="44" y="558"/>
                    </a:lnTo>
                    <a:lnTo>
                      <a:pt x="43" y="558"/>
                    </a:lnTo>
                    <a:lnTo>
                      <a:pt x="43" y="560"/>
                    </a:lnTo>
                    <a:lnTo>
                      <a:pt x="43" y="558"/>
                    </a:lnTo>
                    <a:lnTo>
                      <a:pt x="43" y="560"/>
                    </a:lnTo>
                    <a:lnTo>
                      <a:pt x="41" y="560"/>
                    </a:lnTo>
                    <a:lnTo>
                      <a:pt x="39" y="560"/>
                    </a:lnTo>
                    <a:lnTo>
                      <a:pt x="39" y="558"/>
                    </a:lnTo>
                    <a:lnTo>
                      <a:pt x="41" y="558"/>
                    </a:lnTo>
                    <a:lnTo>
                      <a:pt x="39" y="558"/>
                    </a:lnTo>
                    <a:lnTo>
                      <a:pt x="39" y="557"/>
                    </a:lnTo>
                    <a:lnTo>
                      <a:pt x="37" y="557"/>
                    </a:lnTo>
                    <a:lnTo>
                      <a:pt x="37" y="555"/>
                    </a:lnTo>
                    <a:lnTo>
                      <a:pt x="35" y="555"/>
                    </a:lnTo>
                    <a:lnTo>
                      <a:pt x="35" y="553"/>
                    </a:lnTo>
                    <a:lnTo>
                      <a:pt x="35" y="551"/>
                    </a:lnTo>
                    <a:lnTo>
                      <a:pt x="33" y="549"/>
                    </a:lnTo>
                    <a:lnTo>
                      <a:pt x="31" y="549"/>
                    </a:lnTo>
                    <a:lnTo>
                      <a:pt x="31" y="547"/>
                    </a:lnTo>
                    <a:lnTo>
                      <a:pt x="31" y="549"/>
                    </a:lnTo>
                    <a:lnTo>
                      <a:pt x="29" y="549"/>
                    </a:lnTo>
                    <a:lnTo>
                      <a:pt x="27" y="549"/>
                    </a:lnTo>
                    <a:lnTo>
                      <a:pt x="27" y="547"/>
                    </a:lnTo>
                    <a:lnTo>
                      <a:pt x="27" y="549"/>
                    </a:lnTo>
                    <a:lnTo>
                      <a:pt x="27" y="547"/>
                    </a:lnTo>
                    <a:lnTo>
                      <a:pt x="25" y="547"/>
                    </a:lnTo>
                    <a:lnTo>
                      <a:pt x="23" y="547"/>
                    </a:lnTo>
                    <a:lnTo>
                      <a:pt x="23" y="545"/>
                    </a:lnTo>
                    <a:lnTo>
                      <a:pt x="21" y="545"/>
                    </a:lnTo>
                    <a:lnTo>
                      <a:pt x="21" y="543"/>
                    </a:lnTo>
                    <a:lnTo>
                      <a:pt x="21" y="541"/>
                    </a:lnTo>
                    <a:lnTo>
                      <a:pt x="20" y="541"/>
                    </a:lnTo>
                    <a:lnTo>
                      <a:pt x="20" y="539"/>
                    </a:lnTo>
                    <a:lnTo>
                      <a:pt x="20" y="537"/>
                    </a:lnTo>
                    <a:lnTo>
                      <a:pt x="20" y="535"/>
                    </a:lnTo>
                    <a:lnTo>
                      <a:pt x="21" y="535"/>
                    </a:lnTo>
                    <a:lnTo>
                      <a:pt x="20" y="535"/>
                    </a:lnTo>
                    <a:lnTo>
                      <a:pt x="20" y="534"/>
                    </a:lnTo>
                    <a:lnTo>
                      <a:pt x="18" y="534"/>
                    </a:lnTo>
                    <a:lnTo>
                      <a:pt x="18" y="532"/>
                    </a:lnTo>
                    <a:lnTo>
                      <a:pt x="16" y="532"/>
                    </a:lnTo>
                    <a:lnTo>
                      <a:pt x="16" y="530"/>
                    </a:lnTo>
                    <a:lnTo>
                      <a:pt x="14" y="530"/>
                    </a:lnTo>
                    <a:lnTo>
                      <a:pt x="14" y="528"/>
                    </a:lnTo>
                    <a:lnTo>
                      <a:pt x="14" y="526"/>
                    </a:lnTo>
                    <a:lnTo>
                      <a:pt x="16" y="526"/>
                    </a:lnTo>
                    <a:lnTo>
                      <a:pt x="16" y="524"/>
                    </a:lnTo>
                    <a:lnTo>
                      <a:pt x="16" y="522"/>
                    </a:lnTo>
                    <a:lnTo>
                      <a:pt x="14" y="522"/>
                    </a:lnTo>
                    <a:lnTo>
                      <a:pt x="16" y="522"/>
                    </a:lnTo>
                    <a:lnTo>
                      <a:pt x="14" y="520"/>
                    </a:lnTo>
                    <a:lnTo>
                      <a:pt x="16" y="520"/>
                    </a:lnTo>
                    <a:lnTo>
                      <a:pt x="14" y="520"/>
                    </a:lnTo>
                    <a:lnTo>
                      <a:pt x="16" y="520"/>
                    </a:lnTo>
                    <a:lnTo>
                      <a:pt x="16" y="518"/>
                    </a:lnTo>
                    <a:lnTo>
                      <a:pt x="16" y="516"/>
                    </a:lnTo>
                    <a:lnTo>
                      <a:pt x="14" y="516"/>
                    </a:lnTo>
                    <a:lnTo>
                      <a:pt x="14" y="518"/>
                    </a:lnTo>
                    <a:lnTo>
                      <a:pt x="12" y="518"/>
                    </a:lnTo>
                    <a:lnTo>
                      <a:pt x="12" y="516"/>
                    </a:lnTo>
                    <a:lnTo>
                      <a:pt x="10" y="516"/>
                    </a:lnTo>
                    <a:lnTo>
                      <a:pt x="10" y="514"/>
                    </a:lnTo>
                    <a:lnTo>
                      <a:pt x="8" y="514"/>
                    </a:lnTo>
                    <a:lnTo>
                      <a:pt x="10" y="514"/>
                    </a:lnTo>
                    <a:lnTo>
                      <a:pt x="8" y="514"/>
                    </a:lnTo>
                    <a:lnTo>
                      <a:pt x="6" y="514"/>
                    </a:lnTo>
                    <a:lnTo>
                      <a:pt x="6" y="512"/>
                    </a:lnTo>
                    <a:lnTo>
                      <a:pt x="4" y="512"/>
                    </a:lnTo>
                    <a:lnTo>
                      <a:pt x="6" y="512"/>
                    </a:lnTo>
                    <a:lnTo>
                      <a:pt x="4" y="512"/>
                    </a:lnTo>
                    <a:lnTo>
                      <a:pt x="4" y="510"/>
                    </a:lnTo>
                    <a:lnTo>
                      <a:pt x="6" y="510"/>
                    </a:lnTo>
                    <a:lnTo>
                      <a:pt x="4" y="510"/>
                    </a:lnTo>
                    <a:lnTo>
                      <a:pt x="4" y="509"/>
                    </a:lnTo>
                    <a:lnTo>
                      <a:pt x="2" y="509"/>
                    </a:lnTo>
                    <a:lnTo>
                      <a:pt x="2" y="507"/>
                    </a:lnTo>
                    <a:lnTo>
                      <a:pt x="2" y="505"/>
                    </a:lnTo>
                    <a:lnTo>
                      <a:pt x="2" y="503"/>
                    </a:lnTo>
                    <a:lnTo>
                      <a:pt x="0" y="503"/>
                    </a:lnTo>
                    <a:lnTo>
                      <a:pt x="0" y="501"/>
                    </a:lnTo>
                    <a:lnTo>
                      <a:pt x="0" y="499"/>
                    </a:lnTo>
                    <a:lnTo>
                      <a:pt x="2" y="497"/>
                    </a:lnTo>
                    <a:lnTo>
                      <a:pt x="4" y="497"/>
                    </a:lnTo>
                    <a:lnTo>
                      <a:pt x="4" y="495"/>
                    </a:lnTo>
                    <a:lnTo>
                      <a:pt x="6" y="495"/>
                    </a:lnTo>
                    <a:lnTo>
                      <a:pt x="8" y="495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48" name="Freeform 4870">
                <a:extLst>
                  <a:ext uri="{FF2B5EF4-FFF2-40B4-BE49-F238E27FC236}">
                    <a16:creationId xmlns:a16="http://schemas.microsoft.com/office/drawing/2014/main" id="{3100DF6D-9AF0-E3E2-2B5C-409780BF12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6376" y="1400081"/>
                <a:ext cx="756941" cy="274813"/>
              </a:xfrm>
              <a:custGeom>
                <a:avLst/>
                <a:gdLst>
                  <a:gd name="T0" fmla="*/ 65 w 785"/>
                  <a:gd name="T1" fmla="*/ 121 h 285"/>
                  <a:gd name="T2" fmla="*/ 77 w 785"/>
                  <a:gd name="T3" fmla="*/ 94 h 285"/>
                  <a:gd name="T4" fmla="*/ 90 w 785"/>
                  <a:gd name="T5" fmla="*/ 68 h 285"/>
                  <a:gd name="T6" fmla="*/ 102 w 785"/>
                  <a:gd name="T7" fmla="*/ 37 h 285"/>
                  <a:gd name="T8" fmla="*/ 125 w 785"/>
                  <a:gd name="T9" fmla="*/ 27 h 285"/>
                  <a:gd name="T10" fmla="*/ 152 w 785"/>
                  <a:gd name="T11" fmla="*/ 12 h 285"/>
                  <a:gd name="T12" fmla="*/ 179 w 785"/>
                  <a:gd name="T13" fmla="*/ 20 h 285"/>
                  <a:gd name="T14" fmla="*/ 206 w 785"/>
                  <a:gd name="T15" fmla="*/ 22 h 285"/>
                  <a:gd name="T16" fmla="*/ 229 w 785"/>
                  <a:gd name="T17" fmla="*/ 20 h 285"/>
                  <a:gd name="T18" fmla="*/ 242 w 785"/>
                  <a:gd name="T19" fmla="*/ 23 h 285"/>
                  <a:gd name="T20" fmla="*/ 269 w 785"/>
                  <a:gd name="T21" fmla="*/ 23 h 285"/>
                  <a:gd name="T22" fmla="*/ 300 w 785"/>
                  <a:gd name="T23" fmla="*/ 25 h 285"/>
                  <a:gd name="T24" fmla="*/ 328 w 785"/>
                  <a:gd name="T25" fmla="*/ 22 h 285"/>
                  <a:gd name="T26" fmla="*/ 353 w 785"/>
                  <a:gd name="T27" fmla="*/ 33 h 285"/>
                  <a:gd name="T28" fmla="*/ 378 w 785"/>
                  <a:gd name="T29" fmla="*/ 25 h 285"/>
                  <a:gd name="T30" fmla="*/ 394 w 785"/>
                  <a:gd name="T31" fmla="*/ 10 h 285"/>
                  <a:gd name="T32" fmla="*/ 409 w 785"/>
                  <a:gd name="T33" fmla="*/ 8 h 285"/>
                  <a:gd name="T34" fmla="*/ 434 w 785"/>
                  <a:gd name="T35" fmla="*/ 4 h 285"/>
                  <a:gd name="T36" fmla="*/ 463 w 785"/>
                  <a:gd name="T37" fmla="*/ 10 h 285"/>
                  <a:gd name="T38" fmla="*/ 488 w 785"/>
                  <a:gd name="T39" fmla="*/ 14 h 285"/>
                  <a:gd name="T40" fmla="*/ 505 w 785"/>
                  <a:gd name="T41" fmla="*/ 25 h 285"/>
                  <a:gd name="T42" fmla="*/ 526 w 785"/>
                  <a:gd name="T43" fmla="*/ 31 h 285"/>
                  <a:gd name="T44" fmla="*/ 551 w 785"/>
                  <a:gd name="T45" fmla="*/ 45 h 285"/>
                  <a:gd name="T46" fmla="*/ 578 w 785"/>
                  <a:gd name="T47" fmla="*/ 31 h 285"/>
                  <a:gd name="T48" fmla="*/ 616 w 785"/>
                  <a:gd name="T49" fmla="*/ 54 h 285"/>
                  <a:gd name="T50" fmla="*/ 785 w 785"/>
                  <a:gd name="T51" fmla="*/ 265 h 285"/>
                  <a:gd name="T52" fmla="*/ 745 w 785"/>
                  <a:gd name="T53" fmla="*/ 281 h 285"/>
                  <a:gd name="T54" fmla="*/ 705 w 785"/>
                  <a:gd name="T55" fmla="*/ 281 h 285"/>
                  <a:gd name="T56" fmla="*/ 674 w 785"/>
                  <a:gd name="T57" fmla="*/ 285 h 285"/>
                  <a:gd name="T58" fmla="*/ 655 w 785"/>
                  <a:gd name="T59" fmla="*/ 265 h 285"/>
                  <a:gd name="T60" fmla="*/ 632 w 785"/>
                  <a:gd name="T61" fmla="*/ 252 h 285"/>
                  <a:gd name="T62" fmla="*/ 615 w 785"/>
                  <a:gd name="T63" fmla="*/ 242 h 285"/>
                  <a:gd name="T64" fmla="*/ 597 w 785"/>
                  <a:gd name="T65" fmla="*/ 221 h 285"/>
                  <a:gd name="T66" fmla="*/ 580 w 785"/>
                  <a:gd name="T67" fmla="*/ 217 h 285"/>
                  <a:gd name="T68" fmla="*/ 555 w 785"/>
                  <a:gd name="T69" fmla="*/ 219 h 285"/>
                  <a:gd name="T70" fmla="*/ 530 w 785"/>
                  <a:gd name="T71" fmla="*/ 214 h 285"/>
                  <a:gd name="T72" fmla="*/ 503 w 785"/>
                  <a:gd name="T73" fmla="*/ 225 h 285"/>
                  <a:gd name="T74" fmla="*/ 478 w 785"/>
                  <a:gd name="T75" fmla="*/ 231 h 285"/>
                  <a:gd name="T76" fmla="*/ 451 w 785"/>
                  <a:gd name="T77" fmla="*/ 235 h 285"/>
                  <a:gd name="T78" fmla="*/ 424 w 785"/>
                  <a:gd name="T79" fmla="*/ 233 h 285"/>
                  <a:gd name="T80" fmla="*/ 403 w 785"/>
                  <a:gd name="T81" fmla="*/ 233 h 285"/>
                  <a:gd name="T82" fmla="*/ 380 w 785"/>
                  <a:gd name="T83" fmla="*/ 235 h 285"/>
                  <a:gd name="T84" fmla="*/ 355 w 785"/>
                  <a:gd name="T85" fmla="*/ 227 h 285"/>
                  <a:gd name="T86" fmla="*/ 330 w 785"/>
                  <a:gd name="T87" fmla="*/ 225 h 285"/>
                  <a:gd name="T88" fmla="*/ 305 w 785"/>
                  <a:gd name="T89" fmla="*/ 217 h 285"/>
                  <a:gd name="T90" fmla="*/ 286 w 785"/>
                  <a:gd name="T91" fmla="*/ 223 h 285"/>
                  <a:gd name="T92" fmla="*/ 265 w 785"/>
                  <a:gd name="T93" fmla="*/ 235 h 285"/>
                  <a:gd name="T94" fmla="*/ 250 w 785"/>
                  <a:gd name="T95" fmla="*/ 233 h 285"/>
                  <a:gd name="T96" fmla="*/ 232 w 785"/>
                  <a:gd name="T97" fmla="*/ 242 h 285"/>
                  <a:gd name="T98" fmla="*/ 217 w 785"/>
                  <a:gd name="T99" fmla="*/ 240 h 285"/>
                  <a:gd name="T100" fmla="*/ 202 w 785"/>
                  <a:gd name="T101" fmla="*/ 240 h 285"/>
                  <a:gd name="T102" fmla="*/ 179 w 785"/>
                  <a:gd name="T103" fmla="*/ 242 h 285"/>
                  <a:gd name="T104" fmla="*/ 154 w 785"/>
                  <a:gd name="T105" fmla="*/ 246 h 285"/>
                  <a:gd name="T106" fmla="*/ 123 w 785"/>
                  <a:gd name="T107" fmla="*/ 252 h 285"/>
                  <a:gd name="T108" fmla="*/ 98 w 785"/>
                  <a:gd name="T109" fmla="*/ 260 h 285"/>
                  <a:gd name="T110" fmla="*/ 71 w 785"/>
                  <a:gd name="T111" fmla="*/ 271 h 285"/>
                  <a:gd name="T112" fmla="*/ 44 w 785"/>
                  <a:gd name="T113" fmla="*/ 271 h 285"/>
                  <a:gd name="T114" fmla="*/ 21 w 785"/>
                  <a:gd name="T115" fmla="*/ 254 h 285"/>
                  <a:gd name="T116" fmla="*/ 10 w 785"/>
                  <a:gd name="T117" fmla="*/ 240 h 285"/>
                  <a:gd name="T118" fmla="*/ 4 w 785"/>
                  <a:gd name="T119" fmla="*/ 214 h 285"/>
                  <a:gd name="T120" fmla="*/ 19 w 785"/>
                  <a:gd name="T121" fmla="*/ 190 h 285"/>
                  <a:gd name="T122" fmla="*/ 39 w 785"/>
                  <a:gd name="T123" fmla="*/ 173 h 28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785" h="285">
                    <a:moveTo>
                      <a:pt x="60" y="160"/>
                    </a:moveTo>
                    <a:lnTo>
                      <a:pt x="62" y="158"/>
                    </a:lnTo>
                    <a:lnTo>
                      <a:pt x="62" y="156"/>
                    </a:lnTo>
                    <a:lnTo>
                      <a:pt x="64" y="156"/>
                    </a:lnTo>
                    <a:lnTo>
                      <a:pt x="64" y="154"/>
                    </a:lnTo>
                    <a:lnTo>
                      <a:pt x="64" y="152"/>
                    </a:lnTo>
                    <a:lnTo>
                      <a:pt x="64" y="150"/>
                    </a:lnTo>
                    <a:lnTo>
                      <a:pt x="64" y="148"/>
                    </a:lnTo>
                    <a:lnTo>
                      <a:pt x="64" y="146"/>
                    </a:lnTo>
                    <a:lnTo>
                      <a:pt x="64" y="144"/>
                    </a:lnTo>
                    <a:lnTo>
                      <a:pt x="64" y="142"/>
                    </a:lnTo>
                    <a:lnTo>
                      <a:pt x="65" y="139"/>
                    </a:lnTo>
                    <a:lnTo>
                      <a:pt x="65" y="137"/>
                    </a:lnTo>
                    <a:lnTo>
                      <a:pt x="65" y="135"/>
                    </a:lnTo>
                    <a:lnTo>
                      <a:pt x="64" y="133"/>
                    </a:lnTo>
                    <a:lnTo>
                      <a:pt x="64" y="131"/>
                    </a:lnTo>
                    <a:lnTo>
                      <a:pt x="64" y="129"/>
                    </a:lnTo>
                    <a:lnTo>
                      <a:pt x="64" y="127"/>
                    </a:lnTo>
                    <a:lnTo>
                      <a:pt x="64" y="125"/>
                    </a:lnTo>
                    <a:lnTo>
                      <a:pt x="65" y="123"/>
                    </a:lnTo>
                    <a:lnTo>
                      <a:pt x="65" y="121"/>
                    </a:lnTo>
                    <a:lnTo>
                      <a:pt x="65" y="119"/>
                    </a:lnTo>
                    <a:lnTo>
                      <a:pt x="65" y="118"/>
                    </a:lnTo>
                    <a:lnTo>
                      <a:pt x="65" y="116"/>
                    </a:lnTo>
                    <a:lnTo>
                      <a:pt x="67" y="114"/>
                    </a:lnTo>
                    <a:lnTo>
                      <a:pt x="67" y="112"/>
                    </a:lnTo>
                    <a:lnTo>
                      <a:pt x="67" y="110"/>
                    </a:lnTo>
                    <a:lnTo>
                      <a:pt x="67" y="108"/>
                    </a:lnTo>
                    <a:lnTo>
                      <a:pt x="67" y="106"/>
                    </a:lnTo>
                    <a:lnTo>
                      <a:pt x="69" y="106"/>
                    </a:lnTo>
                    <a:lnTo>
                      <a:pt x="69" y="104"/>
                    </a:lnTo>
                    <a:lnTo>
                      <a:pt x="71" y="104"/>
                    </a:lnTo>
                    <a:lnTo>
                      <a:pt x="71" y="102"/>
                    </a:lnTo>
                    <a:lnTo>
                      <a:pt x="71" y="100"/>
                    </a:lnTo>
                    <a:lnTo>
                      <a:pt x="69" y="100"/>
                    </a:lnTo>
                    <a:lnTo>
                      <a:pt x="69" y="98"/>
                    </a:lnTo>
                    <a:lnTo>
                      <a:pt x="71" y="98"/>
                    </a:lnTo>
                    <a:lnTo>
                      <a:pt x="71" y="96"/>
                    </a:lnTo>
                    <a:lnTo>
                      <a:pt x="73" y="96"/>
                    </a:lnTo>
                    <a:lnTo>
                      <a:pt x="75" y="96"/>
                    </a:lnTo>
                    <a:lnTo>
                      <a:pt x="77" y="96"/>
                    </a:lnTo>
                    <a:lnTo>
                      <a:pt x="77" y="94"/>
                    </a:lnTo>
                    <a:lnTo>
                      <a:pt x="79" y="94"/>
                    </a:lnTo>
                    <a:lnTo>
                      <a:pt x="79" y="93"/>
                    </a:lnTo>
                    <a:lnTo>
                      <a:pt x="81" y="93"/>
                    </a:lnTo>
                    <a:lnTo>
                      <a:pt x="83" y="93"/>
                    </a:lnTo>
                    <a:lnTo>
                      <a:pt x="83" y="91"/>
                    </a:lnTo>
                    <a:lnTo>
                      <a:pt x="83" y="89"/>
                    </a:lnTo>
                    <a:lnTo>
                      <a:pt x="85" y="89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7" y="85"/>
                    </a:lnTo>
                    <a:lnTo>
                      <a:pt x="87" y="83"/>
                    </a:lnTo>
                    <a:lnTo>
                      <a:pt x="87" y="81"/>
                    </a:lnTo>
                    <a:lnTo>
                      <a:pt x="87" y="79"/>
                    </a:lnTo>
                    <a:lnTo>
                      <a:pt x="87" y="77"/>
                    </a:lnTo>
                    <a:lnTo>
                      <a:pt x="87" y="75"/>
                    </a:lnTo>
                    <a:lnTo>
                      <a:pt x="89" y="75"/>
                    </a:lnTo>
                    <a:lnTo>
                      <a:pt x="89" y="73"/>
                    </a:lnTo>
                    <a:lnTo>
                      <a:pt x="89" y="71"/>
                    </a:lnTo>
                    <a:lnTo>
                      <a:pt x="90" y="71"/>
                    </a:lnTo>
                    <a:lnTo>
                      <a:pt x="90" y="70"/>
                    </a:lnTo>
                    <a:lnTo>
                      <a:pt x="90" y="68"/>
                    </a:lnTo>
                    <a:lnTo>
                      <a:pt x="90" y="66"/>
                    </a:lnTo>
                    <a:lnTo>
                      <a:pt x="92" y="66"/>
                    </a:lnTo>
                    <a:lnTo>
                      <a:pt x="92" y="64"/>
                    </a:lnTo>
                    <a:lnTo>
                      <a:pt x="92" y="62"/>
                    </a:lnTo>
                    <a:lnTo>
                      <a:pt x="94" y="62"/>
                    </a:lnTo>
                    <a:lnTo>
                      <a:pt x="94" y="60"/>
                    </a:lnTo>
                    <a:lnTo>
                      <a:pt x="94" y="58"/>
                    </a:lnTo>
                    <a:lnTo>
                      <a:pt x="96" y="58"/>
                    </a:lnTo>
                    <a:lnTo>
                      <a:pt x="96" y="56"/>
                    </a:lnTo>
                    <a:lnTo>
                      <a:pt x="96" y="54"/>
                    </a:lnTo>
                    <a:lnTo>
                      <a:pt x="96" y="52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8"/>
                    </a:lnTo>
                    <a:lnTo>
                      <a:pt x="100" y="46"/>
                    </a:lnTo>
                    <a:lnTo>
                      <a:pt x="100" y="45"/>
                    </a:lnTo>
                    <a:lnTo>
                      <a:pt x="100" y="43"/>
                    </a:lnTo>
                    <a:lnTo>
                      <a:pt x="102" y="43"/>
                    </a:lnTo>
                    <a:lnTo>
                      <a:pt x="102" y="41"/>
                    </a:lnTo>
                    <a:lnTo>
                      <a:pt x="102" y="39"/>
                    </a:lnTo>
                    <a:lnTo>
                      <a:pt x="102" y="37"/>
                    </a:lnTo>
                    <a:lnTo>
                      <a:pt x="104" y="37"/>
                    </a:lnTo>
                    <a:lnTo>
                      <a:pt x="104" y="35"/>
                    </a:lnTo>
                    <a:lnTo>
                      <a:pt x="106" y="35"/>
                    </a:lnTo>
                    <a:lnTo>
                      <a:pt x="106" y="33"/>
                    </a:lnTo>
                    <a:lnTo>
                      <a:pt x="106" y="31"/>
                    </a:lnTo>
                    <a:lnTo>
                      <a:pt x="108" y="31"/>
                    </a:lnTo>
                    <a:lnTo>
                      <a:pt x="106" y="31"/>
                    </a:lnTo>
                    <a:lnTo>
                      <a:pt x="108" y="31"/>
                    </a:lnTo>
                    <a:lnTo>
                      <a:pt x="108" y="29"/>
                    </a:lnTo>
                    <a:lnTo>
                      <a:pt x="108" y="27"/>
                    </a:lnTo>
                    <a:lnTo>
                      <a:pt x="110" y="27"/>
                    </a:lnTo>
                    <a:lnTo>
                      <a:pt x="112" y="27"/>
                    </a:lnTo>
                    <a:lnTo>
                      <a:pt x="113" y="27"/>
                    </a:lnTo>
                    <a:lnTo>
                      <a:pt x="115" y="27"/>
                    </a:lnTo>
                    <a:lnTo>
                      <a:pt x="117" y="27"/>
                    </a:lnTo>
                    <a:lnTo>
                      <a:pt x="119" y="27"/>
                    </a:lnTo>
                    <a:lnTo>
                      <a:pt x="121" y="27"/>
                    </a:lnTo>
                    <a:lnTo>
                      <a:pt x="123" y="27"/>
                    </a:lnTo>
                    <a:lnTo>
                      <a:pt x="123" y="25"/>
                    </a:lnTo>
                    <a:lnTo>
                      <a:pt x="125" y="25"/>
                    </a:lnTo>
                    <a:lnTo>
                      <a:pt x="125" y="27"/>
                    </a:lnTo>
                    <a:lnTo>
                      <a:pt x="127" y="27"/>
                    </a:lnTo>
                    <a:lnTo>
                      <a:pt x="127" y="25"/>
                    </a:lnTo>
                    <a:lnTo>
                      <a:pt x="129" y="25"/>
                    </a:lnTo>
                    <a:lnTo>
                      <a:pt x="131" y="25"/>
                    </a:lnTo>
                    <a:lnTo>
                      <a:pt x="133" y="25"/>
                    </a:lnTo>
                    <a:lnTo>
                      <a:pt x="135" y="25"/>
                    </a:lnTo>
                    <a:lnTo>
                      <a:pt x="137" y="25"/>
                    </a:lnTo>
                    <a:lnTo>
                      <a:pt x="138" y="25"/>
                    </a:lnTo>
                    <a:lnTo>
                      <a:pt x="138" y="23"/>
                    </a:lnTo>
                    <a:lnTo>
                      <a:pt x="140" y="23"/>
                    </a:lnTo>
                    <a:lnTo>
                      <a:pt x="142" y="23"/>
                    </a:lnTo>
                    <a:lnTo>
                      <a:pt x="142" y="22"/>
                    </a:lnTo>
                    <a:lnTo>
                      <a:pt x="142" y="20"/>
                    </a:lnTo>
                    <a:lnTo>
                      <a:pt x="142" y="18"/>
                    </a:lnTo>
                    <a:lnTo>
                      <a:pt x="142" y="16"/>
                    </a:lnTo>
                    <a:lnTo>
                      <a:pt x="142" y="14"/>
                    </a:lnTo>
                    <a:lnTo>
                      <a:pt x="144" y="14"/>
                    </a:lnTo>
                    <a:lnTo>
                      <a:pt x="146" y="16"/>
                    </a:lnTo>
                    <a:lnTo>
                      <a:pt x="148" y="14"/>
                    </a:lnTo>
                    <a:lnTo>
                      <a:pt x="150" y="14"/>
                    </a:lnTo>
                    <a:lnTo>
                      <a:pt x="152" y="12"/>
                    </a:lnTo>
                    <a:lnTo>
                      <a:pt x="154" y="12"/>
                    </a:lnTo>
                    <a:lnTo>
                      <a:pt x="156" y="12"/>
                    </a:lnTo>
                    <a:lnTo>
                      <a:pt x="158" y="12"/>
                    </a:lnTo>
                    <a:lnTo>
                      <a:pt x="160" y="12"/>
                    </a:lnTo>
                    <a:lnTo>
                      <a:pt x="161" y="12"/>
                    </a:lnTo>
                    <a:lnTo>
                      <a:pt x="161" y="10"/>
                    </a:lnTo>
                    <a:lnTo>
                      <a:pt x="163" y="8"/>
                    </a:lnTo>
                    <a:lnTo>
                      <a:pt x="165" y="8"/>
                    </a:lnTo>
                    <a:lnTo>
                      <a:pt x="165" y="10"/>
                    </a:lnTo>
                    <a:lnTo>
                      <a:pt x="165" y="12"/>
                    </a:lnTo>
                    <a:lnTo>
                      <a:pt x="165" y="14"/>
                    </a:lnTo>
                    <a:lnTo>
                      <a:pt x="167" y="14"/>
                    </a:lnTo>
                    <a:lnTo>
                      <a:pt x="169" y="14"/>
                    </a:lnTo>
                    <a:lnTo>
                      <a:pt x="171" y="16"/>
                    </a:lnTo>
                    <a:lnTo>
                      <a:pt x="171" y="18"/>
                    </a:lnTo>
                    <a:lnTo>
                      <a:pt x="171" y="20"/>
                    </a:lnTo>
                    <a:lnTo>
                      <a:pt x="173" y="22"/>
                    </a:lnTo>
                    <a:lnTo>
                      <a:pt x="175" y="22"/>
                    </a:lnTo>
                    <a:lnTo>
                      <a:pt x="177" y="22"/>
                    </a:lnTo>
                    <a:lnTo>
                      <a:pt x="177" y="20"/>
                    </a:lnTo>
                    <a:lnTo>
                      <a:pt x="179" y="20"/>
                    </a:lnTo>
                    <a:lnTo>
                      <a:pt x="181" y="20"/>
                    </a:lnTo>
                    <a:lnTo>
                      <a:pt x="183" y="20"/>
                    </a:lnTo>
                    <a:lnTo>
                      <a:pt x="183" y="22"/>
                    </a:lnTo>
                    <a:lnTo>
                      <a:pt x="184" y="22"/>
                    </a:lnTo>
                    <a:lnTo>
                      <a:pt x="186" y="22"/>
                    </a:lnTo>
                    <a:lnTo>
                      <a:pt x="186" y="20"/>
                    </a:lnTo>
                    <a:lnTo>
                      <a:pt x="188" y="20"/>
                    </a:lnTo>
                    <a:lnTo>
                      <a:pt x="188" y="18"/>
                    </a:lnTo>
                    <a:lnTo>
                      <a:pt x="190" y="16"/>
                    </a:lnTo>
                    <a:lnTo>
                      <a:pt x="192" y="16"/>
                    </a:lnTo>
                    <a:lnTo>
                      <a:pt x="194" y="16"/>
                    </a:lnTo>
                    <a:lnTo>
                      <a:pt x="196" y="16"/>
                    </a:lnTo>
                    <a:lnTo>
                      <a:pt x="196" y="18"/>
                    </a:lnTo>
                    <a:lnTo>
                      <a:pt x="198" y="18"/>
                    </a:lnTo>
                    <a:lnTo>
                      <a:pt x="200" y="18"/>
                    </a:lnTo>
                    <a:lnTo>
                      <a:pt x="202" y="18"/>
                    </a:lnTo>
                    <a:lnTo>
                      <a:pt x="204" y="16"/>
                    </a:lnTo>
                    <a:lnTo>
                      <a:pt x="206" y="16"/>
                    </a:lnTo>
                    <a:lnTo>
                      <a:pt x="206" y="18"/>
                    </a:lnTo>
                    <a:lnTo>
                      <a:pt x="206" y="20"/>
                    </a:lnTo>
                    <a:lnTo>
                      <a:pt x="206" y="22"/>
                    </a:lnTo>
                    <a:lnTo>
                      <a:pt x="204" y="22"/>
                    </a:lnTo>
                    <a:lnTo>
                      <a:pt x="204" y="23"/>
                    </a:lnTo>
                    <a:lnTo>
                      <a:pt x="206" y="23"/>
                    </a:lnTo>
                    <a:lnTo>
                      <a:pt x="206" y="25"/>
                    </a:lnTo>
                    <a:lnTo>
                      <a:pt x="208" y="25"/>
                    </a:lnTo>
                    <a:lnTo>
                      <a:pt x="208" y="23"/>
                    </a:lnTo>
                    <a:lnTo>
                      <a:pt x="209" y="23"/>
                    </a:lnTo>
                    <a:lnTo>
                      <a:pt x="211" y="23"/>
                    </a:lnTo>
                    <a:lnTo>
                      <a:pt x="211" y="22"/>
                    </a:lnTo>
                    <a:lnTo>
                      <a:pt x="213" y="22"/>
                    </a:lnTo>
                    <a:lnTo>
                      <a:pt x="215" y="22"/>
                    </a:lnTo>
                    <a:lnTo>
                      <a:pt x="217" y="22"/>
                    </a:lnTo>
                    <a:lnTo>
                      <a:pt x="219" y="22"/>
                    </a:lnTo>
                    <a:lnTo>
                      <a:pt x="219" y="20"/>
                    </a:lnTo>
                    <a:lnTo>
                      <a:pt x="221" y="20"/>
                    </a:lnTo>
                    <a:lnTo>
                      <a:pt x="223" y="22"/>
                    </a:lnTo>
                    <a:lnTo>
                      <a:pt x="225" y="23"/>
                    </a:lnTo>
                    <a:lnTo>
                      <a:pt x="227" y="23"/>
                    </a:lnTo>
                    <a:lnTo>
                      <a:pt x="227" y="22"/>
                    </a:lnTo>
                    <a:lnTo>
                      <a:pt x="229" y="22"/>
                    </a:lnTo>
                    <a:lnTo>
                      <a:pt x="229" y="20"/>
                    </a:lnTo>
                    <a:lnTo>
                      <a:pt x="231" y="20"/>
                    </a:lnTo>
                    <a:lnTo>
                      <a:pt x="231" y="22"/>
                    </a:lnTo>
                    <a:lnTo>
                      <a:pt x="231" y="23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34" y="25"/>
                    </a:lnTo>
                    <a:lnTo>
                      <a:pt x="236" y="25"/>
                    </a:lnTo>
                    <a:lnTo>
                      <a:pt x="236" y="23"/>
                    </a:lnTo>
                    <a:lnTo>
                      <a:pt x="238" y="22"/>
                    </a:lnTo>
                    <a:lnTo>
                      <a:pt x="236" y="22"/>
                    </a:lnTo>
                    <a:lnTo>
                      <a:pt x="236" y="20"/>
                    </a:lnTo>
                    <a:lnTo>
                      <a:pt x="238" y="18"/>
                    </a:lnTo>
                    <a:lnTo>
                      <a:pt x="240" y="18"/>
                    </a:lnTo>
                    <a:lnTo>
                      <a:pt x="240" y="20"/>
                    </a:lnTo>
                    <a:lnTo>
                      <a:pt x="240" y="22"/>
                    </a:lnTo>
                    <a:lnTo>
                      <a:pt x="240" y="23"/>
                    </a:lnTo>
                    <a:lnTo>
                      <a:pt x="240" y="25"/>
                    </a:lnTo>
                    <a:lnTo>
                      <a:pt x="240" y="27"/>
                    </a:lnTo>
                    <a:lnTo>
                      <a:pt x="242" y="27"/>
                    </a:lnTo>
                    <a:lnTo>
                      <a:pt x="242" y="25"/>
                    </a:lnTo>
                    <a:lnTo>
                      <a:pt x="242" y="23"/>
                    </a:lnTo>
                    <a:lnTo>
                      <a:pt x="242" y="22"/>
                    </a:lnTo>
                    <a:lnTo>
                      <a:pt x="244" y="22"/>
                    </a:lnTo>
                    <a:lnTo>
                      <a:pt x="246" y="23"/>
                    </a:lnTo>
                    <a:lnTo>
                      <a:pt x="246" y="22"/>
                    </a:lnTo>
                    <a:lnTo>
                      <a:pt x="248" y="22"/>
                    </a:lnTo>
                    <a:lnTo>
                      <a:pt x="248" y="20"/>
                    </a:lnTo>
                    <a:lnTo>
                      <a:pt x="250" y="20"/>
                    </a:lnTo>
                    <a:lnTo>
                      <a:pt x="252" y="20"/>
                    </a:lnTo>
                    <a:lnTo>
                      <a:pt x="254" y="20"/>
                    </a:lnTo>
                    <a:lnTo>
                      <a:pt x="256" y="20"/>
                    </a:lnTo>
                    <a:lnTo>
                      <a:pt x="257" y="20"/>
                    </a:lnTo>
                    <a:lnTo>
                      <a:pt x="259" y="20"/>
                    </a:lnTo>
                    <a:lnTo>
                      <a:pt x="259" y="22"/>
                    </a:lnTo>
                    <a:lnTo>
                      <a:pt x="259" y="23"/>
                    </a:lnTo>
                    <a:lnTo>
                      <a:pt x="261" y="23"/>
                    </a:lnTo>
                    <a:lnTo>
                      <a:pt x="261" y="25"/>
                    </a:lnTo>
                    <a:lnTo>
                      <a:pt x="263" y="25"/>
                    </a:lnTo>
                    <a:lnTo>
                      <a:pt x="265" y="25"/>
                    </a:lnTo>
                    <a:lnTo>
                      <a:pt x="265" y="23"/>
                    </a:lnTo>
                    <a:lnTo>
                      <a:pt x="267" y="23"/>
                    </a:lnTo>
                    <a:lnTo>
                      <a:pt x="269" y="23"/>
                    </a:lnTo>
                    <a:lnTo>
                      <a:pt x="271" y="23"/>
                    </a:lnTo>
                    <a:lnTo>
                      <a:pt x="271" y="25"/>
                    </a:lnTo>
                    <a:lnTo>
                      <a:pt x="273" y="25"/>
                    </a:lnTo>
                    <a:lnTo>
                      <a:pt x="275" y="23"/>
                    </a:lnTo>
                    <a:lnTo>
                      <a:pt x="277" y="23"/>
                    </a:lnTo>
                    <a:lnTo>
                      <a:pt x="279" y="23"/>
                    </a:lnTo>
                    <a:lnTo>
                      <a:pt x="280" y="23"/>
                    </a:lnTo>
                    <a:lnTo>
                      <a:pt x="280" y="22"/>
                    </a:lnTo>
                    <a:lnTo>
                      <a:pt x="282" y="22"/>
                    </a:lnTo>
                    <a:lnTo>
                      <a:pt x="284" y="22"/>
                    </a:lnTo>
                    <a:lnTo>
                      <a:pt x="286" y="22"/>
                    </a:lnTo>
                    <a:lnTo>
                      <a:pt x="288" y="22"/>
                    </a:lnTo>
                    <a:lnTo>
                      <a:pt x="290" y="22"/>
                    </a:lnTo>
                    <a:lnTo>
                      <a:pt x="290" y="20"/>
                    </a:lnTo>
                    <a:lnTo>
                      <a:pt x="292" y="20"/>
                    </a:lnTo>
                    <a:lnTo>
                      <a:pt x="292" y="22"/>
                    </a:lnTo>
                    <a:lnTo>
                      <a:pt x="294" y="23"/>
                    </a:lnTo>
                    <a:lnTo>
                      <a:pt x="296" y="23"/>
                    </a:lnTo>
                    <a:lnTo>
                      <a:pt x="296" y="25"/>
                    </a:lnTo>
                    <a:lnTo>
                      <a:pt x="298" y="25"/>
                    </a:lnTo>
                    <a:lnTo>
                      <a:pt x="300" y="25"/>
                    </a:lnTo>
                    <a:lnTo>
                      <a:pt x="300" y="23"/>
                    </a:lnTo>
                    <a:lnTo>
                      <a:pt x="300" y="22"/>
                    </a:lnTo>
                    <a:lnTo>
                      <a:pt x="302" y="22"/>
                    </a:lnTo>
                    <a:lnTo>
                      <a:pt x="304" y="22"/>
                    </a:lnTo>
                    <a:lnTo>
                      <a:pt x="304" y="23"/>
                    </a:lnTo>
                    <a:lnTo>
                      <a:pt x="305" y="23"/>
                    </a:lnTo>
                    <a:lnTo>
                      <a:pt x="307" y="23"/>
                    </a:lnTo>
                    <a:lnTo>
                      <a:pt x="307" y="22"/>
                    </a:lnTo>
                    <a:lnTo>
                      <a:pt x="309" y="22"/>
                    </a:lnTo>
                    <a:lnTo>
                      <a:pt x="311" y="23"/>
                    </a:lnTo>
                    <a:lnTo>
                      <a:pt x="313" y="23"/>
                    </a:lnTo>
                    <a:lnTo>
                      <a:pt x="315" y="23"/>
                    </a:lnTo>
                    <a:lnTo>
                      <a:pt x="315" y="22"/>
                    </a:lnTo>
                    <a:lnTo>
                      <a:pt x="317" y="22"/>
                    </a:lnTo>
                    <a:lnTo>
                      <a:pt x="319" y="22"/>
                    </a:lnTo>
                    <a:lnTo>
                      <a:pt x="321" y="22"/>
                    </a:lnTo>
                    <a:lnTo>
                      <a:pt x="323" y="22"/>
                    </a:lnTo>
                    <a:lnTo>
                      <a:pt x="325" y="20"/>
                    </a:lnTo>
                    <a:lnTo>
                      <a:pt x="327" y="20"/>
                    </a:lnTo>
                    <a:lnTo>
                      <a:pt x="328" y="20"/>
                    </a:lnTo>
                    <a:lnTo>
                      <a:pt x="328" y="22"/>
                    </a:lnTo>
                    <a:lnTo>
                      <a:pt x="330" y="22"/>
                    </a:lnTo>
                    <a:lnTo>
                      <a:pt x="330" y="23"/>
                    </a:lnTo>
                    <a:lnTo>
                      <a:pt x="330" y="25"/>
                    </a:lnTo>
                    <a:lnTo>
                      <a:pt x="332" y="25"/>
                    </a:lnTo>
                    <a:lnTo>
                      <a:pt x="334" y="25"/>
                    </a:lnTo>
                    <a:lnTo>
                      <a:pt x="334" y="27"/>
                    </a:lnTo>
                    <a:lnTo>
                      <a:pt x="332" y="27"/>
                    </a:lnTo>
                    <a:lnTo>
                      <a:pt x="332" y="29"/>
                    </a:lnTo>
                    <a:lnTo>
                      <a:pt x="332" y="31"/>
                    </a:lnTo>
                    <a:lnTo>
                      <a:pt x="334" y="31"/>
                    </a:lnTo>
                    <a:lnTo>
                      <a:pt x="336" y="31"/>
                    </a:lnTo>
                    <a:lnTo>
                      <a:pt x="338" y="31"/>
                    </a:lnTo>
                    <a:lnTo>
                      <a:pt x="338" y="33"/>
                    </a:lnTo>
                    <a:lnTo>
                      <a:pt x="340" y="33"/>
                    </a:lnTo>
                    <a:lnTo>
                      <a:pt x="342" y="33"/>
                    </a:lnTo>
                    <a:lnTo>
                      <a:pt x="344" y="33"/>
                    </a:lnTo>
                    <a:lnTo>
                      <a:pt x="346" y="33"/>
                    </a:lnTo>
                    <a:lnTo>
                      <a:pt x="348" y="33"/>
                    </a:lnTo>
                    <a:lnTo>
                      <a:pt x="350" y="33"/>
                    </a:lnTo>
                    <a:lnTo>
                      <a:pt x="352" y="33"/>
                    </a:lnTo>
                    <a:lnTo>
                      <a:pt x="353" y="33"/>
                    </a:lnTo>
                    <a:lnTo>
                      <a:pt x="353" y="35"/>
                    </a:lnTo>
                    <a:lnTo>
                      <a:pt x="355" y="35"/>
                    </a:lnTo>
                    <a:lnTo>
                      <a:pt x="357" y="35"/>
                    </a:lnTo>
                    <a:lnTo>
                      <a:pt x="359" y="35"/>
                    </a:lnTo>
                    <a:lnTo>
                      <a:pt x="361" y="33"/>
                    </a:lnTo>
                    <a:lnTo>
                      <a:pt x="363" y="33"/>
                    </a:lnTo>
                    <a:lnTo>
                      <a:pt x="365" y="33"/>
                    </a:lnTo>
                    <a:lnTo>
                      <a:pt x="365" y="31"/>
                    </a:lnTo>
                    <a:lnTo>
                      <a:pt x="365" y="29"/>
                    </a:lnTo>
                    <a:lnTo>
                      <a:pt x="367" y="29"/>
                    </a:lnTo>
                    <a:lnTo>
                      <a:pt x="367" y="27"/>
                    </a:lnTo>
                    <a:lnTo>
                      <a:pt x="367" y="29"/>
                    </a:lnTo>
                    <a:lnTo>
                      <a:pt x="369" y="29"/>
                    </a:lnTo>
                    <a:lnTo>
                      <a:pt x="369" y="27"/>
                    </a:lnTo>
                    <a:lnTo>
                      <a:pt x="369" y="25"/>
                    </a:lnTo>
                    <a:lnTo>
                      <a:pt x="371" y="23"/>
                    </a:lnTo>
                    <a:lnTo>
                      <a:pt x="373" y="23"/>
                    </a:lnTo>
                    <a:lnTo>
                      <a:pt x="375" y="23"/>
                    </a:lnTo>
                    <a:lnTo>
                      <a:pt x="376" y="23"/>
                    </a:lnTo>
                    <a:lnTo>
                      <a:pt x="378" y="23"/>
                    </a:lnTo>
                    <a:lnTo>
                      <a:pt x="378" y="25"/>
                    </a:lnTo>
                    <a:lnTo>
                      <a:pt x="378" y="23"/>
                    </a:lnTo>
                    <a:lnTo>
                      <a:pt x="380" y="23"/>
                    </a:lnTo>
                    <a:lnTo>
                      <a:pt x="380" y="22"/>
                    </a:lnTo>
                    <a:lnTo>
                      <a:pt x="382" y="22"/>
                    </a:lnTo>
                    <a:lnTo>
                      <a:pt x="384" y="22"/>
                    </a:lnTo>
                    <a:lnTo>
                      <a:pt x="384" y="20"/>
                    </a:lnTo>
                    <a:lnTo>
                      <a:pt x="382" y="20"/>
                    </a:lnTo>
                    <a:lnTo>
                      <a:pt x="382" y="18"/>
                    </a:lnTo>
                    <a:lnTo>
                      <a:pt x="382" y="16"/>
                    </a:lnTo>
                    <a:lnTo>
                      <a:pt x="384" y="14"/>
                    </a:lnTo>
                    <a:lnTo>
                      <a:pt x="386" y="14"/>
                    </a:lnTo>
                    <a:lnTo>
                      <a:pt x="386" y="16"/>
                    </a:lnTo>
                    <a:lnTo>
                      <a:pt x="386" y="18"/>
                    </a:lnTo>
                    <a:lnTo>
                      <a:pt x="388" y="18"/>
                    </a:lnTo>
                    <a:lnTo>
                      <a:pt x="388" y="16"/>
                    </a:lnTo>
                    <a:lnTo>
                      <a:pt x="390" y="16"/>
                    </a:lnTo>
                    <a:lnTo>
                      <a:pt x="390" y="14"/>
                    </a:lnTo>
                    <a:lnTo>
                      <a:pt x="390" y="12"/>
                    </a:lnTo>
                    <a:lnTo>
                      <a:pt x="392" y="12"/>
                    </a:lnTo>
                    <a:lnTo>
                      <a:pt x="392" y="10"/>
                    </a:lnTo>
                    <a:lnTo>
                      <a:pt x="394" y="10"/>
                    </a:lnTo>
                    <a:lnTo>
                      <a:pt x="396" y="10"/>
                    </a:lnTo>
                    <a:lnTo>
                      <a:pt x="396" y="12"/>
                    </a:lnTo>
                    <a:lnTo>
                      <a:pt x="398" y="12"/>
                    </a:lnTo>
                    <a:lnTo>
                      <a:pt x="398" y="14"/>
                    </a:lnTo>
                    <a:lnTo>
                      <a:pt x="400" y="14"/>
                    </a:lnTo>
                    <a:lnTo>
                      <a:pt x="401" y="14"/>
                    </a:lnTo>
                    <a:lnTo>
                      <a:pt x="401" y="12"/>
                    </a:lnTo>
                    <a:lnTo>
                      <a:pt x="403" y="12"/>
                    </a:lnTo>
                    <a:lnTo>
                      <a:pt x="401" y="12"/>
                    </a:lnTo>
                    <a:lnTo>
                      <a:pt x="401" y="10"/>
                    </a:lnTo>
                    <a:lnTo>
                      <a:pt x="403" y="10"/>
                    </a:lnTo>
                    <a:lnTo>
                      <a:pt x="403" y="8"/>
                    </a:lnTo>
                    <a:lnTo>
                      <a:pt x="403" y="10"/>
                    </a:lnTo>
                    <a:lnTo>
                      <a:pt x="401" y="10"/>
                    </a:lnTo>
                    <a:lnTo>
                      <a:pt x="401" y="8"/>
                    </a:lnTo>
                    <a:lnTo>
                      <a:pt x="403" y="8"/>
                    </a:lnTo>
                    <a:lnTo>
                      <a:pt x="405" y="8"/>
                    </a:lnTo>
                    <a:lnTo>
                      <a:pt x="405" y="6"/>
                    </a:lnTo>
                    <a:lnTo>
                      <a:pt x="407" y="6"/>
                    </a:lnTo>
                    <a:lnTo>
                      <a:pt x="407" y="8"/>
                    </a:lnTo>
                    <a:lnTo>
                      <a:pt x="409" y="8"/>
                    </a:lnTo>
                    <a:lnTo>
                      <a:pt x="409" y="10"/>
                    </a:lnTo>
                    <a:lnTo>
                      <a:pt x="411" y="10"/>
                    </a:lnTo>
                    <a:lnTo>
                      <a:pt x="411" y="8"/>
                    </a:lnTo>
                    <a:lnTo>
                      <a:pt x="411" y="6"/>
                    </a:lnTo>
                    <a:lnTo>
                      <a:pt x="413" y="6"/>
                    </a:lnTo>
                    <a:lnTo>
                      <a:pt x="415" y="6"/>
                    </a:lnTo>
                    <a:lnTo>
                      <a:pt x="417" y="6"/>
                    </a:lnTo>
                    <a:lnTo>
                      <a:pt x="419" y="6"/>
                    </a:lnTo>
                    <a:lnTo>
                      <a:pt x="421" y="6"/>
                    </a:lnTo>
                    <a:lnTo>
                      <a:pt x="421" y="8"/>
                    </a:lnTo>
                    <a:lnTo>
                      <a:pt x="423" y="8"/>
                    </a:lnTo>
                    <a:lnTo>
                      <a:pt x="423" y="6"/>
                    </a:lnTo>
                    <a:lnTo>
                      <a:pt x="423" y="4"/>
                    </a:lnTo>
                    <a:lnTo>
                      <a:pt x="424" y="4"/>
                    </a:lnTo>
                    <a:lnTo>
                      <a:pt x="424" y="2"/>
                    </a:lnTo>
                    <a:lnTo>
                      <a:pt x="426" y="2"/>
                    </a:lnTo>
                    <a:lnTo>
                      <a:pt x="428" y="2"/>
                    </a:lnTo>
                    <a:lnTo>
                      <a:pt x="430" y="2"/>
                    </a:lnTo>
                    <a:lnTo>
                      <a:pt x="430" y="4"/>
                    </a:lnTo>
                    <a:lnTo>
                      <a:pt x="432" y="4"/>
                    </a:lnTo>
                    <a:lnTo>
                      <a:pt x="434" y="4"/>
                    </a:lnTo>
                    <a:lnTo>
                      <a:pt x="436" y="4"/>
                    </a:lnTo>
                    <a:lnTo>
                      <a:pt x="436" y="2"/>
                    </a:lnTo>
                    <a:lnTo>
                      <a:pt x="438" y="2"/>
                    </a:lnTo>
                    <a:lnTo>
                      <a:pt x="440" y="2"/>
                    </a:lnTo>
                    <a:lnTo>
                      <a:pt x="442" y="2"/>
                    </a:lnTo>
                    <a:lnTo>
                      <a:pt x="444" y="2"/>
                    </a:lnTo>
                    <a:lnTo>
                      <a:pt x="444" y="0"/>
                    </a:lnTo>
                    <a:lnTo>
                      <a:pt x="446" y="0"/>
                    </a:lnTo>
                    <a:lnTo>
                      <a:pt x="448" y="0"/>
                    </a:lnTo>
                    <a:lnTo>
                      <a:pt x="448" y="2"/>
                    </a:lnTo>
                    <a:lnTo>
                      <a:pt x="449" y="4"/>
                    </a:lnTo>
                    <a:lnTo>
                      <a:pt x="451" y="4"/>
                    </a:lnTo>
                    <a:lnTo>
                      <a:pt x="453" y="4"/>
                    </a:lnTo>
                    <a:lnTo>
                      <a:pt x="453" y="6"/>
                    </a:lnTo>
                    <a:lnTo>
                      <a:pt x="455" y="6"/>
                    </a:lnTo>
                    <a:lnTo>
                      <a:pt x="457" y="6"/>
                    </a:lnTo>
                    <a:lnTo>
                      <a:pt x="457" y="8"/>
                    </a:lnTo>
                    <a:lnTo>
                      <a:pt x="459" y="8"/>
                    </a:lnTo>
                    <a:lnTo>
                      <a:pt x="461" y="8"/>
                    </a:lnTo>
                    <a:lnTo>
                      <a:pt x="463" y="8"/>
                    </a:lnTo>
                    <a:lnTo>
                      <a:pt x="463" y="10"/>
                    </a:lnTo>
                    <a:lnTo>
                      <a:pt x="465" y="10"/>
                    </a:lnTo>
                    <a:lnTo>
                      <a:pt x="467" y="10"/>
                    </a:lnTo>
                    <a:lnTo>
                      <a:pt x="469" y="10"/>
                    </a:lnTo>
                    <a:lnTo>
                      <a:pt x="471" y="10"/>
                    </a:lnTo>
                    <a:lnTo>
                      <a:pt x="472" y="10"/>
                    </a:lnTo>
                    <a:lnTo>
                      <a:pt x="472" y="8"/>
                    </a:lnTo>
                    <a:lnTo>
                      <a:pt x="472" y="6"/>
                    </a:lnTo>
                    <a:lnTo>
                      <a:pt x="474" y="6"/>
                    </a:lnTo>
                    <a:lnTo>
                      <a:pt x="476" y="6"/>
                    </a:lnTo>
                    <a:lnTo>
                      <a:pt x="478" y="6"/>
                    </a:lnTo>
                    <a:lnTo>
                      <a:pt x="480" y="6"/>
                    </a:lnTo>
                    <a:lnTo>
                      <a:pt x="482" y="6"/>
                    </a:lnTo>
                    <a:lnTo>
                      <a:pt x="482" y="8"/>
                    </a:lnTo>
                    <a:lnTo>
                      <a:pt x="484" y="8"/>
                    </a:lnTo>
                    <a:lnTo>
                      <a:pt x="484" y="10"/>
                    </a:lnTo>
                    <a:lnTo>
                      <a:pt x="486" y="10"/>
                    </a:lnTo>
                    <a:lnTo>
                      <a:pt x="486" y="12"/>
                    </a:lnTo>
                    <a:lnTo>
                      <a:pt x="486" y="14"/>
                    </a:lnTo>
                    <a:lnTo>
                      <a:pt x="486" y="16"/>
                    </a:lnTo>
                    <a:lnTo>
                      <a:pt x="486" y="14"/>
                    </a:lnTo>
                    <a:lnTo>
                      <a:pt x="488" y="14"/>
                    </a:lnTo>
                    <a:lnTo>
                      <a:pt x="488" y="16"/>
                    </a:lnTo>
                    <a:lnTo>
                      <a:pt x="486" y="16"/>
                    </a:lnTo>
                    <a:lnTo>
                      <a:pt x="488" y="16"/>
                    </a:lnTo>
                    <a:lnTo>
                      <a:pt x="490" y="16"/>
                    </a:lnTo>
                    <a:lnTo>
                      <a:pt x="490" y="18"/>
                    </a:lnTo>
                    <a:lnTo>
                      <a:pt x="492" y="18"/>
                    </a:lnTo>
                    <a:lnTo>
                      <a:pt x="492" y="20"/>
                    </a:lnTo>
                    <a:lnTo>
                      <a:pt x="494" y="20"/>
                    </a:lnTo>
                    <a:lnTo>
                      <a:pt x="494" y="22"/>
                    </a:lnTo>
                    <a:lnTo>
                      <a:pt x="492" y="22"/>
                    </a:lnTo>
                    <a:lnTo>
                      <a:pt x="494" y="22"/>
                    </a:lnTo>
                    <a:lnTo>
                      <a:pt x="494" y="23"/>
                    </a:lnTo>
                    <a:lnTo>
                      <a:pt x="496" y="23"/>
                    </a:lnTo>
                    <a:lnTo>
                      <a:pt x="496" y="25"/>
                    </a:lnTo>
                    <a:lnTo>
                      <a:pt x="497" y="25"/>
                    </a:lnTo>
                    <a:lnTo>
                      <a:pt x="499" y="25"/>
                    </a:lnTo>
                    <a:lnTo>
                      <a:pt x="501" y="25"/>
                    </a:lnTo>
                    <a:lnTo>
                      <a:pt x="503" y="25"/>
                    </a:lnTo>
                    <a:lnTo>
                      <a:pt x="503" y="27"/>
                    </a:lnTo>
                    <a:lnTo>
                      <a:pt x="505" y="27"/>
                    </a:lnTo>
                    <a:lnTo>
                      <a:pt x="505" y="25"/>
                    </a:lnTo>
                    <a:lnTo>
                      <a:pt x="507" y="25"/>
                    </a:lnTo>
                    <a:lnTo>
                      <a:pt x="507" y="23"/>
                    </a:lnTo>
                    <a:lnTo>
                      <a:pt x="509" y="23"/>
                    </a:lnTo>
                    <a:lnTo>
                      <a:pt x="509" y="25"/>
                    </a:lnTo>
                    <a:lnTo>
                      <a:pt x="511" y="25"/>
                    </a:lnTo>
                    <a:lnTo>
                      <a:pt x="513" y="25"/>
                    </a:lnTo>
                    <a:lnTo>
                      <a:pt x="513" y="27"/>
                    </a:lnTo>
                    <a:lnTo>
                      <a:pt x="513" y="25"/>
                    </a:lnTo>
                    <a:lnTo>
                      <a:pt x="515" y="25"/>
                    </a:lnTo>
                    <a:lnTo>
                      <a:pt x="515" y="27"/>
                    </a:lnTo>
                    <a:lnTo>
                      <a:pt x="517" y="27"/>
                    </a:lnTo>
                    <a:lnTo>
                      <a:pt x="515" y="27"/>
                    </a:lnTo>
                    <a:lnTo>
                      <a:pt x="517" y="29"/>
                    </a:lnTo>
                    <a:lnTo>
                      <a:pt x="517" y="31"/>
                    </a:lnTo>
                    <a:lnTo>
                      <a:pt x="519" y="31"/>
                    </a:lnTo>
                    <a:lnTo>
                      <a:pt x="520" y="31"/>
                    </a:lnTo>
                    <a:lnTo>
                      <a:pt x="522" y="31"/>
                    </a:lnTo>
                    <a:lnTo>
                      <a:pt x="522" y="29"/>
                    </a:lnTo>
                    <a:lnTo>
                      <a:pt x="522" y="31"/>
                    </a:lnTo>
                    <a:lnTo>
                      <a:pt x="524" y="31"/>
                    </a:lnTo>
                    <a:lnTo>
                      <a:pt x="526" y="31"/>
                    </a:lnTo>
                    <a:lnTo>
                      <a:pt x="528" y="31"/>
                    </a:lnTo>
                    <a:lnTo>
                      <a:pt x="530" y="31"/>
                    </a:lnTo>
                    <a:lnTo>
                      <a:pt x="530" y="33"/>
                    </a:lnTo>
                    <a:lnTo>
                      <a:pt x="530" y="35"/>
                    </a:lnTo>
                    <a:lnTo>
                      <a:pt x="532" y="35"/>
                    </a:lnTo>
                    <a:lnTo>
                      <a:pt x="534" y="35"/>
                    </a:lnTo>
                    <a:lnTo>
                      <a:pt x="534" y="37"/>
                    </a:lnTo>
                    <a:lnTo>
                      <a:pt x="534" y="39"/>
                    </a:lnTo>
                    <a:lnTo>
                      <a:pt x="536" y="39"/>
                    </a:lnTo>
                    <a:lnTo>
                      <a:pt x="538" y="39"/>
                    </a:lnTo>
                    <a:lnTo>
                      <a:pt x="538" y="41"/>
                    </a:lnTo>
                    <a:lnTo>
                      <a:pt x="540" y="41"/>
                    </a:lnTo>
                    <a:lnTo>
                      <a:pt x="540" y="43"/>
                    </a:lnTo>
                    <a:lnTo>
                      <a:pt x="542" y="43"/>
                    </a:lnTo>
                    <a:lnTo>
                      <a:pt x="544" y="43"/>
                    </a:lnTo>
                    <a:lnTo>
                      <a:pt x="544" y="45"/>
                    </a:lnTo>
                    <a:lnTo>
                      <a:pt x="545" y="45"/>
                    </a:lnTo>
                    <a:lnTo>
                      <a:pt x="547" y="45"/>
                    </a:lnTo>
                    <a:lnTo>
                      <a:pt x="547" y="43"/>
                    </a:lnTo>
                    <a:lnTo>
                      <a:pt x="549" y="43"/>
                    </a:lnTo>
                    <a:lnTo>
                      <a:pt x="551" y="45"/>
                    </a:lnTo>
                    <a:lnTo>
                      <a:pt x="553" y="43"/>
                    </a:lnTo>
                    <a:lnTo>
                      <a:pt x="555" y="43"/>
                    </a:lnTo>
                    <a:lnTo>
                      <a:pt x="557" y="43"/>
                    </a:lnTo>
                    <a:lnTo>
                      <a:pt x="559" y="43"/>
                    </a:lnTo>
                    <a:lnTo>
                      <a:pt x="559" y="41"/>
                    </a:lnTo>
                    <a:lnTo>
                      <a:pt x="561" y="41"/>
                    </a:lnTo>
                    <a:lnTo>
                      <a:pt x="563" y="41"/>
                    </a:lnTo>
                    <a:lnTo>
                      <a:pt x="563" y="39"/>
                    </a:lnTo>
                    <a:lnTo>
                      <a:pt x="563" y="37"/>
                    </a:lnTo>
                    <a:lnTo>
                      <a:pt x="565" y="37"/>
                    </a:lnTo>
                    <a:lnTo>
                      <a:pt x="567" y="37"/>
                    </a:lnTo>
                    <a:lnTo>
                      <a:pt x="568" y="35"/>
                    </a:lnTo>
                    <a:lnTo>
                      <a:pt x="568" y="33"/>
                    </a:lnTo>
                    <a:lnTo>
                      <a:pt x="570" y="33"/>
                    </a:lnTo>
                    <a:lnTo>
                      <a:pt x="572" y="33"/>
                    </a:lnTo>
                    <a:lnTo>
                      <a:pt x="574" y="33"/>
                    </a:lnTo>
                    <a:lnTo>
                      <a:pt x="574" y="31"/>
                    </a:lnTo>
                    <a:lnTo>
                      <a:pt x="574" y="33"/>
                    </a:lnTo>
                    <a:lnTo>
                      <a:pt x="576" y="33"/>
                    </a:lnTo>
                    <a:lnTo>
                      <a:pt x="576" y="31"/>
                    </a:lnTo>
                    <a:lnTo>
                      <a:pt x="578" y="31"/>
                    </a:lnTo>
                    <a:lnTo>
                      <a:pt x="578" y="33"/>
                    </a:lnTo>
                    <a:lnTo>
                      <a:pt x="580" y="31"/>
                    </a:lnTo>
                    <a:lnTo>
                      <a:pt x="580" y="33"/>
                    </a:lnTo>
                    <a:lnTo>
                      <a:pt x="582" y="33"/>
                    </a:lnTo>
                    <a:lnTo>
                      <a:pt x="582" y="31"/>
                    </a:lnTo>
                    <a:lnTo>
                      <a:pt x="584" y="33"/>
                    </a:lnTo>
                    <a:lnTo>
                      <a:pt x="584" y="31"/>
                    </a:lnTo>
                    <a:lnTo>
                      <a:pt x="586" y="31"/>
                    </a:lnTo>
                    <a:lnTo>
                      <a:pt x="588" y="31"/>
                    </a:lnTo>
                    <a:lnTo>
                      <a:pt x="590" y="31"/>
                    </a:lnTo>
                    <a:lnTo>
                      <a:pt x="592" y="31"/>
                    </a:lnTo>
                    <a:lnTo>
                      <a:pt x="592" y="33"/>
                    </a:lnTo>
                    <a:lnTo>
                      <a:pt x="593" y="33"/>
                    </a:lnTo>
                    <a:lnTo>
                      <a:pt x="595" y="33"/>
                    </a:lnTo>
                    <a:lnTo>
                      <a:pt x="595" y="31"/>
                    </a:lnTo>
                    <a:lnTo>
                      <a:pt x="597" y="31"/>
                    </a:lnTo>
                    <a:lnTo>
                      <a:pt x="601" y="37"/>
                    </a:lnTo>
                    <a:lnTo>
                      <a:pt x="603" y="39"/>
                    </a:lnTo>
                    <a:lnTo>
                      <a:pt x="607" y="43"/>
                    </a:lnTo>
                    <a:lnTo>
                      <a:pt x="611" y="48"/>
                    </a:lnTo>
                    <a:lnTo>
                      <a:pt x="616" y="54"/>
                    </a:lnTo>
                    <a:lnTo>
                      <a:pt x="620" y="58"/>
                    </a:lnTo>
                    <a:lnTo>
                      <a:pt x="624" y="64"/>
                    </a:lnTo>
                    <a:lnTo>
                      <a:pt x="626" y="66"/>
                    </a:lnTo>
                    <a:lnTo>
                      <a:pt x="628" y="68"/>
                    </a:lnTo>
                    <a:lnTo>
                      <a:pt x="630" y="71"/>
                    </a:lnTo>
                    <a:lnTo>
                      <a:pt x="632" y="73"/>
                    </a:lnTo>
                    <a:lnTo>
                      <a:pt x="640" y="83"/>
                    </a:lnTo>
                    <a:lnTo>
                      <a:pt x="643" y="89"/>
                    </a:lnTo>
                    <a:lnTo>
                      <a:pt x="649" y="94"/>
                    </a:lnTo>
                    <a:lnTo>
                      <a:pt x="663" y="110"/>
                    </a:lnTo>
                    <a:lnTo>
                      <a:pt x="674" y="127"/>
                    </a:lnTo>
                    <a:lnTo>
                      <a:pt x="680" y="133"/>
                    </a:lnTo>
                    <a:lnTo>
                      <a:pt x="688" y="142"/>
                    </a:lnTo>
                    <a:lnTo>
                      <a:pt x="691" y="148"/>
                    </a:lnTo>
                    <a:lnTo>
                      <a:pt x="695" y="150"/>
                    </a:lnTo>
                    <a:lnTo>
                      <a:pt x="701" y="158"/>
                    </a:lnTo>
                    <a:lnTo>
                      <a:pt x="707" y="166"/>
                    </a:lnTo>
                    <a:lnTo>
                      <a:pt x="722" y="185"/>
                    </a:lnTo>
                    <a:lnTo>
                      <a:pt x="749" y="219"/>
                    </a:lnTo>
                    <a:lnTo>
                      <a:pt x="757" y="227"/>
                    </a:lnTo>
                    <a:lnTo>
                      <a:pt x="785" y="265"/>
                    </a:lnTo>
                    <a:lnTo>
                      <a:pt x="783" y="265"/>
                    </a:lnTo>
                    <a:lnTo>
                      <a:pt x="782" y="267"/>
                    </a:lnTo>
                    <a:lnTo>
                      <a:pt x="780" y="267"/>
                    </a:lnTo>
                    <a:lnTo>
                      <a:pt x="780" y="269"/>
                    </a:lnTo>
                    <a:lnTo>
                      <a:pt x="778" y="269"/>
                    </a:lnTo>
                    <a:lnTo>
                      <a:pt x="776" y="269"/>
                    </a:lnTo>
                    <a:lnTo>
                      <a:pt x="774" y="271"/>
                    </a:lnTo>
                    <a:lnTo>
                      <a:pt x="772" y="271"/>
                    </a:lnTo>
                    <a:lnTo>
                      <a:pt x="770" y="273"/>
                    </a:lnTo>
                    <a:lnTo>
                      <a:pt x="768" y="275"/>
                    </a:lnTo>
                    <a:lnTo>
                      <a:pt x="766" y="277"/>
                    </a:lnTo>
                    <a:lnTo>
                      <a:pt x="762" y="277"/>
                    </a:lnTo>
                    <a:lnTo>
                      <a:pt x="760" y="279"/>
                    </a:lnTo>
                    <a:lnTo>
                      <a:pt x="759" y="279"/>
                    </a:lnTo>
                    <a:lnTo>
                      <a:pt x="757" y="279"/>
                    </a:lnTo>
                    <a:lnTo>
                      <a:pt x="755" y="279"/>
                    </a:lnTo>
                    <a:lnTo>
                      <a:pt x="753" y="279"/>
                    </a:lnTo>
                    <a:lnTo>
                      <a:pt x="751" y="281"/>
                    </a:lnTo>
                    <a:lnTo>
                      <a:pt x="749" y="281"/>
                    </a:lnTo>
                    <a:lnTo>
                      <a:pt x="747" y="281"/>
                    </a:lnTo>
                    <a:lnTo>
                      <a:pt x="745" y="281"/>
                    </a:lnTo>
                    <a:lnTo>
                      <a:pt x="743" y="281"/>
                    </a:lnTo>
                    <a:lnTo>
                      <a:pt x="741" y="281"/>
                    </a:lnTo>
                    <a:lnTo>
                      <a:pt x="739" y="281"/>
                    </a:lnTo>
                    <a:lnTo>
                      <a:pt x="737" y="281"/>
                    </a:lnTo>
                    <a:lnTo>
                      <a:pt x="736" y="281"/>
                    </a:lnTo>
                    <a:lnTo>
                      <a:pt x="734" y="281"/>
                    </a:lnTo>
                    <a:lnTo>
                      <a:pt x="732" y="281"/>
                    </a:lnTo>
                    <a:lnTo>
                      <a:pt x="730" y="281"/>
                    </a:lnTo>
                    <a:lnTo>
                      <a:pt x="728" y="281"/>
                    </a:lnTo>
                    <a:lnTo>
                      <a:pt x="726" y="281"/>
                    </a:lnTo>
                    <a:lnTo>
                      <a:pt x="724" y="281"/>
                    </a:lnTo>
                    <a:lnTo>
                      <a:pt x="722" y="281"/>
                    </a:lnTo>
                    <a:lnTo>
                      <a:pt x="720" y="281"/>
                    </a:lnTo>
                    <a:lnTo>
                      <a:pt x="718" y="281"/>
                    </a:lnTo>
                    <a:lnTo>
                      <a:pt x="716" y="281"/>
                    </a:lnTo>
                    <a:lnTo>
                      <a:pt x="714" y="281"/>
                    </a:lnTo>
                    <a:lnTo>
                      <a:pt x="712" y="281"/>
                    </a:lnTo>
                    <a:lnTo>
                      <a:pt x="711" y="281"/>
                    </a:lnTo>
                    <a:lnTo>
                      <a:pt x="709" y="281"/>
                    </a:lnTo>
                    <a:lnTo>
                      <a:pt x="707" y="281"/>
                    </a:lnTo>
                    <a:lnTo>
                      <a:pt x="705" y="281"/>
                    </a:lnTo>
                    <a:lnTo>
                      <a:pt x="703" y="281"/>
                    </a:lnTo>
                    <a:lnTo>
                      <a:pt x="701" y="281"/>
                    </a:lnTo>
                    <a:lnTo>
                      <a:pt x="699" y="281"/>
                    </a:lnTo>
                    <a:lnTo>
                      <a:pt x="697" y="281"/>
                    </a:lnTo>
                    <a:lnTo>
                      <a:pt x="695" y="281"/>
                    </a:lnTo>
                    <a:lnTo>
                      <a:pt x="695" y="279"/>
                    </a:lnTo>
                    <a:lnTo>
                      <a:pt x="693" y="279"/>
                    </a:lnTo>
                    <a:lnTo>
                      <a:pt x="691" y="279"/>
                    </a:lnTo>
                    <a:lnTo>
                      <a:pt x="691" y="277"/>
                    </a:lnTo>
                    <a:lnTo>
                      <a:pt x="689" y="277"/>
                    </a:lnTo>
                    <a:lnTo>
                      <a:pt x="688" y="277"/>
                    </a:lnTo>
                    <a:lnTo>
                      <a:pt x="686" y="279"/>
                    </a:lnTo>
                    <a:lnTo>
                      <a:pt x="684" y="279"/>
                    </a:lnTo>
                    <a:lnTo>
                      <a:pt x="684" y="281"/>
                    </a:lnTo>
                    <a:lnTo>
                      <a:pt x="682" y="281"/>
                    </a:lnTo>
                    <a:lnTo>
                      <a:pt x="680" y="281"/>
                    </a:lnTo>
                    <a:lnTo>
                      <a:pt x="678" y="281"/>
                    </a:lnTo>
                    <a:lnTo>
                      <a:pt x="678" y="283"/>
                    </a:lnTo>
                    <a:lnTo>
                      <a:pt x="676" y="283"/>
                    </a:lnTo>
                    <a:lnTo>
                      <a:pt x="676" y="285"/>
                    </a:lnTo>
                    <a:lnTo>
                      <a:pt x="674" y="285"/>
                    </a:lnTo>
                    <a:lnTo>
                      <a:pt x="674" y="283"/>
                    </a:lnTo>
                    <a:lnTo>
                      <a:pt x="672" y="283"/>
                    </a:lnTo>
                    <a:lnTo>
                      <a:pt x="670" y="283"/>
                    </a:lnTo>
                    <a:lnTo>
                      <a:pt x="670" y="281"/>
                    </a:lnTo>
                    <a:lnTo>
                      <a:pt x="668" y="281"/>
                    </a:lnTo>
                    <a:lnTo>
                      <a:pt x="666" y="281"/>
                    </a:lnTo>
                    <a:lnTo>
                      <a:pt x="664" y="281"/>
                    </a:lnTo>
                    <a:lnTo>
                      <a:pt x="664" y="279"/>
                    </a:lnTo>
                    <a:lnTo>
                      <a:pt x="663" y="279"/>
                    </a:lnTo>
                    <a:lnTo>
                      <a:pt x="661" y="277"/>
                    </a:lnTo>
                    <a:lnTo>
                      <a:pt x="659" y="277"/>
                    </a:lnTo>
                    <a:lnTo>
                      <a:pt x="659" y="275"/>
                    </a:lnTo>
                    <a:lnTo>
                      <a:pt x="659" y="273"/>
                    </a:lnTo>
                    <a:lnTo>
                      <a:pt x="659" y="271"/>
                    </a:lnTo>
                    <a:lnTo>
                      <a:pt x="659" y="269"/>
                    </a:lnTo>
                    <a:lnTo>
                      <a:pt x="657" y="269"/>
                    </a:lnTo>
                    <a:lnTo>
                      <a:pt x="659" y="269"/>
                    </a:lnTo>
                    <a:lnTo>
                      <a:pt x="659" y="267"/>
                    </a:lnTo>
                    <a:lnTo>
                      <a:pt x="659" y="265"/>
                    </a:lnTo>
                    <a:lnTo>
                      <a:pt x="657" y="265"/>
                    </a:lnTo>
                    <a:lnTo>
                      <a:pt x="655" y="265"/>
                    </a:lnTo>
                    <a:lnTo>
                      <a:pt x="655" y="263"/>
                    </a:lnTo>
                    <a:lnTo>
                      <a:pt x="653" y="263"/>
                    </a:lnTo>
                    <a:lnTo>
                      <a:pt x="651" y="263"/>
                    </a:lnTo>
                    <a:lnTo>
                      <a:pt x="651" y="262"/>
                    </a:lnTo>
                    <a:lnTo>
                      <a:pt x="649" y="262"/>
                    </a:lnTo>
                    <a:lnTo>
                      <a:pt x="649" y="260"/>
                    </a:lnTo>
                    <a:lnTo>
                      <a:pt x="649" y="258"/>
                    </a:lnTo>
                    <a:lnTo>
                      <a:pt x="649" y="256"/>
                    </a:lnTo>
                    <a:lnTo>
                      <a:pt x="647" y="256"/>
                    </a:lnTo>
                    <a:lnTo>
                      <a:pt x="645" y="256"/>
                    </a:lnTo>
                    <a:lnTo>
                      <a:pt x="643" y="256"/>
                    </a:lnTo>
                    <a:lnTo>
                      <a:pt x="641" y="256"/>
                    </a:lnTo>
                    <a:lnTo>
                      <a:pt x="640" y="258"/>
                    </a:lnTo>
                    <a:lnTo>
                      <a:pt x="638" y="258"/>
                    </a:lnTo>
                    <a:lnTo>
                      <a:pt x="638" y="256"/>
                    </a:lnTo>
                    <a:lnTo>
                      <a:pt x="636" y="256"/>
                    </a:lnTo>
                    <a:lnTo>
                      <a:pt x="636" y="254"/>
                    </a:lnTo>
                    <a:lnTo>
                      <a:pt x="636" y="252"/>
                    </a:lnTo>
                    <a:lnTo>
                      <a:pt x="634" y="250"/>
                    </a:lnTo>
                    <a:lnTo>
                      <a:pt x="634" y="252"/>
                    </a:lnTo>
                    <a:lnTo>
                      <a:pt x="632" y="252"/>
                    </a:lnTo>
                    <a:lnTo>
                      <a:pt x="632" y="254"/>
                    </a:lnTo>
                    <a:lnTo>
                      <a:pt x="630" y="254"/>
                    </a:lnTo>
                    <a:lnTo>
                      <a:pt x="630" y="252"/>
                    </a:lnTo>
                    <a:lnTo>
                      <a:pt x="628" y="252"/>
                    </a:lnTo>
                    <a:lnTo>
                      <a:pt x="626" y="252"/>
                    </a:lnTo>
                    <a:lnTo>
                      <a:pt x="624" y="252"/>
                    </a:lnTo>
                    <a:lnTo>
                      <a:pt x="622" y="252"/>
                    </a:lnTo>
                    <a:lnTo>
                      <a:pt x="620" y="252"/>
                    </a:lnTo>
                    <a:lnTo>
                      <a:pt x="618" y="252"/>
                    </a:lnTo>
                    <a:lnTo>
                      <a:pt x="616" y="250"/>
                    </a:lnTo>
                    <a:lnTo>
                      <a:pt x="616" y="248"/>
                    </a:lnTo>
                    <a:lnTo>
                      <a:pt x="618" y="248"/>
                    </a:lnTo>
                    <a:lnTo>
                      <a:pt x="618" y="246"/>
                    </a:lnTo>
                    <a:lnTo>
                      <a:pt x="620" y="246"/>
                    </a:lnTo>
                    <a:lnTo>
                      <a:pt x="622" y="244"/>
                    </a:lnTo>
                    <a:lnTo>
                      <a:pt x="622" y="242"/>
                    </a:lnTo>
                    <a:lnTo>
                      <a:pt x="620" y="242"/>
                    </a:lnTo>
                    <a:lnTo>
                      <a:pt x="618" y="242"/>
                    </a:lnTo>
                    <a:lnTo>
                      <a:pt x="618" y="244"/>
                    </a:lnTo>
                    <a:lnTo>
                      <a:pt x="616" y="242"/>
                    </a:lnTo>
                    <a:lnTo>
                      <a:pt x="615" y="242"/>
                    </a:lnTo>
                    <a:lnTo>
                      <a:pt x="615" y="240"/>
                    </a:lnTo>
                    <a:lnTo>
                      <a:pt x="615" y="238"/>
                    </a:lnTo>
                    <a:lnTo>
                      <a:pt x="615" y="237"/>
                    </a:lnTo>
                    <a:lnTo>
                      <a:pt x="613" y="237"/>
                    </a:lnTo>
                    <a:lnTo>
                      <a:pt x="611" y="235"/>
                    </a:lnTo>
                    <a:lnTo>
                      <a:pt x="609" y="235"/>
                    </a:lnTo>
                    <a:lnTo>
                      <a:pt x="609" y="233"/>
                    </a:lnTo>
                    <a:lnTo>
                      <a:pt x="607" y="233"/>
                    </a:lnTo>
                    <a:lnTo>
                      <a:pt x="607" y="231"/>
                    </a:lnTo>
                    <a:lnTo>
                      <a:pt x="605" y="231"/>
                    </a:lnTo>
                    <a:lnTo>
                      <a:pt x="603" y="231"/>
                    </a:lnTo>
                    <a:lnTo>
                      <a:pt x="601" y="231"/>
                    </a:lnTo>
                    <a:lnTo>
                      <a:pt x="601" y="229"/>
                    </a:lnTo>
                    <a:lnTo>
                      <a:pt x="599" y="229"/>
                    </a:lnTo>
                    <a:lnTo>
                      <a:pt x="601" y="229"/>
                    </a:lnTo>
                    <a:lnTo>
                      <a:pt x="601" y="227"/>
                    </a:lnTo>
                    <a:lnTo>
                      <a:pt x="599" y="227"/>
                    </a:lnTo>
                    <a:lnTo>
                      <a:pt x="599" y="225"/>
                    </a:lnTo>
                    <a:lnTo>
                      <a:pt x="599" y="223"/>
                    </a:lnTo>
                    <a:lnTo>
                      <a:pt x="597" y="223"/>
                    </a:lnTo>
                    <a:lnTo>
                      <a:pt x="597" y="221"/>
                    </a:lnTo>
                    <a:lnTo>
                      <a:pt x="595" y="221"/>
                    </a:lnTo>
                    <a:lnTo>
                      <a:pt x="593" y="221"/>
                    </a:lnTo>
                    <a:lnTo>
                      <a:pt x="593" y="223"/>
                    </a:lnTo>
                    <a:lnTo>
                      <a:pt x="592" y="223"/>
                    </a:lnTo>
                    <a:lnTo>
                      <a:pt x="592" y="221"/>
                    </a:lnTo>
                    <a:lnTo>
                      <a:pt x="590" y="219"/>
                    </a:lnTo>
                    <a:lnTo>
                      <a:pt x="588" y="219"/>
                    </a:lnTo>
                    <a:lnTo>
                      <a:pt x="588" y="217"/>
                    </a:lnTo>
                    <a:lnTo>
                      <a:pt x="590" y="217"/>
                    </a:lnTo>
                    <a:lnTo>
                      <a:pt x="590" y="215"/>
                    </a:lnTo>
                    <a:lnTo>
                      <a:pt x="592" y="215"/>
                    </a:lnTo>
                    <a:lnTo>
                      <a:pt x="590" y="214"/>
                    </a:lnTo>
                    <a:lnTo>
                      <a:pt x="588" y="214"/>
                    </a:lnTo>
                    <a:lnTo>
                      <a:pt x="588" y="215"/>
                    </a:lnTo>
                    <a:lnTo>
                      <a:pt x="588" y="217"/>
                    </a:lnTo>
                    <a:lnTo>
                      <a:pt x="586" y="217"/>
                    </a:lnTo>
                    <a:lnTo>
                      <a:pt x="586" y="219"/>
                    </a:lnTo>
                    <a:lnTo>
                      <a:pt x="584" y="219"/>
                    </a:lnTo>
                    <a:lnTo>
                      <a:pt x="582" y="219"/>
                    </a:lnTo>
                    <a:lnTo>
                      <a:pt x="582" y="217"/>
                    </a:lnTo>
                    <a:lnTo>
                      <a:pt x="580" y="217"/>
                    </a:lnTo>
                    <a:lnTo>
                      <a:pt x="580" y="215"/>
                    </a:lnTo>
                    <a:lnTo>
                      <a:pt x="578" y="215"/>
                    </a:lnTo>
                    <a:lnTo>
                      <a:pt x="578" y="217"/>
                    </a:lnTo>
                    <a:lnTo>
                      <a:pt x="576" y="217"/>
                    </a:lnTo>
                    <a:lnTo>
                      <a:pt x="574" y="217"/>
                    </a:lnTo>
                    <a:lnTo>
                      <a:pt x="574" y="215"/>
                    </a:lnTo>
                    <a:lnTo>
                      <a:pt x="572" y="215"/>
                    </a:lnTo>
                    <a:lnTo>
                      <a:pt x="570" y="215"/>
                    </a:lnTo>
                    <a:lnTo>
                      <a:pt x="570" y="217"/>
                    </a:lnTo>
                    <a:lnTo>
                      <a:pt x="570" y="215"/>
                    </a:lnTo>
                    <a:lnTo>
                      <a:pt x="568" y="215"/>
                    </a:lnTo>
                    <a:lnTo>
                      <a:pt x="568" y="217"/>
                    </a:lnTo>
                    <a:lnTo>
                      <a:pt x="567" y="217"/>
                    </a:lnTo>
                    <a:lnTo>
                      <a:pt x="565" y="217"/>
                    </a:lnTo>
                    <a:lnTo>
                      <a:pt x="563" y="217"/>
                    </a:lnTo>
                    <a:lnTo>
                      <a:pt x="561" y="217"/>
                    </a:lnTo>
                    <a:lnTo>
                      <a:pt x="561" y="219"/>
                    </a:lnTo>
                    <a:lnTo>
                      <a:pt x="559" y="221"/>
                    </a:lnTo>
                    <a:lnTo>
                      <a:pt x="559" y="219"/>
                    </a:lnTo>
                    <a:lnTo>
                      <a:pt x="557" y="219"/>
                    </a:lnTo>
                    <a:lnTo>
                      <a:pt x="555" y="219"/>
                    </a:lnTo>
                    <a:lnTo>
                      <a:pt x="555" y="217"/>
                    </a:lnTo>
                    <a:lnTo>
                      <a:pt x="553" y="217"/>
                    </a:lnTo>
                    <a:lnTo>
                      <a:pt x="553" y="219"/>
                    </a:lnTo>
                    <a:lnTo>
                      <a:pt x="551" y="219"/>
                    </a:lnTo>
                    <a:lnTo>
                      <a:pt x="549" y="217"/>
                    </a:lnTo>
                    <a:lnTo>
                      <a:pt x="547" y="217"/>
                    </a:lnTo>
                    <a:lnTo>
                      <a:pt x="549" y="217"/>
                    </a:lnTo>
                    <a:lnTo>
                      <a:pt x="549" y="219"/>
                    </a:lnTo>
                    <a:lnTo>
                      <a:pt x="547" y="219"/>
                    </a:lnTo>
                    <a:lnTo>
                      <a:pt x="545" y="219"/>
                    </a:lnTo>
                    <a:lnTo>
                      <a:pt x="545" y="217"/>
                    </a:lnTo>
                    <a:lnTo>
                      <a:pt x="545" y="215"/>
                    </a:lnTo>
                    <a:lnTo>
                      <a:pt x="544" y="215"/>
                    </a:lnTo>
                    <a:lnTo>
                      <a:pt x="542" y="215"/>
                    </a:lnTo>
                    <a:lnTo>
                      <a:pt x="540" y="215"/>
                    </a:lnTo>
                    <a:lnTo>
                      <a:pt x="538" y="215"/>
                    </a:lnTo>
                    <a:lnTo>
                      <a:pt x="536" y="215"/>
                    </a:lnTo>
                    <a:lnTo>
                      <a:pt x="536" y="214"/>
                    </a:lnTo>
                    <a:lnTo>
                      <a:pt x="534" y="214"/>
                    </a:lnTo>
                    <a:lnTo>
                      <a:pt x="532" y="214"/>
                    </a:lnTo>
                    <a:lnTo>
                      <a:pt x="530" y="214"/>
                    </a:lnTo>
                    <a:lnTo>
                      <a:pt x="528" y="214"/>
                    </a:lnTo>
                    <a:lnTo>
                      <a:pt x="528" y="215"/>
                    </a:lnTo>
                    <a:lnTo>
                      <a:pt x="526" y="215"/>
                    </a:lnTo>
                    <a:lnTo>
                      <a:pt x="524" y="215"/>
                    </a:lnTo>
                    <a:lnTo>
                      <a:pt x="522" y="215"/>
                    </a:lnTo>
                    <a:lnTo>
                      <a:pt x="520" y="215"/>
                    </a:lnTo>
                    <a:lnTo>
                      <a:pt x="519" y="215"/>
                    </a:lnTo>
                    <a:lnTo>
                      <a:pt x="517" y="215"/>
                    </a:lnTo>
                    <a:lnTo>
                      <a:pt x="517" y="217"/>
                    </a:lnTo>
                    <a:lnTo>
                      <a:pt x="517" y="219"/>
                    </a:lnTo>
                    <a:lnTo>
                      <a:pt x="515" y="219"/>
                    </a:lnTo>
                    <a:lnTo>
                      <a:pt x="515" y="221"/>
                    </a:lnTo>
                    <a:lnTo>
                      <a:pt x="513" y="221"/>
                    </a:lnTo>
                    <a:lnTo>
                      <a:pt x="511" y="221"/>
                    </a:lnTo>
                    <a:lnTo>
                      <a:pt x="511" y="223"/>
                    </a:lnTo>
                    <a:lnTo>
                      <a:pt x="509" y="223"/>
                    </a:lnTo>
                    <a:lnTo>
                      <a:pt x="507" y="225"/>
                    </a:lnTo>
                    <a:lnTo>
                      <a:pt x="507" y="223"/>
                    </a:lnTo>
                    <a:lnTo>
                      <a:pt x="505" y="223"/>
                    </a:lnTo>
                    <a:lnTo>
                      <a:pt x="503" y="223"/>
                    </a:lnTo>
                    <a:lnTo>
                      <a:pt x="503" y="225"/>
                    </a:lnTo>
                    <a:lnTo>
                      <a:pt x="503" y="227"/>
                    </a:lnTo>
                    <a:lnTo>
                      <a:pt x="501" y="227"/>
                    </a:lnTo>
                    <a:lnTo>
                      <a:pt x="499" y="227"/>
                    </a:lnTo>
                    <a:lnTo>
                      <a:pt x="499" y="229"/>
                    </a:lnTo>
                    <a:lnTo>
                      <a:pt x="497" y="229"/>
                    </a:lnTo>
                    <a:lnTo>
                      <a:pt x="496" y="229"/>
                    </a:lnTo>
                    <a:lnTo>
                      <a:pt x="496" y="231"/>
                    </a:lnTo>
                    <a:lnTo>
                      <a:pt x="494" y="231"/>
                    </a:lnTo>
                    <a:lnTo>
                      <a:pt x="494" y="233"/>
                    </a:lnTo>
                    <a:lnTo>
                      <a:pt x="492" y="233"/>
                    </a:lnTo>
                    <a:lnTo>
                      <a:pt x="490" y="233"/>
                    </a:lnTo>
                    <a:lnTo>
                      <a:pt x="490" y="231"/>
                    </a:lnTo>
                    <a:lnTo>
                      <a:pt x="488" y="231"/>
                    </a:lnTo>
                    <a:lnTo>
                      <a:pt x="488" y="229"/>
                    </a:lnTo>
                    <a:lnTo>
                      <a:pt x="486" y="229"/>
                    </a:lnTo>
                    <a:lnTo>
                      <a:pt x="484" y="231"/>
                    </a:lnTo>
                    <a:lnTo>
                      <a:pt x="484" y="229"/>
                    </a:lnTo>
                    <a:lnTo>
                      <a:pt x="482" y="229"/>
                    </a:lnTo>
                    <a:lnTo>
                      <a:pt x="480" y="229"/>
                    </a:lnTo>
                    <a:lnTo>
                      <a:pt x="480" y="231"/>
                    </a:lnTo>
                    <a:lnTo>
                      <a:pt x="478" y="231"/>
                    </a:lnTo>
                    <a:lnTo>
                      <a:pt x="478" y="229"/>
                    </a:lnTo>
                    <a:lnTo>
                      <a:pt x="476" y="227"/>
                    </a:lnTo>
                    <a:lnTo>
                      <a:pt x="476" y="229"/>
                    </a:lnTo>
                    <a:lnTo>
                      <a:pt x="476" y="231"/>
                    </a:lnTo>
                    <a:lnTo>
                      <a:pt x="474" y="231"/>
                    </a:lnTo>
                    <a:lnTo>
                      <a:pt x="472" y="231"/>
                    </a:lnTo>
                    <a:lnTo>
                      <a:pt x="471" y="231"/>
                    </a:lnTo>
                    <a:lnTo>
                      <a:pt x="469" y="231"/>
                    </a:lnTo>
                    <a:lnTo>
                      <a:pt x="467" y="231"/>
                    </a:lnTo>
                    <a:lnTo>
                      <a:pt x="467" y="233"/>
                    </a:lnTo>
                    <a:lnTo>
                      <a:pt x="465" y="233"/>
                    </a:lnTo>
                    <a:lnTo>
                      <a:pt x="463" y="233"/>
                    </a:lnTo>
                    <a:lnTo>
                      <a:pt x="463" y="235"/>
                    </a:lnTo>
                    <a:lnTo>
                      <a:pt x="463" y="233"/>
                    </a:lnTo>
                    <a:lnTo>
                      <a:pt x="461" y="233"/>
                    </a:lnTo>
                    <a:lnTo>
                      <a:pt x="459" y="233"/>
                    </a:lnTo>
                    <a:lnTo>
                      <a:pt x="457" y="233"/>
                    </a:lnTo>
                    <a:lnTo>
                      <a:pt x="455" y="233"/>
                    </a:lnTo>
                    <a:lnTo>
                      <a:pt x="455" y="235"/>
                    </a:lnTo>
                    <a:lnTo>
                      <a:pt x="453" y="235"/>
                    </a:lnTo>
                    <a:lnTo>
                      <a:pt x="451" y="235"/>
                    </a:lnTo>
                    <a:lnTo>
                      <a:pt x="451" y="237"/>
                    </a:lnTo>
                    <a:lnTo>
                      <a:pt x="449" y="237"/>
                    </a:lnTo>
                    <a:lnTo>
                      <a:pt x="449" y="235"/>
                    </a:lnTo>
                    <a:lnTo>
                      <a:pt x="448" y="235"/>
                    </a:lnTo>
                    <a:lnTo>
                      <a:pt x="446" y="235"/>
                    </a:lnTo>
                    <a:lnTo>
                      <a:pt x="444" y="235"/>
                    </a:lnTo>
                    <a:lnTo>
                      <a:pt x="444" y="237"/>
                    </a:lnTo>
                    <a:lnTo>
                      <a:pt x="444" y="235"/>
                    </a:lnTo>
                    <a:lnTo>
                      <a:pt x="442" y="235"/>
                    </a:lnTo>
                    <a:lnTo>
                      <a:pt x="440" y="235"/>
                    </a:lnTo>
                    <a:lnTo>
                      <a:pt x="440" y="237"/>
                    </a:lnTo>
                    <a:lnTo>
                      <a:pt x="438" y="237"/>
                    </a:lnTo>
                    <a:lnTo>
                      <a:pt x="436" y="237"/>
                    </a:lnTo>
                    <a:lnTo>
                      <a:pt x="436" y="235"/>
                    </a:lnTo>
                    <a:lnTo>
                      <a:pt x="434" y="235"/>
                    </a:lnTo>
                    <a:lnTo>
                      <a:pt x="432" y="235"/>
                    </a:lnTo>
                    <a:lnTo>
                      <a:pt x="430" y="235"/>
                    </a:lnTo>
                    <a:lnTo>
                      <a:pt x="430" y="233"/>
                    </a:lnTo>
                    <a:lnTo>
                      <a:pt x="428" y="233"/>
                    </a:lnTo>
                    <a:lnTo>
                      <a:pt x="426" y="235"/>
                    </a:lnTo>
                    <a:lnTo>
                      <a:pt x="424" y="233"/>
                    </a:lnTo>
                    <a:lnTo>
                      <a:pt x="424" y="231"/>
                    </a:lnTo>
                    <a:lnTo>
                      <a:pt x="426" y="231"/>
                    </a:lnTo>
                    <a:lnTo>
                      <a:pt x="424" y="231"/>
                    </a:lnTo>
                    <a:lnTo>
                      <a:pt x="424" y="229"/>
                    </a:lnTo>
                    <a:lnTo>
                      <a:pt x="424" y="231"/>
                    </a:lnTo>
                    <a:lnTo>
                      <a:pt x="423" y="231"/>
                    </a:lnTo>
                    <a:lnTo>
                      <a:pt x="423" y="229"/>
                    </a:lnTo>
                    <a:lnTo>
                      <a:pt x="421" y="229"/>
                    </a:lnTo>
                    <a:lnTo>
                      <a:pt x="419" y="227"/>
                    </a:lnTo>
                    <a:lnTo>
                      <a:pt x="417" y="227"/>
                    </a:lnTo>
                    <a:lnTo>
                      <a:pt x="417" y="229"/>
                    </a:lnTo>
                    <a:lnTo>
                      <a:pt x="415" y="229"/>
                    </a:lnTo>
                    <a:lnTo>
                      <a:pt x="415" y="227"/>
                    </a:lnTo>
                    <a:lnTo>
                      <a:pt x="413" y="227"/>
                    </a:lnTo>
                    <a:lnTo>
                      <a:pt x="411" y="227"/>
                    </a:lnTo>
                    <a:lnTo>
                      <a:pt x="411" y="229"/>
                    </a:lnTo>
                    <a:lnTo>
                      <a:pt x="409" y="231"/>
                    </a:lnTo>
                    <a:lnTo>
                      <a:pt x="407" y="231"/>
                    </a:lnTo>
                    <a:lnTo>
                      <a:pt x="405" y="231"/>
                    </a:lnTo>
                    <a:lnTo>
                      <a:pt x="405" y="233"/>
                    </a:lnTo>
                    <a:lnTo>
                      <a:pt x="403" y="233"/>
                    </a:lnTo>
                    <a:lnTo>
                      <a:pt x="403" y="231"/>
                    </a:lnTo>
                    <a:lnTo>
                      <a:pt x="401" y="231"/>
                    </a:lnTo>
                    <a:lnTo>
                      <a:pt x="401" y="233"/>
                    </a:lnTo>
                    <a:lnTo>
                      <a:pt x="401" y="235"/>
                    </a:lnTo>
                    <a:lnTo>
                      <a:pt x="400" y="235"/>
                    </a:lnTo>
                    <a:lnTo>
                      <a:pt x="400" y="237"/>
                    </a:lnTo>
                    <a:lnTo>
                      <a:pt x="398" y="237"/>
                    </a:lnTo>
                    <a:lnTo>
                      <a:pt x="398" y="235"/>
                    </a:lnTo>
                    <a:lnTo>
                      <a:pt x="398" y="233"/>
                    </a:lnTo>
                    <a:lnTo>
                      <a:pt x="396" y="233"/>
                    </a:lnTo>
                    <a:lnTo>
                      <a:pt x="396" y="235"/>
                    </a:lnTo>
                    <a:lnTo>
                      <a:pt x="394" y="235"/>
                    </a:lnTo>
                    <a:lnTo>
                      <a:pt x="394" y="233"/>
                    </a:lnTo>
                    <a:lnTo>
                      <a:pt x="392" y="233"/>
                    </a:lnTo>
                    <a:lnTo>
                      <a:pt x="390" y="233"/>
                    </a:lnTo>
                    <a:lnTo>
                      <a:pt x="388" y="233"/>
                    </a:lnTo>
                    <a:lnTo>
                      <a:pt x="386" y="233"/>
                    </a:lnTo>
                    <a:lnTo>
                      <a:pt x="384" y="233"/>
                    </a:lnTo>
                    <a:lnTo>
                      <a:pt x="382" y="233"/>
                    </a:lnTo>
                    <a:lnTo>
                      <a:pt x="382" y="235"/>
                    </a:lnTo>
                    <a:lnTo>
                      <a:pt x="380" y="235"/>
                    </a:lnTo>
                    <a:lnTo>
                      <a:pt x="378" y="235"/>
                    </a:lnTo>
                    <a:lnTo>
                      <a:pt x="378" y="233"/>
                    </a:lnTo>
                    <a:lnTo>
                      <a:pt x="376" y="233"/>
                    </a:lnTo>
                    <a:lnTo>
                      <a:pt x="375" y="233"/>
                    </a:lnTo>
                    <a:lnTo>
                      <a:pt x="373" y="233"/>
                    </a:lnTo>
                    <a:lnTo>
                      <a:pt x="371" y="233"/>
                    </a:lnTo>
                    <a:lnTo>
                      <a:pt x="369" y="235"/>
                    </a:lnTo>
                    <a:lnTo>
                      <a:pt x="367" y="233"/>
                    </a:lnTo>
                    <a:lnTo>
                      <a:pt x="367" y="231"/>
                    </a:lnTo>
                    <a:lnTo>
                      <a:pt x="365" y="231"/>
                    </a:lnTo>
                    <a:lnTo>
                      <a:pt x="363" y="231"/>
                    </a:lnTo>
                    <a:lnTo>
                      <a:pt x="363" y="229"/>
                    </a:lnTo>
                    <a:lnTo>
                      <a:pt x="361" y="229"/>
                    </a:lnTo>
                    <a:lnTo>
                      <a:pt x="361" y="227"/>
                    </a:lnTo>
                    <a:lnTo>
                      <a:pt x="359" y="227"/>
                    </a:lnTo>
                    <a:lnTo>
                      <a:pt x="357" y="227"/>
                    </a:lnTo>
                    <a:lnTo>
                      <a:pt x="357" y="225"/>
                    </a:lnTo>
                    <a:lnTo>
                      <a:pt x="355" y="225"/>
                    </a:lnTo>
                    <a:lnTo>
                      <a:pt x="353" y="225"/>
                    </a:lnTo>
                    <a:lnTo>
                      <a:pt x="355" y="225"/>
                    </a:lnTo>
                    <a:lnTo>
                      <a:pt x="355" y="227"/>
                    </a:lnTo>
                    <a:lnTo>
                      <a:pt x="353" y="229"/>
                    </a:lnTo>
                    <a:lnTo>
                      <a:pt x="353" y="227"/>
                    </a:lnTo>
                    <a:lnTo>
                      <a:pt x="352" y="227"/>
                    </a:lnTo>
                    <a:lnTo>
                      <a:pt x="350" y="227"/>
                    </a:lnTo>
                    <a:lnTo>
                      <a:pt x="348" y="227"/>
                    </a:lnTo>
                    <a:lnTo>
                      <a:pt x="346" y="227"/>
                    </a:lnTo>
                    <a:lnTo>
                      <a:pt x="346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0" y="223"/>
                    </a:lnTo>
                    <a:lnTo>
                      <a:pt x="340" y="221"/>
                    </a:lnTo>
                    <a:lnTo>
                      <a:pt x="338" y="221"/>
                    </a:lnTo>
                    <a:lnTo>
                      <a:pt x="338" y="223"/>
                    </a:lnTo>
                    <a:lnTo>
                      <a:pt x="336" y="223"/>
                    </a:lnTo>
                    <a:lnTo>
                      <a:pt x="336" y="225"/>
                    </a:lnTo>
                    <a:lnTo>
                      <a:pt x="334" y="225"/>
                    </a:lnTo>
                    <a:lnTo>
                      <a:pt x="332" y="225"/>
                    </a:lnTo>
                    <a:lnTo>
                      <a:pt x="332" y="223"/>
                    </a:lnTo>
                    <a:lnTo>
                      <a:pt x="330" y="223"/>
                    </a:lnTo>
                    <a:lnTo>
                      <a:pt x="330" y="225"/>
                    </a:lnTo>
                    <a:lnTo>
                      <a:pt x="330" y="227"/>
                    </a:lnTo>
                    <a:lnTo>
                      <a:pt x="328" y="227"/>
                    </a:lnTo>
                    <a:lnTo>
                      <a:pt x="328" y="225"/>
                    </a:lnTo>
                    <a:lnTo>
                      <a:pt x="327" y="225"/>
                    </a:lnTo>
                    <a:lnTo>
                      <a:pt x="325" y="225"/>
                    </a:lnTo>
                    <a:lnTo>
                      <a:pt x="323" y="225"/>
                    </a:lnTo>
                    <a:lnTo>
                      <a:pt x="323" y="223"/>
                    </a:lnTo>
                    <a:lnTo>
                      <a:pt x="321" y="223"/>
                    </a:lnTo>
                    <a:lnTo>
                      <a:pt x="319" y="223"/>
                    </a:lnTo>
                    <a:lnTo>
                      <a:pt x="317" y="221"/>
                    </a:lnTo>
                    <a:lnTo>
                      <a:pt x="315" y="221"/>
                    </a:lnTo>
                    <a:lnTo>
                      <a:pt x="313" y="221"/>
                    </a:lnTo>
                    <a:lnTo>
                      <a:pt x="311" y="219"/>
                    </a:lnTo>
                    <a:lnTo>
                      <a:pt x="309" y="219"/>
                    </a:lnTo>
                    <a:lnTo>
                      <a:pt x="307" y="219"/>
                    </a:lnTo>
                    <a:lnTo>
                      <a:pt x="307" y="217"/>
                    </a:lnTo>
                    <a:lnTo>
                      <a:pt x="305" y="217"/>
                    </a:lnTo>
                    <a:lnTo>
                      <a:pt x="305" y="215"/>
                    </a:lnTo>
                    <a:lnTo>
                      <a:pt x="305" y="217"/>
                    </a:lnTo>
                    <a:lnTo>
                      <a:pt x="304" y="217"/>
                    </a:lnTo>
                    <a:lnTo>
                      <a:pt x="305" y="217"/>
                    </a:lnTo>
                    <a:lnTo>
                      <a:pt x="305" y="219"/>
                    </a:lnTo>
                    <a:lnTo>
                      <a:pt x="304" y="221"/>
                    </a:lnTo>
                    <a:lnTo>
                      <a:pt x="302" y="221"/>
                    </a:lnTo>
                    <a:lnTo>
                      <a:pt x="302" y="223"/>
                    </a:lnTo>
                    <a:lnTo>
                      <a:pt x="302" y="225"/>
                    </a:lnTo>
                    <a:lnTo>
                      <a:pt x="300" y="225"/>
                    </a:lnTo>
                    <a:lnTo>
                      <a:pt x="298" y="223"/>
                    </a:lnTo>
                    <a:lnTo>
                      <a:pt x="296" y="223"/>
                    </a:lnTo>
                    <a:lnTo>
                      <a:pt x="296" y="221"/>
                    </a:lnTo>
                    <a:lnTo>
                      <a:pt x="294" y="221"/>
                    </a:lnTo>
                    <a:lnTo>
                      <a:pt x="294" y="219"/>
                    </a:lnTo>
                    <a:lnTo>
                      <a:pt x="292" y="219"/>
                    </a:lnTo>
                    <a:lnTo>
                      <a:pt x="292" y="221"/>
                    </a:lnTo>
                    <a:lnTo>
                      <a:pt x="292" y="223"/>
                    </a:lnTo>
                    <a:lnTo>
                      <a:pt x="292" y="225"/>
                    </a:lnTo>
                    <a:lnTo>
                      <a:pt x="292" y="227"/>
                    </a:lnTo>
                    <a:lnTo>
                      <a:pt x="290" y="227"/>
                    </a:lnTo>
                    <a:lnTo>
                      <a:pt x="290" y="225"/>
                    </a:lnTo>
                    <a:lnTo>
                      <a:pt x="290" y="223"/>
                    </a:lnTo>
                    <a:lnTo>
                      <a:pt x="288" y="223"/>
                    </a:lnTo>
                    <a:lnTo>
                      <a:pt x="286" y="223"/>
                    </a:lnTo>
                    <a:lnTo>
                      <a:pt x="284" y="223"/>
                    </a:lnTo>
                    <a:lnTo>
                      <a:pt x="284" y="225"/>
                    </a:lnTo>
                    <a:lnTo>
                      <a:pt x="282" y="225"/>
                    </a:lnTo>
                    <a:lnTo>
                      <a:pt x="282" y="227"/>
                    </a:lnTo>
                    <a:lnTo>
                      <a:pt x="280" y="227"/>
                    </a:lnTo>
                    <a:lnTo>
                      <a:pt x="280" y="229"/>
                    </a:lnTo>
                    <a:lnTo>
                      <a:pt x="279" y="229"/>
                    </a:lnTo>
                    <a:lnTo>
                      <a:pt x="279" y="227"/>
                    </a:lnTo>
                    <a:lnTo>
                      <a:pt x="277" y="227"/>
                    </a:lnTo>
                    <a:lnTo>
                      <a:pt x="275" y="227"/>
                    </a:lnTo>
                    <a:lnTo>
                      <a:pt x="275" y="229"/>
                    </a:lnTo>
                    <a:lnTo>
                      <a:pt x="275" y="231"/>
                    </a:lnTo>
                    <a:lnTo>
                      <a:pt x="273" y="231"/>
                    </a:lnTo>
                    <a:lnTo>
                      <a:pt x="273" y="233"/>
                    </a:lnTo>
                    <a:lnTo>
                      <a:pt x="273" y="235"/>
                    </a:lnTo>
                    <a:lnTo>
                      <a:pt x="271" y="235"/>
                    </a:lnTo>
                    <a:lnTo>
                      <a:pt x="269" y="235"/>
                    </a:lnTo>
                    <a:lnTo>
                      <a:pt x="267" y="235"/>
                    </a:lnTo>
                    <a:lnTo>
                      <a:pt x="265" y="235"/>
                    </a:lnTo>
                    <a:lnTo>
                      <a:pt x="265" y="233"/>
                    </a:lnTo>
                    <a:lnTo>
                      <a:pt x="265" y="235"/>
                    </a:lnTo>
                    <a:lnTo>
                      <a:pt x="263" y="235"/>
                    </a:lnTo>
                    <a:lnTo>
                      <a:pt x="263" y="237"/>
                    </a:lnTo>
                    <a:lnTo>
                      <a:pt x="263" y="235"/>
                    </a:lnTo>
                    <a:lnTo>
                      <a:pt x="263" y="233"/>
                    </a:lnTo>
                    <a:lnTo>
                      <a:pt x="263" y="231"/>
                    </a:lnTo>
                    <a:lnTo>
                      <a:pt x="261" y="231"/>
                    </a:lnTo>
                    <a:lnTo>
                      <a:pt x="261" y="233"/>
                    </a:lnTo>
                    <a:lnTo>
                      <a:pt x="259" y="233"/>
                    </a:lnTo>
                    <a:lnTo>
                      <a:pt x="257" y="233"/>
                    </a:lnTo>
                    <a:lnTo>
                      <a:pt x="257" y="231"/>
                    </a:lnTo>
                    <a:lnTo>
                      <a:pt x="256" y="231"/>
                    </a:lnTo>
                    <a:lnTo>
                      <a:pt x="254" y="231"/>
                    </a:lnTo>
                    <a:lnTo>
                      <a:pt x="254" y="233"/>
                    </a:lnTo>
                    <a:lnTo>
                      <a:pt x="252" y="233"/>
                    </a:lnTo>
                    <a:lnTo>
                      <a:pt x="252" y="235"/>
                    </a:lnTo>
                    <a:lnTo>
                      <a:pt x="254" y="235"/>
                    </a:lnTo>
                    <a:lnTo>
                      <a:pt x="254" y="237"/>
                    </a:lnTo>
                    <a:lnTo>
                      <a:pt x="252" y="237"/>
                    </a:lnTo>
                    <a:lnTo>
                      <a:pt x="252" y="235"/>
                    </a:lnTo>
                    <a:lnTo>
                      <a:pt x="250" y="235"/>
                    </a:lnTo>
                    <a:lnTo>
                      <a:pt x="250" y="233"/>
                    </a:lnTo>
                    <a:lnTo>
                      <a:pt x="248" y="233"/>
                    </a:lnTo>
                    <a:lnTo>
                      <a:pt x="246" y="231"/>
                    </a:lnTo>
                    <a:lnTo>
                      <a:pt x="244" y="231"/>
                    </a:lnTo>
                    <a:lnTo>
                      <a:pt x="244" y="233"/>
                    </a:lnTo>
                    <a:lnTo>
                      <a:pt x="246" y="233"/>
                    </a:lnTo>
                    <a:lnTo>
                      <a:pt x="246" y="235"/>
                    </a:lnTo>
                    <a:lnTo>
                      <a:pt x="248" y="235"/>
                    </a:lnTo>
                    <a:lnTo>
                      <a:pt x="248" y="237"/>
                    </a:lnTo>
                    <a:lnTo>
                      <a:pt x="248" y="238"/>
                    </a:lnTo>
                    <a:lnTo>
                      <a:pt x="246" y="238"/>
                    </a:lnTo>
                    <a:lnTo>
                      <a:pt x="244" y="238"/>
                    </a:lnTo>
                    <a:lnTo>
                      <a:pt x="244" y="237"/>
                    </a:lnTo>
                    <a:lnTo>
                      <a:pt x="242" y="237"/>
                    </a:lnTo>
                    <a:lnTo>
                      <a:pt x="242" y="238"/>
                    </a:lnTo>
                    <a:lnTo>
                      <a:pt x="242" y="240"/>
                    </a:lnTo>
                    <a:lnTo>
                      <a:pt x="240" y="240"/>
                    </a:lnTo>
                    <a:lnTo>
                      <a:pt x="238" y="240"/>
                    </a:lnTo>
                    <a:lnTo>
                      <a:pt x="236" y="240"/>
                    </a:lnTo>
                    <a:lnTo>
                      <a:pt x="236" y="242"/>
                    </a:lnTo>
                    <a:lnTo>
                      <a:pt x="234" y="242"/>
                    </a:lnTo>
                    <a:lnTo>
                      <a:pt x="232" y="242"/>
                    </a:lnTo>
                    <a:lnTo>
                      <a:pt x="232" y="240"/>
                    </a:lnTo>
                    <a:lnTo>
                      <a:pt x="232" y="238"/>
                    </a:lnTo>
                    <a:lnTo>
                      <a:pt x="231" y="238"/>
                    </a:lnTo>
                    <a:lnTo>
                      <a:pt x="231" y="240"/>
                    </a:lnTo>
                    <a:lnTo>
                      <a:pt x="231" y="242"/>
                    </a:lnTo>
                    <a:lnTo>
                      <a:pt x="229" y="242"/>
                    </a:lnTo>
                    <a:lnTo>
                      <a:pt x="229" y="244"/>
                    </a:lnTo>
                    <a:lnTo>
                      <a:pt x="229" y="242"/>
                    </a:lnTo>
                    <a:lnTo>
                      <a:pt x="227" y="242"/>
                    </a:lnTo>
                    <a:lnTo>
                      <a:pt x="227" y="240"/>
                    </a:lnTo>
                    <a:lnTo>
                      <a:pt x="225" y="240"/>
                    </a:lnTo>
                    <a:lnTo>
                      <a:pt x="223" y="240"/>
                    </a:lnTo>
                    <a:lnTo>
                      <a:pt x="223" y="238"/>
                    </a:lnTo>
                    <a:lnTo>
                      <a:pt x="223" y="237"/>
                    </a:lnTo>
                    <a:lnTo>
                      <a:pt x="221" y="237"/>
                    </a:lnTo>
                    <a:lnTo>
                      <a:pt x="221" y="238"/>
                    </a:lnTo>
                    <a:lnTo>
                      <a:pt x="223" y="238"/>
                    </a:lnTo>
                    <a:lnTo>
                      <a:pt x="223" y="240"/>
                    </a:lnTo>
                    <a:lnTo>
                      <a:pt x="221" y="240"/>
                    </a:lnTo>
                    <a:lnTo>
                      <a:pt x="219" y="240"/>
                    </a:lnTo>
                    <a:lnTo>
                      <a:pt x="217" y="240"/>
                    </a:lnTo>
                    <a:lnTo>
                      <a:pt x="217" y="242"/>
                    </a:lnTo>
                    <a:lnTo>
                      <a:pt x="217" y="244"/>
                    </a:lnTo>
                    <a:lnTo>
                      <a:pt x="215" y="244"/>
                    </a:lnTo>
                    <a:lnTo>
                      <a:pt x="215" y="242"/>
                    </a:lnTo>
                    <a:lnTo>
                      <a:pt x="213" y="240"/>
                    </a:lnTo>
                    <a:lnTo>
                      <a:pt x="211" y="240"/>
                    </a:lnTo>
                    <a:lnTo>
                      <a:pt x="211" y="242"/>
                    </a:lnTo>
                    <a:lnTo>
                      <a:pt x="211" y="244"/>
                    </a:lnTo>
                    <a:lnTo>
                      <a:pt x="213" y="244"/>
                    </a:lnTo>
                    <a:lnTo>
                      <a:pt x="213" y="246"/>
                    </a:lnTo>
                    <a:lnTo>
                      <a:pt x="211" y="246"/>
                    </a:lnTo>
                    <a:lnTo>
                      <a:pt x="209" y="246"/>
                    </a:lnTo>
                    <a:lnTo>
                      <a:pt x="209" y="244"/>
                    </a:lnTo>
                    <a:lnTo>
                      <a:pt x="208" y="244"/>
                    </a:lnTo>
                    <a:lnTo>
                      <a:pt x="208" y="242"/>
                    </a:lnTo>
                    <a:lnTo>
                      <a:pt x="208" y="240"/>
                    </a:lnTo>
                    <a:lnTo>
                      <a:pt x="206" y="240"/>
                    </a:lnTo>
                    <a:lnTo>
                      <a:pt x="204" y="240"/>
                    </a:lnTo>
                    <a:lnTo>
                      <a:pt x="202" y="240"/>
                    </a:lnTo>
                    <a:lnTo>
                      <a:pt x="200" y="240"/>
                    </a:lnTo>
                    <a:lnTo>
                      <a:pt x="202" y="240"/>
                    </a:lnTo>
                    <a:lnTo>
                      <a:pt x="202" y="238"/>
                    </a:lnTo>
                    <a:lnTo>
                      <a:pt x="202" y="237"/>
                    </a:lnTo>
                    <a:lnTo>
                      <a:pt x="200" y="237"/>
                    </a:lnTo>
                    <a:lnTo>
                      <a:pt x="198" y="237"/>
                    </a:lnTo>
                    <a:lnTo>
                      <a:pt x="198" y="235"/>
                    </a:lnTo>
                    <a:lnTo>
                      <a:pt x="198" y="237"/>
                    </a:lnTo>
                    <a:lnTo>
                      <a:pt x="196" y="237"/>
                    </a:lnTo>
                    <a:lnTo>
                      <a:pt x="194" y="237"/>
                    </a:lnTo>
                    <a:lnTo>
                      <a:pt x="194" y="238"/>
                    </a:lnTo>
                    <a:lnTo>
                      <a:pt x="192" y="238"/>
                    </a:lnTo>
                    <a:lnTo>
                      <a:pt x="192" y="240"/>
                    </a:lnTo>
                    <a:lnTo>
                      <a:pt x="192" y="242"/>
                    </a:lnTo>
                    <a:lnTo>
                      <a:pt x="190" y="242"/>
                    </a:lnTo>
                    <a:lnTo>
                      <a:pt x="190" y="240"/>
                    </a:lnTo>
                    <a:lnTo>
                      <a:pt x="188" y="240"/>
                    </a:lnTo>
                    <a:lnTo>
                      <a:pt x="186" y="240"/>
                    </a:lnTo>
                    <a:lnTo>
                      <a:pt x="184" y="240"/>
                    </a:lnTo>
                    <a:lnTo>
                      <a:pt x="183" y="240"/>
                    </a:lnTo>
                    <a:lnTo>
                      <a:pt x="181" y="240"/>
                    </a:lnTo>
                    <a:lnTo>
                      <a:pt x="179" y="240"/>
                    </a:lnTo>
                    <a:lnTo>
                      <a:pt x="179" y="242"/>
                    </a:lnTo>
                    <a:lnTo>
                      <a:pt x="177" y="242"/>
                    </a:lnTo>
                    <a:lnTo>
                      <a:pt x="175" y="242"/>
                    </a:lnTo>
                    <a:lnTo>
                      <a:pt x="173" y="240"/>
                    </a:lnTo>
                    <a:lnTo>
                      <a:pt x="173" y="242"/>
                    </a:lnTo>
                    <a:lnTo>
                      <a:pt x="171" y="242"/>
                    </a:lnTo>
                    <a:lnTo>
                      <a:pt x="171" y="240"/>
                    </a:lnTo>
                    <a:lnTo>
                      <a:pt x="169" y="240"/>
                    </a:lnTo>
                    <a:lnTo>
                      <a:pt x="167" y="240"/>
                    </a:lnTo>
                    <a:lnTo>
                      <a:pt x="167" y="242"/>
                    </a:lnTo>
                    <a:lnTo>
                      <a:pt x="165" y="240"/>
                    </a:lnTo>
                    <a:lnTo>
                      <a:pt x="165" y="242"/>
                    </a:lnTo>
                    <a:lnTo>
                      <a:pt x="165" y="240"/>
                    </a:lnTo>
                    <a:lnTo>
                      <a:pt x="163" y="240"/>
                    </a:lnTo>
                    <a:lnTo>
                      <a:pt x="163" y="242"/>
                    </a:lnTo>
                    <a:lnTo>
                      <a:pt x="161" y="242"/>
                    </a:lnTo>
                    <a:lnTo>
                      <a:pt x="160" y="242"/>
                    </a:lnTo>
                    <a:lnTo>
                      <a:pt x="160" y="244"/>
                    </a:lnTo>
                    <a:lnTo>
                      <a:pt x="158" y="244"/>
                    </a:lnTo>
                    <a:lnTo>
                      <a:pt x="156" y="244"/>
                    </a:lnTo>
                    <a:lnTo>
                      <a:pt x="156" y="246"/>
                    </a:lnTo>
                    <a:lnTo>
                      <a:pt x="154" y="246"/>
                    </a:lnTo>
                    <a:lnTo>
                      <a:pt x="152" y="246"/>
                    </a:lnTo>
                    <a:lnTo>
                      <a:pt x="150" y="246"/>
                    </a:lnTo>
                    <a:lnTo>
                      <a:pt x="148" y="246"/>
                    </a:lnTo>
                    <a:lnTo>
                      <a:pt x="146" y="246"/>
                    </a:lnTo>
                    <a:lnTo>
                      <a:pt x="144" y="246"/>
                    </a:lnTo>
                    <a:lnTo>
                      <a:pt x="144" y="248"/>
                    </a:lnTo>
                    <a:lnTo>
                      <a:pt x="142" y="248"/>
                    </a:lnTo>
                    <a:lnTo>
                      <a:pt x="140" y="248"/>
                    </a:lnTo>
                    <a:lnTo>
                      <a:pt x="140" y="250"/>
                    </a:lnTo>
                    <a:lnTo>
                      <a:pt x="138" y="250"/>
                    </a:lnTo>
                    <a:lnTo>
                      <a:pt x="138" y="252"/>
                    </a:lnTo>
                    <a:lnTo>
                      <a:pt x="137" y="252"/>
                    </a:lnTo>
                    <a:lnTo>
                      <a:pt x="137" y="254"/>
                    </a:lnTo>
                    <a:lnTo>
                      <a:pt x="135" y="254"/>
                    </a:lnTo>
                    <a:lnTo>
                      <a:pt x="133" y="254"/>
                    </a:lnTo>
                    <a:lnTo>
                      <a:pt x="131" y="254"/>
                    </a:lnTo>
                    <a:lnTo>
                      <a:pt x="129" y="254"/>
                    </a:lnTo>
                    <a:lnTo>
                      <a:pt x="127" y="254"/>
                    </a:lnTo>
                    <a:lnTo>
                      <a:pt x="125" y="254"/>
                    </a:lnTo>
                    <a:lnTo>
                      <a:pt x="123" y="254"/>
                    </a:lnTo>
                    <a:lnTo>
                      <a:pt x="123" y="252"/>
                    </a:lnTo>
                    <a:lnTo>
                      <a:pt x="121" y="252"/>
                    </a:lnTo>
                    <a:lnTo>
                      <a:pt x="121" y="254"/>
                    </a:lnTo>
                    <a:lnTo>
                      <a:pt x="121" y="252"/>
                    </a:lnTo>
                    <a:lnTo>
                      <a:pt x="119" y="252"/>
                    </a:lnTo>
                    <a:lnTo>
                      <a:pt x="119" y="254"/>
                    </a:lnTo>
                    <a:lnTo>
                      <a:pt x="119" y="252"/>
                    </a:lnTo>
                    <a:lnTo>
                      <a:pt x="117" y="252"/>
                    </a:lnTo>
                    <a:lnTo>
                      <a:pt x="115" y="252"/>
                    </a:lnTo>
                    <a:lnTo>
                      <a:pt x="113" y="252"/>
                    </a:lnTo>
                    <a:lnTo>
                      <a:pt x="112" y="252"/>
                    </a:lnTo>
                    <a:lnTo>
                      <a:pt x="110" y="252"/>
                    </a:lnTo>
                    <a:lnTo>
                      <a:pt x="108" y="252"/>
                    </a:lnTo>
                    <a:lnTo>
                      <a:pt x="108" y="254"/>
                    </a:lnTo>
                    <a:lnTo>
                      <a:pt x="106" y="254"/>
                    </a:lnTo>
                    <a:lnTo>
                      <a:pt x="104" y="254"/>
                    </a:lnTo>
                    <a:lnTo>
                      <a:pt x="104" y="256"/>
                    </a:lnTo>
                    <a:lnTo>
                      <a:pt x="102" y="256"/>
                    </a:lnTo>
                    <a:lnTo>
                      <a:pt x="102" y="258"/>
                    </a:lnTo>
                    <a:lnTo>
                      <a:pt x="100" y="258"/>
                    </a:lnTo>
                    <a:lnTo>
                      <a:pt x="100" y="260"/>
                    </a:lnTo>
                    <a:lnTo>
                      <a:pt x="98" y="260"/>
                    </a:lnTo>
                    <a:lnTo>
                      <a:pt x="96" y="260"/>
                    </a:lnTo>
                    <a:lnTo>
                      <a:pt x="96" y="262"/>
                    </a:lnTo>
                    <a:lnTo>
                      <a:pt x="94" y="262"/>
                    </a:lnTo>
                    <a:lnTo>
                      <a:pt x="94" y="263"/>
                    </a:lnTo>
                    <a:lnTo>
                      <a:pt x="92" y="263"/>
                    </a:lnTo>
                    <a:lnTo>
                      <a:pt x="90" y="263"/>
                    </a:lnTo>
                    <a:lnTo>
                      <a:pt x="89" y="265"/>
                    </a:lnTo>
                    <a:lnTo>
                      <a:pt x="87" y="265"/>
                    </a:lnTo>
                    <a:lnTo>
                      <a:pt x="87" y="263"/>
                    </a:lnTo>
                    <a:lnTo>
                      <a:pt x="85" y="263"/>
                    </a:lnTo>
                    <a:lnTo>
                      <a:pt x="83" y="263"/>
                    </a:lnTo>
                    <a:lnTo>
                      <a:pt x="83" y="265"/>
                    </a:lnTo>
                    <a:lnTo>
                      <a:pt x="81" y="265"/>
                    </a:lnTo>
                    <a:lnTo>
                      <a:pt x="79" y="265"/>
                    </a:lnTo>
                    <a:lnTo>
                      <a:pt x="79" y="267"/>
                    </a:lnTo>
                    <a:lnTo>
                      <a:pt x="77" y="267"/>
                    </a:lnTo>
                    <a:lnTo>
                      <a:pt x="75" y="267"/>
                    </a:lnTo>
                    <a:lnTo>
                      <a:pt x="75" y="269"/>
                    </a:lnTo>
                    <a:lnTo>
                      <a:pt x="73" y="269"/>
                    </a:lnTo>
                    <a:lnTo>
                      <a:pt x="73" y="271"/>
                    </a:lnTo>
                    <a:lnTo>
                      <a:pt x="71" y="271"/>
                    </a:lnTo>
                    <a:lnTo>
                      <a:pt x="71" y="273"/>
                    </a:lnTo>
                    <a:lnTo>
                      <a:pt x="69" y="273"/>
                    </a:lnTo>
                    <a:lnTo>
                      <a:pt x="69" y="275"/>
                    </a:lnTo>
                    <a:lnTo>
                      <a:pt x="67" y="275"/>
                    </a:lnTo>
                    <a:lnTo>
                      <a:pt x="67" y="277"/>
                    </a:lnTo>
                    <a:lnTo>
                      <a:pt x="65" y="277"/>
                    </a:lnTo>
                    <a:lnTo>
                      <a:pt x="65" y="279"/>
                    </a:lnTo>
                    <a:lnTo>
                      <a:pt x="64" y="279"/>
                    </a:lnTo>
                    <a:lnTo>
                      <a:pt x="62" y="279"/>
                    </a:lnTo>
                    <a:lnTo>
                      <a:pt x="60" y="279"/>
                    </a:lnTo>
                    <a:lnTo>
                      <a:pt x="58" y="279"/>
                    </a:lnTo>
                    <a:lnTo>
                      <a:pt x="56" y="279"/>
                    </a:lnTo>
                    <a:lnTo>
                      <a:pt x="54" y="277"/>
                    </a:lnTo>
                    <a:lnTo>
                      <a:pt x="52" y="277"/>
                    </a:lnTo>
                    <a:lnTo>
                      <a:pt x="52" y="275"/>
                    </a:lnTo>
                    <a:lnTo>
                      <a:pt x="50" y="275"/>
                    </a:lnTo>
                    <a:lnTo>
                      <a:pt x="48" y="275"/>
                    </a:lnTo>
                    <a:lnTo>
                      <a:pt x="48" y="273"/>
                    </a:lnTo>
                    <a:lnTo>
                      <a:pt x="46" y="273"/>
                    </a:lnTo>
                    <a:lnTo>
                      <a:pt x="46" y="271"/>
                    </a:lnTo>
                    <a:lnTo>
                      <a:pt x="44" y="271"/>
                    </a:lnTo>
                    <a:lnTo>
                      <a:pt x="42" y="271"/>
                    </a:lnTo>
                    <a:lnTo>
                      <a:pt x="41" y="269"/>
                    </a:lnTo>
                    <a:lnTo>
                      <a:pt x="39" y="269"/>
                    </a:lnTo>
                    <a:lnTo>
                      <a:pt x="37" y="269"/>
                    </a:lnTo>
                    <a:lnTo>
                      <a:pt x="35" y="269"/>
                    </a:lnTo>
                    <a:lnTo>
                      <a:pt x="35" y="267"/>
                    </a:lnTo>
                    <a:lnTo>
                      <a:pt x="33" y="267"/>
                    </a:lnTo>
                    <a:lnTo>
                      <a:pt x="31" y="267"/>
                    </a:lnTo>
                    <a:lnTo>
                      <a:pt x="31" y="265"/>
                    </a:lnTo>
                    <a:lnTo>
                      <a:pt x="29" y="265"/>
                    </a:lnTo>
                    <a:lnTo>
                      <a:pt x="27" y="265"/>
                    </a:lnTo>
                    <a:lnTo>
                      <a:pt x="27" y="263"/>
                    </a:lnTo>
                    <a:lnTo>
                      <a:pt x="25" y="263"/>
                    </a:lnTo>
                    <a:lnTo>
                      <a:pt x="23" y="262"/>
                    </a:lnTo>
                    <a:lnTo>
                      <a:pt x="23" y="260"/>
                    </a:lnTo>
                    <a:lnTo>
                      <a:pt x="23" y="258"/>
                    </a:lnTo>
                    <a:lnTo>
                      <a:pt x="23" y="256"/>
                    </a:lnTo>
                    <a:lnTo>
                      <a:pt x="21" y="256"/>
                    </a:lnTo>
                    <a:lnTo>
                      <a:pt x="23" y="256"/>
                    </a:lnTo>
                    <a:lnTo>
                      <a:pt x="21" y="256"/>
                    </a:lnTo>
                    <a:lnTo>
                      <a:pt x="21" y="254"/>
                    </a:lnTo>
                    <a:lnTo>
                      <a:pt x="19" y="254"/>
                    </a:lnTo>
                    <a:lnTo>
                      <a:pt x="19" y="252"/>
                    </a:lnTo>
                    <a:lnTo>
                      <a:pt x="21" y="252"/>
                    </a:lnTo>
                    <a:lnTo>
                      <a:pt x="21" y="250"/>
                    </a:lnTo>
                    <a:lnTo>
                      <a:pt x="21" y="248"/>
                    </a:lnTo>
                    <a:lnTo>
                      <a:pt x="19" y="248"/>
                    </a:lnTo>
                    <a:lnTo>
                      <a:pt x="21" y="248"/>
                    </a:lnTo>
                    <a:lnTo>
                      <a:pt x="19" y="248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19" y="246"/>
                    </a:lnTo>
                    <a:lnTo>
                      <a:pt x="21" y="246"/>
                    </a:lnTo>
                    <a:lnTo>
                      <a:pt x="21" y="244"/>
                    </a:lnTo>
                    <a:lnTo>
                      <a:pt x="19" y="244"/>
                    </a:lnTo>
                    <a:lnTo>
                      <a:pt x="19" y="242"/>
                    </a:lnTo>
                    <a:lnTo>
                      <a:pt x="17" y="242"/>
                    </a:lnTo>
                    <a:lnTo>
                      <a:pt x="16" y="242"/>
                    </a:lnTo>
                    <a:lnTo>
                      <a:pt x="14" y="242"/>
                    </a:lnTo>
                    <a:lnTo>
                      <a:pt x="12" y="242"/>
                    </a:lnTo>
                    <a:lnTo>
                      <a:pt x="10" y="242"/>
                    </a:lnTo>
                    <a:lnTo>
                      <a:pt x="10" y="240"/>
                    </a:lnTo>
                    <a:lnTo>
                      <a:pt x="10" y="238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6" y="237"/>
                    </a:lnTo>
                    <a:lnTo>
                      <a:pt x="4" y="237"/>
                    </a:lnTo>
                    <a:lnTo>
                      <a:pt x="4" y="235"/>
                    </a:lnTo>
                    <a:lnTo>
                      <a:pt x="4" y="233"/>
                    </a:lnTo>
                    <a:lnTo>
                      <a:pt x="4" y="231"/>
                    </a:lnTo>
                    <a:lnTo>
                      <a:pt x="2" y="231"/>
                    </a:lnTo>
                    <a:lnTo>
                      <a:pt x="2" y="229"/>
                    </a:lnTo>
                    <a:lnTo>
                      <a:pt x="0" y="229"/>
                    </a:lnTo>
                    <a:lnTo>
                      <a:pt x="0" y="227"/>
                    </a:lnTo>
                    <a:lnTo>
                      <a:pt x="0" y="225"/>
                    </a:lnTo>
                    <a:lnTo>
                      <a:pt x="0" y="223"/>
                    </a:lnTo>
                    <a:lnTo>
                      <a:pt x="0" y="221"/>
                    </a:lnTo>
                    <a:lnTo>
                      <a:pt x="0" y="219"/>
                    </a:lnTo>
                    <a:lnTo>
                      <a:pt x="0" y="217"/>
                    </a:lnTo>
                    <a:lnTo>
                      <a:pt x="0" y="215"/>
                    </a:lnTo>
                    <a:lnTo>
                      <a:pt x="2" y="215"/>
                    </a:lnTo>
                    <a:lnTo>
                      <a:pt x="4" y="215"/>
                    </a:lnTo>
                    <a:lnTo>
                      <a:pt x="4" y="214"/>
                    </a:lnTo>
                    <a:lnTo>
                      <a:pt x="6" y="214"/>
                    </a:lnTo>
                    <a:lnTo>
                      <a:pt x="8" y="214"/>
                    </a:lnTo>
                    <a:lnTo>
                      <a:pt x="8" y="212"/>
                    </a:lnTo>
                    <a:lnTo>
                      <a:pt x="10" y="212"/>
                    </a:lnTo>
                    <a:lnTo>
                      <a:pt x="10" y="210"/>
                    </a:lnTo>
                    <a:lnTo>
                      <a:pt x="12" y="210"/>
                    </a:lnTo>
                    <a:lnTo>
                      <a:pt x="12" y="208"/>
                    </a:lnTo>
                    <a:lnTo>
                      <a:pt x="12" y="206"/>
                    </a:lnTo>
                    <a:lnTo>
                      <a:pt x="12" y="204"/>
                    </a:lnTo>
                    <a:lnTo>
                      <a:pt x="12" y="202"/>
                    </a:lnTo>
                    <a:lnTo>
                      <a:pt x="14" y="202"/>
                    </a:lnTo>
                    <a:lnTo>
                      <a:pt x="16" y="202"/>
                    </a:lnTo>
                    <a:lnTo>
                      <a:pt x="16" y="200"/>
                    </a:lnTo>
                    <a:lnTo>
                      <a:pt x="17" y="200"/>
                    </a:lnTo>
                    <a:lnTo>
                      <a:pt x="17" y="198"/>
                    </a:lnTo>
                    <a:lnTo>
                      <a:pt x="19" y="198"/>
                    </a:lnTo>
                    <a:lnTo>
                      <a:pt x="19" y="196"/>
                    </a:lnTo>
                    <a:lnTo>
                      <a:pt x="21" y="196"/>
                    </a:lnTo>
                    <a:lnTo>
                      <a:pt x="21" y="194"/>
                    </a:lnTo>
                    <a:lnTo>
                      <a:pt x="21" y="192"/>
                    </a:lnTo>
                    <a:lnTo>
                      <a:pt x="19" y="190"/>
                    </a:lnTo>
                    <a:lnTo>
                      <a:pt x="21" y="190"/>
                    </a:lnTo>
                    <a:lnTo>
                      <a:pt x="21" y="189"/>
                    </a:lnTo>
                    <a:lnTo>
                      <a:pt x="21" y="187"/>
                    </a:lnTo>
                    <a:lnTo>
                      <a:pt x="21" y="185"/>
                    </a:lnTo>
                    <a:lnTo>
                      <a:pt x="23" y="185"/>
                    </a:lnTo>
                    <a:lnTo>
                      <a:pt x="25" y="185"/>
                    </a:lnTo>
                    <a:lnTo>
                      <a:pt x="25" y="183"/>
                    </a:lnTo>
                    <a:lnTo>
                      <a:pt x="27" y="183"/>
                    </a:lnTo>
                    <a:lnTo>
                      <a:pt x="27" y="181"/>
                    </a:lnTo>
                    <a:lnTo>
                      <a:pt x="29" y="181"/>
                    </a:lnTo>
                    <a:lnTo>
                      <a:pt x="29" y="183"/>
                    </a:lnTo>
                    <a:lnTo>
                      <a:pt x="31" y="183"/>
                    </a:lnTo>
                    <a:lnTo>
                      <a:pt x="31" y="185"/>
                    </a:lnTo>
                    <a:lnTo>
                      <a:pt x="33" y="185"/>
                    </a:lnTo>
                    <a:lnTo>
                      <a:pt x="35" y="185"/>
                    </a:lnTo>
                    <a:lnTo>
                      <a:pt x="37" y="183"/>
                    </a:lnTo>
                    <a:lnTo>
                      <a:pt x="39" y="181"/>
                    </a:lnTo>
                    <a:lnTo>
                      <a:pt x="39" y="179"/>
                    </a:lnTo>
                    <a:lnTo>
                      <a:pt x="39" y="177"/>
                    </a:lnTo>
                    <a:lnTo>
                      <a:pt x="39" y="175"/>
                    </a:lnTo>
                    <a:lnTo>
                      <a:pt x="39" y="173"/>
                    </a:lnTo>
                    <a:lnTo>
                      <a:pt x="41" y="173"/>
                    </a:lnTo>
                    <a:lnTo>
                      <a:pt x="42" y="173"/>
                    </a:lnTo>
                    <a:lnTo>
                      <a:pt x="44" y="173"/>
                    </a:lnTo>
                    <a:lnTo>
                      <a:pt x="46" y="173"/>
                    </a:lnTo>
                    <a:lnTo>
                      <a:pt x="48" y="175"/>
                    </a:lnTo>
                    <a:lnTo>
                      <a:pt x="50" y="173"/>
                    </a:lnTo>
                    <a:lnTo>
                      <a:pt x="50" y="171"/>
                    </a:lnTo>
                    <a:lnTo>
                      <a:pt x="50" y="169"/>
                    </a:lnTo>
                    <a:lnTo>
                      <a:pt x="50" y="167"/>
                    </a:lnTo>
                    <a:lnTo>
                      <a:pt x="50" y="166"/>
                    </a:lnTo>
                    <a:lnTo>
                      <a:pt x="50" y="164"/>
                    </a:lnTo>
                    <a:lnTo>
                      <a:pt x="52" y="164"/>
                    </a:lnTo>
                    <a:lnTo>
                      <a:pt x="54" y="164"/>
                    </a:lnTo>
                    <a:lnTo>
                      <a:pt x="54" y="162"/>
                    </a:lnTo>
                    <a:lnTo>
                      <a:pt x="54" y="164"/>
                    </a:lnTo>
                    <a:lnTo>
                      <a:pt x="56" y="164"/>
                    </a:lnTo>
                    <a:lnTo>
                      <a:pt x="58" y="162"/>
                    </a:lnTo>
                    <a:lnTo>
                      <a:pt x="60" y="162"/>
                    </a:lnTo>
                    <a:lnTo>
                      <a:pt x="60" y="160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49" name="Freeform 4853">
                <a:extLst>
                  <a:ext uri="{FF2B5EF4-FFF2-40B4-BE49-F238E27FC236}">
                    <a16:creationId xmlns:a16="http://schemas.microsoft.com/office/drawing/2014/main" id="{8C6FBC30-05A5-4ABA-683E-6CA820A100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7389" y="435824"/>
                <a:ext cx="320133" cy="822510"/>
              </a:xfrm>
              <a:custGeom>
                <a:avLst/>
                <a:gdLst>
                  <a:gd name="T0" fmla="*/ 211 w 332"/>
                  <a:gd name="T1" fmla="*/ 2 h 853"/>
                  <a:gd name="T2" fmla="*/ 232 w 332"/>
                  <a:gd name="T3" fmla="*/ 25 h 853"/>
                  <a:gd name="T4" fmla="*/ 252 w 332"/>
                  <a:gd name="T5" fmla="*/ 46 h 853"/>
                  <a:gd name="T6" fmla="*/ 278 w 332"/>
                  <a:gd name="T7" fmla="*/ 71 h 853"/>
                  <a:gd name="T8" fmla="*/ 263 w 332"/>
                  <a:gd name="T9" fmla="*/ 94 h 853"/>
                  <a:gd name="T10" fmla="*/ 261 w 332"/>
                  <a:gd name="T11" fmla="*/ 115 h 853"/>
                  <a:gd name="T12" fmla="*/ 313 w 332"/>
                  <a:gd name="T13" fmla="*/ 121 h 853"/>
                  <a:gd name="T14" fmla="*/ 326 w 332"/>
                  <a:gd name="T15" fmla="*/ 154 h 853"/>
                  <a:gd name="T16" fmla="*/ 325 w 332"/>
                  <a:gd name="T17" fmla="*/ 200 h 853"/>
                  <a:gd name="T18" fmla="*/ 305 w 332"/>
                  <a:gd name="T19" fmla="*/ 244 h 853"/>
                  <a:gd name="T20" fmla="*/ 311 w 332"/>
                  <a:gd name="T21" fmla="*/ 278 h 853"/>
                  <a:gd name="T22" fmla="*/ 288 w 332"/>
                  <a:gd name="T23" fmla="*/ 324 h 853"/>
                  <a:gd name="T24" fmla="*/ 257 w 332"/>
                  <a:gd name="T25" fmla="*/ 361 h 853"/>
                  <a:gd name="T26" fmla="*/ 240 w 332"/>
                  <a:gd name="T27" fmla="*/ 390 h 853"/>
                  <a:gd name="T28" fmla="*/ 221 w 332"/>
                  <a:gd name="T29" fmla="*/ 430 h 853"/>
                  <a:gd name="T30" fmla="*/ 194 w 332"/>
                  <a:gd name="T31" fmla="*/ 457 h 853"/>
                  <a:gd name="T32" fmla="*/ 186 w 332"/>
                  <a:gd name="T33" fmla="*/ 503 h 853"/>
                  <a:gd name="T34" fmla="*/ 190 w 332"/>
                  <a:gd name="T35" fmla="*/ 551 h 853"/>
                  <a:gd name="T36" fmla="*/ 173 w 332"/>
                  <a:gd name="T37" fmla="*/ 580 h 853"/>
                  <a:gd name="T38" fmla="*/ 161 w 332"/>
                  <a:gd name="T39" fmla="*/ 618 h 853"/>
                  <a:gd name="T40" fmla="*/ 152 w 332"/>
                  <a:gd name="T41" fmla="*/ 634 h 853"/>
                  <a:gd name="T42" fmla="*/ 173 w 332"/>
                  <a:gd name="T43" fmla="*/ 655 h 853"/>
                  <a:gd name="T44" fmla="*/ 188 w 332"/>
                  <a:gd name="T45" fmla="*/ 672 h 853"/>
                  <a:gd name="T46" fmla="*/ 204 w 332"/>
                  <a:gd name="T47" fmla="*/ 643 h 853"/>
                  <a:gd name="T48" fmla="*/ 207 w 332"/>
                  <a:gd name="T49" fmla="*/ 689 h 853"/>
                  <a:gd name="T50" fmla="*/ 190 w 332"/>
                  <a:gd name="T51" fmla="*/ 728 h 853"/>
                  <a:gd name="T52" fmla="*/ 211 w 332"/>
                  <a:gd name="T53" fmla="*/ 760 h 853"/>
                  <a:gd name="T54" fmla="*/ 229 w 332"/>
                  <a:gd name="T55" fmla="*/ 783 h 853"/>
                  <a:gd name="T56" fmla="*/ 211 w 332"/>
                  <a:gd name="T57" fmla="*/ 803 h 853"/>
                  <a:gd name="T58" fmla="*/ 196 w 332"/>
                  <a:gd name="T59" fmla="*/ 841 h 853"/>
                  <a:gd name="T60" fmla="*/ 163 w 332"/>
                  <a:gd name="T61" fmla="*/ 845 h 853"/>
                  <a:gd name="T62" fmla="*/ 131 w 332"/>
                  <a:gd name="T63" fmla="*/ 829 h 853"/>
                  <a:gd name="T64" fmla="*/ 123 w 332"/>
                  <a:gd name="T65" fmla="*/ 801 h 853"/>
                  <a:gd name="T66" fmla="*/ 111 w 332"/>
                  <a:gd name="T67" fmla="*/ 772 h 853"/>
                  <a:gd name="T68" fmla="*/ 100 w 332"/>
                  <a:gd name="T69" fmla="*/ 747 h 853"/>
                  <a:gd name="T70" fmla="*/ 98 w 332"/>
                  <a:gd name="T71" fmla="*/ 707 h 853"/>
                  <a:gd name="T72" fmla="*/ 104 w 332"/>
                  <a:gd name="T73" fmla="*/ 657 h 853"/>
                  <a:gd name="T74" fmla="*/ 86 w 332"/>
                  <a:gd name="T75" fmla="*/ 595 h 853"/>
                  <a:gd name="T76" fmla="*/ 90 w 332"/>
                  <a:gd name="T77" fmla="*/ 545 h 853"/>
                  <a:gd name="T78" fmla="*/ 79 w 332"/>
                  <a:gd name="T79" fmla="*/ 509 h 853"/>
                  <a:gd name="T80" fmla="*/ 90 w 332"/>
                  <a:gd name="T81" fmla="*/ 486 h 853"/>
                  <a:gd name="T82" fmla="*/ 65 w 332"/>
                  <a:gd name="T83" fmla="*/ 451 h 853"/>
                  <a:gd name="T84" fmla="*/ 50 w 332"/>
                  <a:gd name="T85" fmla="*/ 419 h 853"/>
                  <a:gd name="T86" fmla="*/ 31 w 332"/>
                  <a:gd name="T87" fmla="*/ 390 h 853"/>
                  <a:gd name="T88" fmla="*/ 4 w 332"/>
                  <a:gd name="T89" fmla="*/ 365 h 853"/>
                  <a:gd name="T90" fmla="*/ 42 w 332"/>
                  <a:gd name="T91" fmla="*/ 346 h 853"/>
                  <a:gd name="T92" fmla="*/ 90 w 332"/>
                  <a:gd name="T93" fmla="*/ 340 h 853"/>
                  <a:gd name="T94" fmla="*/ 88 w 332"/>
                  <a:gd name="T95" fmla="*/ 323 h 853"/>
                  <a:gd name="T96" fmla="*/ 81 w 332"/>
                  <a:gd name="T97" fmla="*/ 301 h 853"/>
                  <a:gd name="T98" fmla="*/ 65 w 332"/>
                  <a:gd name="T99" fmla="*/ 276 h 853"/>
                  <a:gd name="T100" fmla="*/ 37 w 332"/>
                  <a:gd name="T101" fmla="*/ 250 h 853"/>
                  <a:gd name="T102" fmla="*/ 17 w 332"/>
                  <a:gd name="T103" fmla="*/ 217 h 853"/>
                  <a:gd name="T104" fmla="*/ 21 w 332"/>
                  <a:gd name="T105" fmla="*/ 188 h 853"/>
                  <a:gd name="T106" fmla="*/ 35 w 332"/>
                  <a:gd name="T107" fmla="*/ 163 h 853"/>
                  <a:gd name="T108" fmla="*/ 54 w 332"/>
                  <a:gd name="T109" fmla="*/ 136 h 853"/>
                  <a:gd name="T110" fmla="*/ 81 w 332"/>
                  <a:gd name="T111" fmla="*/ 127 h 853"/>
                  <a:gd name="T112" fmla="*/ 108 w 332"/>
                  <a:gd name="T113" fmla="*/ 117 h 853"/>
                  <a:gd name="T114" fmla="*/ 129 w 332"/>
                  <a:gd name="T115" fmla="*/ 102 h 853"/>
                  <a:gd name="T116" fmla="*/ 150 w 332"/>
                  <a:gd name="T117" fmla="*/ 90 h 853"/>
                  <a:gd name="T118" fmla="*/ 142 w 332"/>
                  <a:gd name="T119" fmla="*/ 67 h 853"/>
                  <a:gd name="T120" fmla="*/ 154 w 332"/>
                  <a:gd name="T121" fmla="*/ 35 h 853"/>
                  <a:gd name="T122" fmla="*/ 133 w 332"/>
                  <a:gd name="T123" fmla="*/ 17 h 853"/>
                  <a:gd name="T124" fmla="*/ 167 w 332"/>
                  <a:gd name="T125" fmla="*/ 4 h 85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32" h="853">
                    <a:moveTo>
                      <a:pt x="177" y="0"/>
                    </a:moveTo>
                    <a:lnTo>
                      <a:pt x="179" y="0"/>
                    </a:lnTo>
                    <a:lnTo>
                      <a:pt x="181" y="0"/>
                    </a:lnTo>
                    <a:lnTo>
                      <a:pt x="181" y="2"/>
                    </a:lnTo>
                    <a:lnTo>
                      <a:pt x="181" y="0"/>
                    </a:lnTo>
                    <a:lnTo>
                      <a:pt x="182" y="0"/>
                    </a:lnTo>
                    <a:lnTo>
                      <a:pt x="182" y="2"/>
                    </a:lnTo>
                    <a:lnTo>
                      <a:pt x="184" y="2"/>
                    </a:lnTo>
                    <a:lnTo>
                      <a:pt x="186" y="0"/>
                    </a:lnTo>
                    <a:lnTo>
                      <a:pt x="188" y="0"/>
                    </a:lnTo>
                    <a:lnTo>
                      <a:pt x="188" y="2"/>
                    </a:lnTo>
                    <a:lnTo>
                      <a:pt x="190" y="2"/>
                    </a:lnTo>
                    <a:lnTo>
                      <a:pt x="190" y="0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4" y="2"/>
                    </a:lnTo>
                    <a:lnTo>
                      <a:pt x="196" y="2"/>
                    </a:lnTo>
                    <a:lnTo>
                      <a:pt x="196" y="0"/>
                    </a:lnTo>
                    <a:lnTo>
                      <a:pt x="196" y="2"/>
                    </a:lnTo>
                    <a:lnTo>
                      <a:pt x="196" y="0"/>
                    </a:lnTo>
                    <a:lnTo>
                      <a:pt x="198" y="2"/>
                    </a:lnTo>
                    <a:lnTo>
                      <a:pt x="200" y="2"/>
                    </a:lnTo>
                    <a:lnTo>
                      <a:pt x="202" y="2"/>
                    </a:lnTo>
                    <a:lnTo>
                      <a:pt x="202" y="4"/>
                    </a:lnTo>
                    <a:lnTo>
                      <a:pt x="204" y="4"/>
                    </a:lnTo>
                    <a:lnTo>
                      <a:pt x="204" y="2"/>
                    </a:lnTo>
                    <a:lnTo>
                      <a:pt x="204" y="4"/>
                    </a:lnTo>
                    <a:lnTo>
                      <a:pt x="205" y="4"/>
                    </a:lnTo>
                    <a:lnTo>
                      <a:pt x="205" y="2"/>
                    </a:lnTo>
                    <a:lnTo>
                      <a:pt x="207" y="2"/>
                    </a:lnTo>
                    <a:lnTo>
                      <a:pt x="209" y="2"/>
                    </a:lnTo>
                    <a:lnTo>
                      <a:pt x="211" y="2"/>
                    </a:lnTo>
                    <a:lnTo>
                      <a:pt x="213" y="2"/>
                    </a:lnTo>
                    <a:lnTo>
                      <a:pt x="213" y="4"/>
                    </a:lnTo>
                    <a:lnTo>
                      <a:pt x="215" y="4"/>
                    </a:lnTo>
                    <a:lnTo>
                      <a:pt x="217" y="4"/>
                    </a:lnTo>
                    <a:lnTo>
                      <a:pt x="217" y="6"/>
                    </a:lnTo>
                    <a:lnTo>
                      <a:pt x="219" y="6"/>
                    </a:lnTo>
                    <a:lnTo>
                      <a:pt x="221" y="6"/>
                    </a:lnTo>
                    <a:lnTo>
                      <a:pt x="221" y="4"/>
                    </a:lnTo>
                    <a:lnTo>
                      <a:pt x="223" y="4"/>
                    </a:lnTo>
                    <a:lnTo>
                      <a:pt x="223" y="2"/>
                    </a:lnTo>
                    <a:lnTo>
                      <a:pt x="225" y="2"/>
                    </a:lnTo>
                    <a:lnTo>
                      <a:pt x="225" y="4"/>
                    </a:lnTo>
                    <a:lnTo>
                      <a:pt x="227" y="4"/>
                    </a:lnTo>
                    <a:lnTo>
                      <a:pt x="227" y="6"/>
                    </a:lnTo>
                    <a:lnTo>
                      <a:pt x="229" y="6"/>
                    </a:lnTo>
                    <a:lnTo>
                      <a:pt x="230" y="6"/>
                    </a:lnTo>
                    <a:lnTo>
                      <a:pt x="230" y="8"/>
                    </a:lnTo>
                    <a:lnTo>
                      <a:pt x="230" y="6"/>
                    </a:lnTo>
                    <a:lnTo>
                      <a:pt x="230" y="8"/>
                    </a:lnTo>
                    <a:lnTo>
                      <a:pt x="230" y="10"/>
                    </a:lnTo>
                    <a:lnTo>
                      <a:pt x="230" y="11"/>
                    </a:lnTo>
                    <a:lnTo>
                      <a:pt x="232" y="11"/>
                    </a:lnTo>
                    <a:lnTo>
                      <a:pt x="232" y="13"/>
                    </a:lnTo>
                    <a:lnTo>
                      <a:pt x="234" y="13"/>
                    </a:lnTo>
                    <a:lnTo>
                      <a:pt x="234" y="15"/>
                    </a:lnTo>
                    <a:lnTo>
                      <a:pt x="232" y="15"/>
                    </a:lnTo>
                    <a:lnTo>
                      <a:pt x="232" y="17"/>
                    </a:lnTo>
                    <a:lnTo>
                      <a:pt x="234" y="17"/>
                    </a:lnTo>
                    <a:lnTo>
                      <a:pt x="234" y="19"/>
                    </a:lnTo>
                    <a:lnTo>
                      <a:pt x="232" y="19"/>
                    </a:lnTo>
                    <a:lnTo>
                      <a:pt x="232" y="21"/>
                    </a:lnTo>
                    <a:lnTo>
                      <a:pt x="232" y="23"/>
                    </a:lnTo>
                    <a:lnTo>
                      <a:pt x="232" y="25"/>
                    </a:lnTo>
                    <a:lnTo>
                      <a:pt x="234" y="25"/>
                    </a:lnTo>
                    <a:lnTo>
                      <a:pt x="234" y="27"/>
                    </a:lnTo>
                    <a:lnTo>
                      <a:pt x="232" y="27"/>
                    </a:lnTo>
                    <a:lnTo>
                      <a:pt x="232" y="29"/>
                    </a:lnTo>
                    <a:lnTo>
                      <a:pt x="232" y="31"/>
                    </a:lnTo>
                    <a:lnTo>
                      <a:pt x="230" y="31"/>
                    </a:lnTo>
                    <a:lnTo>
                      <a:pt x="230" y="33"/>
                    </a:lnTo>
                    <a:lnTo>
                      <a:pt x="229" y="33"/>
                    </a:lnTo>
                    <a:lnTo>
                      <a:pt x="229" y="35"/>
                    </a:lnTo>
                    <a:lnTo>
                      <a:pt x="229" y="36"/>
                    </a:lnTo>
                    <a:lnTo>
                      <a:pt x="227" y="36"/>
                    </a:lnTo>
                    <a:lnTo>
                      <a:pt x="227" y="38"/>
                    </a:lnTo>
                    <a:lnTo>
                      <a:pt x="229" y="38"/>
                    </a:lnTo>
                    <a:lnTo>
                      <a:pt x="229" y="36"/>
                    </a:lnTo>
                    <a:lnTo>
                      <a:pt x="230" y="36"/>
                    </a:lnTo>
                    <a:lnTo>
                      <a:pt x="232" y="36"/>
                    </a:lnTo>
                    <a:lnTo>
                      <a:pt x="234" y="36"/>
                    </a:lnTo>
                    <a:lnTo>
                      <a:pt x="236" y="36"/>
                    </a:lnTo>
                    <a:lnTo>
                      <a:pt x="236" y="35"/>
                    </a:lnTo>
                    <a:lnTo>
                      <a:pt x="238" y="35"/>
                    </a:lnTo>
                    <a:lnTo>
                      <a:pt x="238" y="36"/>
                    </a:lnTo>
                    <a:lnTo>
                      <a:pt x="240" y="36"/>
                    </a:lnTo>
                    <a:lnTo>
                      <a:pt x="242" y="36"/>
                    </a:lnTo>
                    <a:lnTo>
                      <a:pt x="244" y="36"/>
                    </a:lnTo>
                    <a:lnTo>
                      <a:pt x="244" y="38"/>
                    </a:lnTo>
                    <a:lnTo>
                      <a:pt x="244" y="40"/>
                    </a:lnTo>
                    <a:lnTo>
                      <a:pt x="244" y="42"/>
                    </a:lnTo>
                    <a:lnTo>
                      <a:pt x="246" y="42"/>
                    </a:lnTo>
                    <a:lnTo>
                      <a:pt x="246" y="44"/>
                    </a:lnTo>
                    <a:lnTo>
                      <a:pt x="248" y="44"/>
                    </a:lnTo>
                    <a:lnTo>
                      <a:pt x="250" y="44"/>
                    </a:lnTo>
                    <a:lnTo>
                      <a:pt x="252" y="44"/>
                    </a:lnTo>
                    <a:lnTo>
                      <a:pt x="252" y="46"/>
                    </a:lnTo>
                    <a:lnTo>
                      <a:pt x="253" y="46"/>
                    </a:lnTo>
                    <a:lnTo>
                      <a:pt x="255" y="46"/>
                    </a:lnTo>
                    <a:lnTo>
                      <a:pt x="257" y="46"/>
                    </a:lnTo>
                    <a:lnTo>
                      <a:pt x="259" y="46"/>
                    </a:lnTo>
                    <a:lnTo>
                      <a:pt x="261" y="46"/>
                    </a:lnTo>
                    <a:lnTo>
                      <a:pt x="263" y="46"/>
                    </a:lnTo>
                    <a:lnTo>
                      <a:pt x="263" y="48"/>
                    </a:lnTo>
                    <a:lnTo>
                      <a:pt x="265" y="48"/>
                    </a:lnTo>
                    <a:lnTo>
                      <a:pt x="265" y="50"/>
                    </a:lnTo>
                    <a:lnTo>
                      <a:pt x="267" y="50"/>
                    </a:lnTo>
                    <a:lnTo>
                      <a:pt x="269" y="50"/>
                    </a:lnTo>
                    <a:lnTo>
                      <a:pt x="269" y="52"/>
                    </a:lnTo>
                    <a:lnTo>
                      <a:pt x="271" y="52"/>
                    </a:lnTo>
                    <a:lnTo>
                      <a:pt x="271" y="54"/>
                    </a:lnTo>
                    <a:lnTo>
                      <a:pt x="273" y="54"/>
                    </a:lnTo>
                    <a:lnTo>
                      <a:pt x="273" y="56"/>
                    </a:lnTo>
                    <a:lnTo>
                      <a:pt x="275" y="56"/>
                    </a:lnTo>
                    <a:lnTo>
                      <a:pt x="277" y="56"/>
                    </a:lnTo>
                    <a:lnTo>
                      <a:pt x="277" y="58"/>
                    </a:lnTo>
                    <a:lnTo>
                      <a:pt x="278" y="58"/>
                    </a:lnTo>
                    <a:lnTo>
                      <a:pt x="278" y="59"/>
                    </a:lnTo>
                    <a:lnTo>
                      <a:pt x="278" y="61"/>
                    </a:lnTo>
                    <a:lnTo>
                      <a:pt x="280" y="61"/>
                    </a:lnTo>
                    <a:lnTo>
                      <a:pt x="278" y="61"/>
                    </a:lnTo>
                    <a:lnTo>
                      <a:pt x="278" y="63"/>
                    </a:lnTo>
                    <a:lnTo>
                      <a:pt x="278" y="65"/>
                    </a:lnTo>
                    <a:lnTo>
                      <a:pt x="277" y="65"/>
                    </a:lnTo>
                    <a:lnTo>
                      <a:pt x="278" y="65"/>
                    </a:lnTo>
                    <a:lnTo>
                      <a:pt x="277" y="65"/>
                    </a:lnTo>
                    <a:lnTo>
                      <a:pt x="277" y="67"/>
                    </a:lnTo>
                    <a:lnTo>
                      <a:pt x="277" y="69"/>
                    </a:lnTo>
                    <a:lnTo>
                      <a:pt x="277" y="71"/>
                    </a:lnTo>
                    <a:lnTo>
                      <a:pt x="278" y="71"/>
                    </a:lnTo>
                    <a:lnTo>
                      <a:pt x="277" y="71"/>
                    </a:lnTo>
                    <a:lnTo>
                      <a:pt x="278" y="71"/>
                    </a:lnTo>
                    <a:lnTo>
                      <a:pt x="278" y="73"/>
                    </a:lnTo>
                    <a:lnTo>
                      <a:pt x="277" y="73"/>
                    </a:lnTo>
                    <a:lnTo>
                      <a:pt x="278" y="73"/>
                    </a:lnTo>
                    <a:lnTo>
                      <a:pt x="277" y="73"/>
                    </a:lnTo>
                    <a:lnTo>
                      <a:pt x="277" y="75"/>
                    </a:lnTo>
                    <a:lnTo>
                      <a:pt x="277" y="77"/>
                    </a:lnTo>
                    <a:lnTo>
                      <a:pt x="275" y="77"/>
                    </a:lnTo>
                    <a:lnTo>
                      <a:pt x="275" y="79"/>
                    </a:lnTo>
                    <a:lnTo>
                      <a:pt x="273" y="79"/>
                    </a:lnTo>
                    <a:lnTo>
                      <a:pt x="273" y="81"/>
                    </a:lnTo>
                    <a:lnTo>
                      <a:pt x="275" y="81"/>
                    </a:lnTo>
                    <a:lnTo>
                      <a:pt x="275" y="83"/>
                    </a:lnTo>
                    <a:lnTo>
                      <a:pt x="275" y="84"/>
                    </a:lnTo>
                    <a:lnTo>
                      <a:pt x="273" y="84"/>
                    </a:lnTo>
                    <a:lnTo>
                      <a:pt x="273" y="86"/>
                    </a:lnTo>
                    <a:lnTo>
                      <a:pt x="273" y="88"/>
                    </a:lnTo>
                    <a:lnTo>
                      <a:pt x="271" y="88"/>
                    </a:lnTo>
                    <a:lnTo>
                      <a:pt x="269" y="88"/>
                    </a:lnTo>
                    <a:lnTo>
                      <a:pt x="271" y="88"/>
                    </a:lnTo>
                    <a:lnTo>
                      <a:pt x="269" y="88"/>
                    </a:lnTo>
                    <a:lnTo>
                      <a:pt x="269" y="90"/>
                    </a:lnTo>
                    <a:lnTo>
                      <a:pt x="269" y="88"/>
                    </a:lnTo>
                    <a:lnTo>
                      <a:pt x="269" y="90"/>
                    </a:lnTo>
                    <a:lnTo>
                      <a:pt x="267" y="90"/>
                    </a:lnTo>
                    <a:lnTo>
                      <a:pt x="267" y="92"/>
                    </a:lnTo>
                    <a:lnTo>
                      <a:pt x="267" y="90"/>
                    </a:lnTo>
                    <a:lnTo>
                      <a:pt x="265" y="90"/>
                    </a:lnTo>
                    <a:lnTo>
                      <a:pt x="263" y="90"/>
                    </a:lnTo>
                    <a:lnTo>
                      <a:pt x="265" y="90"/>
                    </a:lnTo>
                    <a:lnTo>
                      <a:pt x="263" y="92"/>
                    </a:lnTo>
                    <a:lnTo>
                      <a:pt x="263" y="94"/>
                    </a:lnTo>
                    <a:lnTo>
                      <a:pt x="263" y="96"/>
                    </a:lnTo>
                    <a:lnTo>
                      <a:pt x="261" y="96"/>
                    </a:lnTo>
                    <a:lnTo>
                      <a:pt x="261" y="98"/>
                    </a:lnTo>
                    <a:lnTo>
                      <a:pt x="261" y="96"/>
                    </a:lnTo>
                    <a:lnTo>
                      <a:pt x="263" y="96"/>
                    </a:lnTo>
                    <a:lnTo>
                      <a:pt x="263" y="98"/>
                    </a:lnTo>
                    <a:lnTo>
                      <a:pt x="261" y="98"/>
                    </a:lnTo>
                    <a:lnTo>
                      <a:pt x="259" y="100"/>
                    </a:lnTo>
                    <a:lnTo>
                      <a:pt x="259" y="98"/>
                    </a:lnTo>
                    <a:lnTo>
                      <a:pt x="259" y="100"/>
                    </a:lnTo>
                    <a:lnTo>
                      <a:pt x="257" y="100"/>
                    </a:lnTo>
                    <a:lnTo>
                      <a:pt x="257" y="102"/>
                    </a:lnTo>
                    <a:lnTo>
                      <a:pt x="257" y="100"/>
                    </a:lnTo>
                    <a:lnTo>
                      <a:pt x="255" y="100"/>
                    </a:lnTo>
                    <a:lnTo>
                      <a:pt x="255" y="102"/>
                    </a:lnTo>
                    <a:lnTo>
                      <a:pt x="257" y="102"/>
                    </a:lnTo>
                    <a:lnTo>
                      <a:pt x="255" y="102"/>
                    </a:lnTo>
                    <a:lnTo>
                      <a:pt x="255" y="104"/>
                    </a:lnTo>
                    <a:lnTo>
                      <a:pt x="253" y="104"/>
                    </a:lnTo>
                    <a:lnTo>
                      <a:pt x="253" y="106"/>
                    </a:lnTo>
                    <a:lnTo>
                      <a:pt x="255" y="106"/>
                    </a:lnTo>
                    <a:lnTo>
                      <a:pt x="253" y="106"/>
                    </a:lnTo>
                    <a:lnTo>
                      <a:pt x="253" y="107"/>
                    </a:lnTo>
                    <a:lnTo>
                      <a:pt x="252" y="107"/>
                    </a:lnTo>
                    <a:lnTo>
                      <a:pt x="253" y="107"/>
                    </a:lnTo>
                    <a:lnTo>
                      <a:pt x="253" y="109"/>
                    </a:lnTo>
                    <a:lnTo>
                      <a:pt x="255" y="109"/>
                    </a:lnTo>
                    <a:lnTo>
                      <a:pt x="257" y="109"/>
                    </a:lnTo>
                    <a:lnTo>
                      <a:pt x="257" y="111"/>
                    </a:lnTo>
                    <a:lnTo>
                      <a:pt x="259" y="111"/>
                    </a:lnTo>
                    <a:lnTo>
                      <a:pt x="259" y="113"/>
                    </a:lnTo>
                    <a:lnTo>
                      <a:pt x="261" y="113"/>
                    </a:lnTo>
                    <a:lnTo>
                      <a:pt x="261" y="115"/>
                    </a:lnTo>
                    <a:lnTo>
                      <a:pt x="261" y="113"/>
                    </a:lnTo>
                    <a:lnTo>
                      <a:pt x="261" y="115"/>
                    </a:lnTo>
                    <a:lnTo>
                      <a:pt x="263" y="115"/>
                    </a:lnTo>
                    <a:lnTo>
                      <a:pt x="263" y="117"/>
                    </a:lnTo>
                    <a:lnTo>
                      <a:pt x="263" y="119"/>
                    </a:lnTo>
                    <a:lnTo>
                      <a:pt x="261" y="119"/>
                    </a:lnTo>
                    <a:lnTo>
                      <a:pt x="263" y="119"/>
                    </a:lnTo>
                    <a:lnTo>
                      <a:pt x="263" y="121"/>
                    </a:lnTo>
                    <a:lnTo>
                      <a:pt x="263" y="123"/>
                    </a:lnTo>
                    <a:lnTo>
                      <a:pt x="261" y="123"/>
                    </a:lnTo>
                    <a:lnTo>
                      <a:pt x="261" y="125"/>
                    </a:lnTo>
                    <a:lnTo>
                      <a:pt x="263" y="125"/>
                    </a:lnTo>
                    <a:lnTo>
                      <a:pt x="267" y="123"/>
                    </a:lnTo>
                    <a:lnTo>
                      <a:pt x="269" y="121"/>
                    </a:lnTo>
                    <a:lnTo>
                      <a:pt x="271" y="121"/>
                    </a:lnTo>
                    <a:lnTo>
                      <a:pt x="273" y="119"/>
                    </a:lnTo>
                    <a:lnTo>
                      <a:pt x="275" y="119"/>
                    </a:lnTo>
                    <a:lnTo>
                      <a:pt x="277" y="117"/>
                    </a:lnTo>
                    <a:lnTo>
                      <a:pt x="280" y="119"/>
                    </a:lnTo>
                    <a:lnTo>
                      <a:pt x="282" y="119"/>
                    </a:lnTo>
                    <a:lnTo>
                      <a:pt x="284" y="119"/>
                    </a:lnTo>
                    <a:lnTo>
                      <a:pt x="286" y="121"/>
                    </a:lnTo>
                    <a:lnTo>
                      <a:pt x="288" y="123"/>
                    </a:lnTo>
                    <a:lnTo>
                      <a:pt x="290" y="123"/>
                    </a:lnTo>
                    <a:lnTo>
                      <a:pt x="292" y="121"/>
                    </a:lnTo>
                    <a:lnTo>
                      <a:pt x="294" y="121"/>
                    </a:lnTo>
                    <a:lnTo>
                      <a:pt x="296" y="121"/>
                    </a:lnTo>
                    <a:lnTo>
                      <a:pt x="298" y="123"/>
                    </a:lnTo>
                    <a:lnTo>
                      <a:pt x="305" y="123"/>
                    </a:lnTo>
                    <a:lnTo>
                      <a:pt x="307" y="121"/>
                    </a:lnTo>
                    <a:lnTo>
                      <a:pt x="309" y="121"/>
                    </a:lnTo>
                    <a:lnTo>
                      <a:pt x="311" y="121"/>
                    </a:lnTo>
                    <a:lnTo>
                      <a:pt x="313" y="121"/>
                    </a:lnTo>
                    <a:lnTo>
                      <a:pt x="317" y="121"/>
                    </a:lnTo>
                    <a:lnTo>
                      <a:pt x="319" y="121"/>
                    </a:lnTo>
                    <a:lnTo>
                      <a:pt x="321" y="119"/>
                    </a:lnTo>
                    <a:lnTo>
                      <a:pt x="325" y="119"/>
                    </a:lnTo>
                    <a:lnTo>
                      <a:pt x="328" y="119"/>
                    </a:lnTo>
                    <a:lnTo>
                      <a:pt x="328" y="121"/>
                    </a:lnTo>
                    <a:lnTo>
                      <a:pt x="328" y="123"/>
                    </a:lnTo>
                    <a:lnTo>
                      <a:pt x="326" y="123"/>
                    </a:lnTo>
                    <a:lnTo>
                      <a:pt x="326" y="125"/>
                    </a:lnTo>
                    <a:lnTo>
                      <a:pt x="328" y="125"/>
                    </a:lnTo>
                    <a:lnTo>
                      <a:pt x="328" y="127"/>
                    </a:lnTo>
                    <a:lnTo>
                      <a:pt x="330" y="127"/>
                    </a:lnTo>
                    <a:lnTo>
                      <a:pt x="330" y="129"/>
                    </a:lnTo>
                    <a:lnTo>
                      <a:pt x="332" y="129"/>
                    </a:lnTo>
                    <a:lnTo>
                      <a:pt x="330" y="131"/>
                    </a:lnTo>
                    <a:lnTo>
                      <a:pt x="330" y="132"/>
                    </a:lnTo>
                    <a:lnTo>
                      <a:pt x="328" y="132"/>
                    </a:lnTo>
                    <a:lnTo>
                      <a:pt x="328" y="134"/>
                    </a:lnTo>
                    <a:lnTo>
                      <a:pt x="326" y="134"/>
                    </a:lnTo>
                    <a:lnTo>
                      <a:pt x="326" y="136"/>
                    </a:lnTo>
                    <a:lnTo>
                      <a:pt x="325" y="136"/>
                    </a:lnTo>
                    <a:lnTo>
                      <a:pt x="325" y="138"/>
                    </a:lnTo>
                    <a:lnTo>
                      <a:pt x="325" y="140"/>
                    </a:lnTo>
                    <a:lnTo>
                      <a:pt x="326" y="140"/>
                    </a:lnTo>
                    <a:lnTo>
                      <a:pt x="326" y="142"/>
                    </a:lnTo>
                    <a:lnTo>
                      <a:pt x="326" y="144"/>
                    </a:lnTo>
                    <a:lnTo>
                      <a:pt x="325" y="144"/>
                    </a:lnTo>
                    <a:lnTo>
                      <a:pt x="325" y="146"/>
                    </a:lnTo>
                    <a:lnTo>
                      <a:pt x="326" y="146"/>
                    </a:lnTo>
                    <a:lnTo>
                      <a:pt x="326" y="148"/>
                    </a:lnTo>
                    <a:lnTo>
                      <a:pt x="326" y="150"/>
                    </a:lnTo>
                    <a:lnTo>
                      <a:pt x="326" y="152"/>
                    </a:lnTo>
                    <a:lnTo>
                      <a:pt x="326" y="154"/>
                    </a:lnTo>
                    <a:lnTo>
                      <a:pt x="326" y="155"/>
                    </a:lnTo>
                    <a:lnTo>
                      <a:pt x="326" y="157"/>
                    </a:lnTo>
                    <a:lnTo>
                      <a:pt x="326" y="159"/>
                    </a:lnTo>
                    <a:lnTo>
                      <a:pt x="325" y="159"/>
                    </a:lnTo>
                    <a:lnTo>
                      <a:pt x="325" y="161"/>
                    </a:lnTo>
                    <a:lnTo>
                      <a:pt x="326" y="161"/>
                    </a:lnTo>
                    <a:lnTo>
                      <a:pt x="326" y="163"/>
                    </a:lnTo>
                    <a:lnTo>
                      <a:pt x="326" y="165"/>
                    </a:lnTo>
                    <a:lnTo>
                      <a:pt x="326" y="167"/>
                    </a:lnTo>
                    <a:lnTo>
                      <a:pt x="326" y="169"/>
                    </a:lnTo>
                    <a:lnTo>
                      <a:pt x="326" y="171"/>
                    </a:lnTo>
                    <a:lnTo>
                      <a:pt x="326" y="173"/>
                    </a:lnTo>
                    <a:lnTo>
                      <a:pt x="328" y="173"/>
                    </a:lnTo>
                    <a:lnTo>
                      <a:pt x="328" y="175"/>
                    </a:lnTo>
                    <a:lnTo>
                      <a:pt x="326" y="175"/>
                    </a:lnTo>
                    <a:lnTo>
                      <a:pt x="326" y="177"/>
                    </a:lnTo>
                    <a:lnTo>
                      <a:pt x="325" y="177"/>
                    </a:lnTo>
                    <a:lnTo>
                      <a:pt x="325" y="179"/>
                    </a:lnTo>
                    <a:lnTo>
                      <a:pt x="325" y="180"/>
                    </a:lnTo>
                    <a:lnTo>
                      <a:pt x="325" y="182"/>
                    </a:lnTo>
                    <a:lnTo>
                      <a:pt x="325" y="184"/>
                    </a:lnTo>
                    <a:lnTo>
                      <a:pt x="325" y="186"/>
                    </a:lnTo>
                    <a:lnTo>
                      <a:pt x="323" y="186"/>
                    </a:lnTo>
                    <a:lnTo>
                      <a:pt x="323" y="188"/>
                    </a:lnTo>
                    <a:lnTo>
                      <a:pt x="323" y="190"/>
                    </a:lnTo>
                    <a:lnTo>
                      <a:pt x="323" y="192"/>
                    </a:lnTo>
                    <a:lnTo>
                      <a:pt x="323" y="194"/>
                    </a:lnTo>
                    <a:lnTo>
                      <a:pt x="321" y="194"/>
                    </a:lnTo>
                    <a:lnTo>
                      <a:pt x="323" y="194"/>
                    </a:lnTo>
                    <a:lnTo>
                      <a:pt x="323" y="196"/>
                    </a:lnTo>
                    <a:lnTo>
                      <a:pt x="323" y="198"/>
                    </a:lnTo>
                    <a:lnTo>
                      <a:pt x="323" y="200"/>
                    </a:lnTo>
                    <a:lnTo>
                      <a:pt x="325" y="200"/>
                    </a:lnTo>
                    <a:lnTo>
                      <a:pt x="325" y="202"/>
                    </a:lnTo>
                    <a:lnTo>
                      <a:pt x="323" y="202"/>
                    </a:lnTo>
                    <a:lnTo>
                      <a:pt x="321" y="202"/>
                    </a:lnTo>
                    <a:lnTo>
                      <a:pt x="321" y="203"/>
                    </a:lnTo>
                    <a:lnTo>
                      <a:pt x="321" y="205"/>
                    </a:lnTo>
                    <a:lnTo>
                      <a:pt x="321" y="207"/>
                    </a:lnTo>
                    <a:lnTo>
                      <a:pt x="319" y="207"/>
                    </a:lnTo>
                    <a:lnTo>
                      <a:pt x="319" y="209"/>
                    </a:lnTo>
                    <a:lnTo>
                      <a:pt x="317" y="209"/>
                    </a:lnTo>
                    <a:lnTo>
                      <a:pt x="317" y="211"/>
                    </a:lnTo>
                    <a:lnTo>
                      <a:pt x="315" y="211"/>
                    </a:lnTo>
                    <a:lnTo>
                      <a:pt x="315" y="213"/>
                    </a:lnTo>
                    <a:lnTo>
                      <a:pt x="313" y="213"/>
                    </a:lnTo>
                    <a:lnTo>
                      <a:pt x="313" y="215"/>
                    </a:lnTo>
                    <a:lnTo>
                      <a:pt x="313" y="217"/>
                    </a:lnTo>
                    <a:lnTo>
                      <a:pt x="313" y="219"/>
                    </a:lnTo>
                    <a:lnTo>
                      <a:pt x="313" y="221"/>
                    </a:lnTo>
                    <a:lnTo>
                      <a:pt x="313" y="223"/>
                    </a:lnTo>
                    <a:lnTo>
                      <a:pt x="313" y="225"/>
                    </a:lnTo>
                    <a:lnTo>
                      <a:pt x="313" y="227"/>
                    </a:lnTo>
                    <a:lnTo>
                      <a:pt x="311" y="227"/>
                    </a:lnTo>
                    <a:lnTo>
                      <a:pt x="311" y="228"/>
                    </a:lnTo>
                    <a:lnTo>
                      <a:pt x="311" y="230"/>
                    </a:lnTo>
                    <a:lnTo>
                      <a:pt x="309" y="232"/>
                    </a:lnTo>
                    <a:lnTo>
                      <a:pt x="307" y="232"/>
                    </a:lnTo>
                    <a:lnTo>
                      <a:pt x="307" y="234"/>
                    </a:lnTo>
                    <a:lnTo>
                      <a:pt x="307" y="236"/>
                    </a:lnTo>
                    <a:lnTo>
                      <a:pt x="305" y="238"/>
                    </a:lnTo>
                    <a:lnTo>
                      <a:pt x="305" y="240"/>
                    </a:lnTo>
                    <a:lnTo>
                      <a:pt x="307" y="240"/>
                    </a:lnTo>
                    <a:lnTo>
                      <a:pt x="307" y="242"/>
                    </a:lnTo>
                    <a:lnTo>
                      <a:pt x="305" y="242"/>
                    </a:lnTo>
                    <a:lnTo>
                      <a:pt x="305" y="244"/>
                    </a:lnTo>
                    <a:lnTo>
                      <a:pt x="305" y="246"/>
                    </a:lnTo>
                    <a:lnTo>
                      <a:pt x="303" y="246"/>
                    </a:lnTo>
                    <a:lnTo>
                      <a:pt x="305" y="246"/>
                    </a:lnTo>
                    <a:lnTo>
                      <a:pt x="303" y="248"/>
                    </a:lnTo>
                    <a:lnTo>
                      <a:pt x="303" y="250"/>
                    </a:lnTo>
                    <a:lnTo>
                      <a:pt x="301" y="250"/>
                    </a:lnTo>
                    <a:lnTo>
                      <a:pt x="301" y="252"/>
                    </a:lnTo>
                    <a:lnTo>
                      <a:pt x="301" y="253"/>
                    </a:lnTo>
                    <a:lnTo>
                      <a:pt x="303" y="253"/>
                    </a:lnTo>
                    <a:lnTo>
                      <a:pt x="305" y="253"/>
                    </a:lnTo>
                    <a:lnTo>
                      <a:pt x="305" y="255"/>
                    </a:lnTo>
                    <a:lnTo>
                      <a:pt x="305" y="257"/>
                    </a:lnTo>
                    <a:lnTo>
                      <a:pt x="305" y="259"/>
                    </a:lnTo>
                    <a:lnTo>
                      <a:pt x="307" y="261"/>
                    </a:lnTo>
                    <a:lnTo>
                      <a:pt x="305" y="261"/>
                    </a:lnTo>
                    <a:lnTo>
                      <a:pt x="305" y="263"/>
                    </a:lnTo>
                    <a:lnTo>
                      <a:pt x="303" y="263"/>
                    </a:lnTo>
                    <a:lnTo>
                      <a:pt x="303" y="265"/>
                    </a:lnTo>
                    <a:lnTo>
                      <a:pt x="305" y="265"/>
                    </a:lnTo>
                    <a:lnTo>
                      <a:pt x="307" y="265"/>
                    </a:lnTo>
                    <a:lnTo>
                      <a:pt x="307" y="267"/>
                    </a:lnTo>
                    <a:lnTo>
                      <a:pt x="309" y="267"/>
                    </a:lnTo>
                    <a:lnTo>
                      <a:pt x="309" y="269"/>
                    </a:lnTo>
                    <a:lnTo>
                      <a:pt x="311" y="271"/>
                    </a:lnTo>
                    <a:lnTo>
                      <a:pt x="313" y="271"/>
                    </a:lnTo>
                    <a:lnTo>
                      <a:pt x="315" y="273"/>
                    </a:lnTo>
                    <a:lnTo>
                      <a:pt x="317" y="273"/>
                    </a:lnTo>
                    <a:lnTo>
                      <a:pt x="317" y="275"/>
                    </a:lnTo>
                    <a:lnTo>
                      <a:pt x="315" y="275"/>
                    </a:lnTo>
                    <a:lnTo>
                      <a:pt x="315" y="276"/>
                    </a:lnTo>
                    <a:lnTo>
                      <a:pt x="313" y="276"/>
                    </a:lnTo>
                    <a:lnTo>
                      <a:pt x="313" y="278"/>
                    </a:lnTo>
                    <a:lnTo>
                      <a:pt x="311" y="278"/>
                    </a:lnTo>
                    <a:lnTo>
                      <a:pt x="311" y="280"/>
                    </a:lnTo>
                    <a:lnTo>
                      <a:pt x="309" y="282"/>
                    </a:lnTo>
                    <a:lnTo>
                      <a:pt x="307" y="286"/>
                    </a:lnTo>
                    <a:lnTo>
                      <a:pt x="305" y="286"/>
                    </a:lnTo>
                    <a:lnTo>
                      <a:pt x="305" y="288"/>
                    </a:lnTo>
                    <a:lnTo>
                      <a:pt x="303" y="288"/>
                    </a:lnTo>
                    <a:lnTo>
                      <a:pt x="303" y="290"/>
                    </a:lnTo>
                    <a:lnTo>
                      <a:pt x="303" y="292"/>
                    </a:lnTo>
                    <a:lnTo>
                      <a:pt x="301" y="292"/>
                    </a:lnTo>
                    <a:lnTo>
                      <a:pt x="301" y="294"/>
                    </a:lnTo>
                    <a:lnTo>
                      <a:pt x="300" y="294"/>
                    </a:lnTo>
                    <a:lnTo>
                      <a:pt x="300" y="296"/>
                    </a:lnTo>
                    <a:lnTo>
                      <a:pt x="298" y="296"/>
                    </a:lnTo>
                    <a:lnTo>
                      <a:pt x="298" y="298"/>
                    </a:lnTo>
                    <a:lnTo>
                      <a:pt x="298" y="300"/>
                    </a:lnTo>
                    <a:lnTo>
                      <a:pt x="296" y="300"/>
                    </a:lnTo>
                    <a:lnTo>
                      <a:pt x="296" y="301"/>
                    </a:lnTo>
                    <a:lnTo>
                      <a:pt x="296" y="303"/>
                    </a:lnTo>
                    <a:lnTo>
                      <a:pt x="294" y="303"/>
                    </a:lnTo>
                    <a:lnTo>
                      <a:pt x="294" y="305"/>
                    </a:lnTo>
                    <a:lnTo>
                      <a:pt x="294" y="307"/>
                    </a:lnTo>
                    <a:lnTo>
                      <a:pt x="294" y="309"/>
                    </a:lnTo>
                    <a:lnTo>
                      <a:pt x="294" y="311"/>
                    </a:lnTo>
                    <a:lnTo>
                      <a:pt x="294" y="313"/>
                    </a:lnTo>
                    <a:lnTo>
                      <a:pt x="294" y="315"/>
                    </a:lnTo>
                    <a:lnTo>
                      <a:pt x="292" y="315"/>
                    </a:lnTo>
                    <a:lnTo>
                      <a:pt x="292" y="317"/>
                    </a:lnTo>
                    <a:lnTo>
                      <a:pt x="292" y="319"/>
                    </a:lnTo>
                    <a:lnTo>
                      <a:pt x="290" y="319"/>
                    </a:lnTo>
                    <a:lnTo>
                      <a:pt x="290" y="321"/>
                    </a:lnTo>
                    <a:lnTo>
                      <a:pt x="290" y="323"/>
                    </a:lnTo>
                    <a:lnTo>
                      <a:pt x="288" y="323"/>
                    </a:lnTo>
                    <a:lnTo>
                      <a:pt x="288" y="324"/>
                    </a:lnTo>
                    <a:lnTo>
                      <a:pt x="286" y="324"/>
                    </a:lnTo>
                    <a:lnTo>
                      <a:pt x="284" y="324"/>
                    </a:lnTo>
                    <a:lnTo>
                      <a:pt x="284" y="326"/>
                    </a:lnTo>
                    <a:lnTo>
                      <a:pt x="284" y="328"/>
                    </a:lnTo>
                    <a:lnTo>
                      <a:pt x="284" y="330"/>
                    </a:lnTo>
                    <a:lnTo>
                      <a:pt x="282" y="332"/>
                    </a:lnTo>
                    <a:lnTo>
                      <a:pt x="282" y="334"/>
                    </a:lnTo>
                    <a:lnTo>
                      <a:pt x="280" y="334"/>
                    </a:lnTo>
                    <a:lnTo>
                      <a:pt x="280" y="336"/>
                    </a:lnTo>
                    <a:lnTo>
                      <a:pt x="280" y="338"/>
                    </a:lnTo>
                    <a:lnTo>
                      <a:pt x="278" y="338"/>
                    </a:lnTo>
                    <a:lnTo>
                      <a:pt x="278" y="340"/>
                    </a:lnTo>
                    <a:lnTo>
                      <a:pt x="278" y="342"/>
                    </a:lnTo>
                    <a:lnTo>
                      <a:pt x="278" y="344"/>
                    </a:lnTo>
                    <a:lnTo>
                      <a:pt x="277" y="344"/>
                    </a:lnTo>
                    <a:lnTo>
                      <a:pt x="277" y="346"/>
                    </a:lnTo>
                    <a:lnTo>
                      <a:pt x="277" y="348"/>
                    </a:lnTo>
                    <a:lnTo>
                      <a:pt x="275" y="348"/>
                    </a:lnTo>
                    <a:lnTo>
                      <a:pt x="273" y="348"/>
                    </a:lnTo>
                    <a:lnTo>
                      <a:pt x="273" y="349"/>
                    </a:lnTo>
                    <a:lnTo>
                      <a:pt x="271" y="349"/>
                    </a:lnTo>
                    <a:lnTo>
                      <a:pt x="269" y="349"/>
                    </a:lnTo>
                    <a:lnTo>
                      <a:pt x="267" y="351"/>
                    </a:lnTo>
                    <a:lnTo>
                      <a:pt x="265" y="351"/>
                    </a:lnTo>
                    <a:lnTo>
                      <a:pt x="265" y="353"/>
                    </a:lnTo>
                    <a:lnTo>
                      <a:pt x="263" y="353"/>
                    </a:lnTo>
                    <a:lnTo>
                      <a:pt x="263" y="355"/>
                    </a:lnTo>
                    <a:lnTo>
                      <a:pt x="261" y="355"/>
                    </a:lnTo>
                    <a:lnTo>
                      <a:pt x="261" y="357"/>
                    </a:lnTo>
                    <a:lnTo>
                      <a:pt x="261" y="359"/>
                    </a:lnTo>
                    <a:lnTo>
                      <a:pt x="259" y="359"/>
                    </a:lnTo>
                    <a:lnTo>
                      <a:pt x="259" y="361"/>
                    </a:lnTo>
                    <a:lnTo>
                      <a:pt x="257" y="361"/>
                    </a:lnTo>
                    <a:lnTo>
                      <a:pt x="257" y="363"/>
                    </a:lnTo>
                    <a:lnTo>
                      <a:pt x="255" y="363"/>
                    </a:lnTo>
                    <a:lnTo>
                      <a:pt x="255" y="365"/>
                    </a:lnTo>
                    <a:lnTo>
                      <a:pt x="255" y="367"/>
                    </a:lnTo>
                    <a:lnTo>
                      <a:pt x="255" y="369"/>
                    </a:lnTo>
                    <a:lnTo>
                      <a:pt x="257" y="369"/>
                    </a:lnTo>
                    <a:lnTo>
                      <a:pt x="255" y="369"/>
                    </a:lnTo>
                    <a:lnTo>
                      <a:pt x="255" y="371"/>
                    </a:lnTo>
                    <a:lnTo>
                      <a:pt x="253" y="371"/>
                    </a:lnTo>
                    <a:lnTo>
                      <a:pt x="252" y="371"/>
                    </a:lnTo>
                    <a:lnTo>
                      <a:pt x="252" y="372"/>
                    </a:lnTo>
                    <a:lnTo>
                      <a:pt x="252" y="371"/>
                    </a:lnTo>
                    <a:lnTo>
                      <a:pt x="250" y="371"/>
                    </a:lnTo>
                    <a:lnTo>
                      <a:pt x="250" y="372"/>
                    </a:lnTo>
                    <a:lnTo>
                      <a:pt x="248" y="372"/>
                    </a:lnTo>
                    <a:lnTo>
                      <a:pt x="248" y="374"/>
                    </a:lnTo>
                    <a:lnTo>
                      <a:pt x="250" y="374"/>
                    </a:lnTo>
                    <a:lnTo>
                      <a:pt x="250" y="376"/>
                    </a:lnTo>
                    <a:lnTo>
                      <a:pt x="252" y="376"/>
                    </a:lnTo>
                    <a:lnTo>
                      <a:pt x="252" y="378"/>
                    </a:lnTo>
                    <a:lnTo>
                      <a:pt x="253" y="378"/>
                    </a:lnTo>
                    <a:lnTo>
                      <a:pt x="252" y="378"/>
                    </a:lnTo>
                    <a:lnTo>
                      <a:pt x="252" y="380"/>
                    </a:lnTo>
                    <a:lnTo>
                      <a:pt x="250" y="380"/>
                    </a:lnTo>
                    <a:lnTo>
                      <a:pt x="250" y="382"/>
                    </a:lnTo>
                    <a:lnTo>
                      <a:pt x="248" y="382"/>
                    </a:lnTo>
                    <a:lnTo>
                      <a:pt x="248" y="384"/>
                    </a:lnTo>
                    <a:lnTo>
                      <a:pt x="248" y="386"/>
                    </a:lnTo>
                    <a:lnTo>
                      <a:pt x="246" y="386"/>
                    </a:lnTo>
                    <a:lnTo>
                      <a:pt x="244" y="386"/>
                    </a:lnTo>
                    <a:lnTo>
                      <a:pt x="244" y="388"/>
                    </a:lnTo>
                    <a:lnTo>
                      <a:pt x="242" y="388"/>
                    </a:lnTo>
                    <a:lnTo>
                      <a:pt x="240" y="390"/>
                    </a:lnTo>
                    <a:lnTo>
                      <a:pt x="238" y="390"/>
                    </a:lnTo>
                    <a:lnTo>
                      <a:pt x="238" y="392"/>
                    </a:lnTo>
                    <a:lnTo>
                      <a:pt x="238" y="394"/>
                    </a:lnTo>
                    <a:lnTo>
                      <a:pt x="238" y="396"/>
                    </a:lnTo>
                    <a:lnTo>
                      <a:pt x="236" y="396"/>
                    </a:lnTo>
                    <a:lnTo>
                      <a:pt x="236" y="397"/>
                    </a:lnTo>
                    <a:lnTo>
                      <a:pt x="234" y="397"/>
                    </a:lnTo>
                    <a:lnTo>
                      <a:pt x="234" y="399"/>
                    </a:lnTo>
                    <a:lnTo>
                      <a:pt x="232" y="399"/>
                    </a:lnTo>
                    <a:lnTo>
                      <a:pt x="232" y="401"/>
                    </a:lnTo>
                    <a:lnTo>
                      <a:pt x="232" y="403"/>
                    </a:lnTo>
                    <a:lnTo>
                      <a:pt x="232" y="405"/>
                    </a:lnTo>
                    <a:lnTo>
                      <a:pt x="234" y="405"/>
                    </a:lnTo>
                    <a:lnTo>
                      <a:pt x="234" y="407"/>
                    </a:lnTo>
                    <a:lnTo>
                      <a:pt x="232" y="407"/>
                    </a:lnTo>
                    <a:lnTo>
                      <a:pt x="232" y="409"/>
                    </a:lnTo>
                    <a:lnTo>
                      <a:pt x="232" y="411"/>
                    </a:lnTo>
                    <a:lnTo>
                      <a:pt x="230" y="411"/>
                    </a:lnTo>
                    <a:lnTo>
                      <a:pt x="230" y="413"/>
                    </a:lnTo>
                    <a:lnTo>
                      <a:pt x="229" y="413"/>
                    </a:lnTo>
                    <a:lnTo>
                      <a:pt x="227" y="413"/>
                    </a:lnTo>
                    <a:lnTo>
                      <a:pt x="227" y="415"/>
                    </a:lnTo>
                    <a:lnTo>
                      <a:pt x="225" y="415"/>
                    </a:lnTo>
                    <a:lnTo>
                      <a:pt x="225" y="417"/>
                    </a:lnTo>
                    <a:lnTo>
                      <a:pt x="225" y="419"/>
                    </a:lnTo>
                    <a:lnTo>
                      <a:pt x="225" y="420"/>
                    </a:lnTo>
                    <a:lnTo>
                      <a:pt x="225" y="422"/>
                    </a:lnTo>
                    <a:lnTo>
                      <a:pt x="225" y="424"/>
                    </a:lnTo>
                    <a:lnTo>
                      <a:pt x="223" y="424"/>
                    </a:lnTo>
                    <a:lnTo>
                      <a:pt x="223" y="426"/>
                    </a:lnTo>
                    <a:lnTo>
                      <a:pt x="223" y="428"/>
                    </a:lnTo>
                    <a:lnTo>
                      <a:pt x="221" y="428"/>
                    </a:lnTo>
                    <a:lnTo>
                      <a:pt x="221" y="430"/>
                    </a:lnTo>
                    <a:lnTo>
                      <a:pt x="219" y="432"/>
                    </a:lnTo>
                    <a:lnTo>
                      <a:pt x="219" y="434"/>
                    </a:lnTo>
                    <a:lnTo>
                      <a:pt x="217" y="434"/>
                    </a:lnTo>
                    <a:lnTo>
                      <a:pt x="217" y="436"/>
                    </a:lnTo>
                    <a:lnTo>
                      <a:pt x="217" y="438"/>
                    </a:lnTo>
                    <a:lnTo>
                      <a:pt x="215" y="438"/>
                    </a:lnTo>
                    <a:lnTo>
                      <a:pt x="215" y="440"/>
                    </a:lnTo>
                    <a:lnTo>
                      <a:pt x="213" y="440"/>
                    </a:lnTo>
                    <a:lnTo>
                      <a:pt x="213" y="442"/>
                    </a:lnTo>
                    <a:lnTo>
                      <a:pt x="211" y="442"/>
                    </a:lnTo>
                    <a:lnTo>
                      <a:pt x="211" y="440"/>
                    </a:lnTo>
                    <a:lnTo>
                      <a:pt x="209" y="440"/>
                    </a:lnTo>
                    <a:lnTo>
                      <a:pt x="209" y="442"/>
                    </a:lnTo>
                    <a:lnTo>
                      <a:pt x="207" y="442"/>
                    </a:lnTo>
                    <a:lnTo>
                      <a:pt x="207" y="444"/>
                    </a:lnTo>
                    <a:lnTo>
                      <a:pt x="207" y="445"/>
                    </a:lnTo>
                    <a:lnTo>
                      <a:pt x="205" y="445"/>
                    </a:lnTo>
                    <a:lnTo>
                      <a:pt x="205" y="447"/>
                    </a:lnTo>
                    <a:lnTo>
                      <a:pt x="207" y="447"/>
                    </a:lnTo>
                    <a:lnTo>
                      <a:pt x="205" y="447"/>
                    </a:lnTo>
                    <a:lnTo>
                      <a:pt x="205" y="449"/>
                    </a:lnTo>
                    <a:lnTo>
                      <a:pt x="205" y="451"/>
                    </a:lnTo>
                    <a:lnTo>
                      <a:pt x="205" y="453"/>
                    </a:lnTo>
                    <a:lnTo>
                      <a:pt x="205" y="455"/>
                    </a:lnTo>
                    <a:lnTo>
                      <a:pt x="204" y="455"/>
                    </a:lnTo>
                    <a:lnTo>
                      <a:pt x="204" y="457"/>
                    </a:lnTo>
                    <a:lnTo>
                      <a:pt x="202" y="457"/>
                    </a:lnTo>
                    <a:lnTo>
                      <a:pt x="200" y="457"/>
                    </a:lnTo>
                    <a:lnTo>
                      <a:pt x="198" y="457"/>
                    </a:lnTo>
                    <a:lnTo>
                      <a:pt x="198" y="455"/>
                    </a:lnTo>
                    <a:lnTo>
                      <a:pt x="196" y="455"/>
                    </a:lnTo>
                    <a:lnTo>
                      <a:pt x="194" y="455"/>
                    </a:lnTo>
                    <a:lnTo>
                      <a:pt x="194" y="457"/>
                    </a:lnTo>
                    <a:lnTo>
                      <a:pt x="194" y="459"/>
                    </a:lnTo>
                    <a:lnTo>
                      <a:pt x="192" y="459"/>
                    </a:lnTo>
                    <a:lnTo>
                      <a:pt x="192" y="461"/>
                    </a:lnTo>
                    <a:lnTo>
                      <a:pt x="192" y="463"/>
                    </a:lnTo>
                    <a:lnTo>
                      <a:pt x="192" y="465"/>
                    </a:lnTo>
                    <a:lnTo>
                      <a:pt x="190" y="465"/>
                    </a:lnTo>
                    <a:lnTo>
                      <a:pt x="190" y="467"/>
                    </a:lnTo>
                    <a:lnTo>
                      <a:pt x="190" y="468"/>
                    </a:lnTo>
                    <a:lnTo>
                      <a:pt x="190" y="470"/>
                    </a:lnTo>
                    <a:lnTo>
                      <a:pt x="188" y="470"/>
                    </a:lnTo>
                    <a:lnTo>
                      <a:pt x="188" y="472"/>
                    </a:lnTo>
                    <a:lnTo>
                      <a:pt x="190" y="472"/>
                    </a:lnTo>
                    <a:lnTo>
                      <a:pt x="190" y="474"/>
                    </a:lnTo>
                    <a:lnTo>
                      <a:pt x="192" y="474"/>
                    </a:lnTo>
                    <a:lnTo>
                      <a:pt x="192" y="476"/>
                    </a:lnTo>
                    <a:lnTo>
                      <a:pt x="192" y="478"/>
                    </a:lnTo>
                    <a:lnTo>
                      <a:pt x="192" y="480"/>
                    </a:lnTo>
                    <a:lnTo>
                      <a:pt x="192" y="482"/>
                    </a:lnTo>
                    <a:lnTo>
                      <a:pt x="192" y="484"/>
                    </a:lnTo>
                    <a:lnTo>
                      <a:pt x="194" y="484"/>
                    </a:lnTo>
                    <a:lnTo>
                      <a:pt x="194" y="486"/>
                    </a:lnTo>
                    <a:lnTo>
                      <a:pt x="192" y="486"/>
                    </a:lnTo>
                    <a:lnTo>
                      <a:pt x="192" y="488"/>
                    </a:lnTo>
                    <a:lnTo>
                      <a:pt x="192" y="490"/>
                    </a:lnTo>
                    <a:lnTo>
                      <a:pt x="192" y="492"/>
                    </a:lnTo>
                    <a:lnTo>
                      <a:pt x="190" y="492"/>
                    </a:lnTo>
                    <a:lnTo>
                      <a:pt x="190" y="493"/>
                    </a:lnTo>
                    <a:lnTo>
                      <a:pt x="190" y="495"/>
                    </a:lnTo>
                    <a:lnTo>
                      <a:pt x="190" y="497"/>
                    </a:lnTo>
                    <a:lnTo>
                      <a:pt x="188" y="497"/>
                    </a:lnTo>
                    <a:lnTo>
                      <a:pt x="186" y="499"/>
                    </a:lnTo>
                    <a:lnTo>
                      <a:pt x="186" y="501"/>
                    </a:lnTo>
                    <a:lnTo>
                      <a:pt x="186" y="503"/>
                    </a:lnTo>
                    <a:lnTo>
                      <a:pt x="186" y="505"/>
                    </a:lnTo>
                    <a:lnTo>
                      <a:pt x="186" y="507"/>
                    </a:lnTo>
                    <a:lnTo>
                      <a:pt x="186" y="509"/>
                    </a:lnTo>
                    <a:lnTo>
                      <a:pt x="188" y="509"/>
                    </a:lnTo>
                    <a:lnTo>
                      <a:pt x="188" y="511"/>
                    </a:lnTo>
                    <a:lnTo>
                      <a:pt x="188" y="513"/>
                    </a:lnTo>
                    <a:lnTo>
                      <a:pt x="188" y="515"/>
                    </a:lnTo>
                    <a:lnTo>
                      <a:pt x="188" y="516"/>
                    </a:lnTo>
                    <a:lnTo>
                      <a:pt x="188" y="518"/>
                    </a:lnTo>
                    <a:lnTo>
                      <a:pt x="188" y="520"/>
                    </a:lnTo>
                    <a:lnTo>
                      <a:pt x="190" y="520"/>
                    </a:lnTo>
                    <a:lnTo>
                      <a:pt x="190" y="522"/>
                    </a:lnTo>
                    <a:lnTo>
                      <a:pt x="190" y="524"/>
                    </a:lnTo>
                    <a:lnTo>
                      <a:pt x="190" y="526"/>
                    </a:lnTo>
                    <a:lnTo>
                      <a:pt x="190" y="528"/>
                    </a:lnTo>
                    <a:lnTo>
                      <a:pt x="188" y="528"/>
                    </a:lnTo>
                    <a:lnTo>
                      <a:pt x="188" y="530"/>
                    </a:lnTo>
                    <a:lnTo>
                      <a:pt x="188" y="532"/>
                    </a:lnTo>
                    <a:lnTo>
                      <a:pt x="188" y="534"/>
                    </a:lnTo>
                    <a:lnTo>
                      <a:pt x="186" y="534"/>
                    </a:lnTo>
                    <a:lnTo>
                      <a:pt x="184" y="534"/>
                    </a:lnTo>
                    <a:lnTo>
                      <a:pt x="184" y="536"/>
                    </a:lnTo>
                    <a:lnTo>
                      <a:pt x="184" y="538"/>
                    </a:lnTo>
                    <a:lnTo>
                      <a:pt x="184" y="540"/>
                    </a:lnTo>
                    <a:lnTo>
                      <a:pt x="186" y="540"/>
                    </a:lnTo>
                    <a:lnTo>
                      <a:pt x="186" y="541"/>
                    </a:lnTo>
                    <a:lnTo>
                      <a:pt x="188" y="541"/>
                    </a:lnTo>
                    <a:lnTo>
                      <a:pt x="188" y="543"/>
                    </a:lnTo>
                    <a:lnTo>
                      <a:pt x="188" y="545"/>
                    </a:lnTo>
                    <a:lnTo>
                      <a:pt x="190" y="545"/>
                    </a:lnTo>
                    <a:lnTo>
                      <a:pt x="190" y="547"/>
                    </a:lnTo>
                    <a:lnTo>
                      <a:pt x="190" y="549"/>
                    </a:lnTo>
                    <a:lnTo>
                      <a:pt x="190" y="551"/>
                    </a:lnTo>
                    <a:lnTo>
                      <a:pt x="190" y="553"/>
                    </a:lnTo>
                    <a:lnTo>
                      <a:pt x="192" y="553"/>
                    </a:lnTo>
                    <a:lnTo>
                      <a:pt x="192" y="555"/>
                    </a:lnTo>
                    <a:lnTo>
                      <a:pt x="192" y="557"/>
                    </a:lnTo>
                    <a:lnTo>
                      <a:pt x="194" y="557"/>
                    </a:lnTo>
                    <a:lnTo>
                      <a:pt x="194" y="559"/>
                    </a:lnTo>
                    <a:lnTo>
                      <a:pt x="192" y="559"/>
                    </a:lnTo>
                    <a:lnTo>
                      <a:pt x="194" y="559"/>
                    </a:lnTo>
                    <a:lnTo>
                      <a:pt x="194" y="561"/>
                    </a:lnTo>
                    <a:lnTo>
                      <a:pt x="192" y="561"/>
                    </a:lnTo>
                    <a:lnTo>
                      <a:pt x="192" y="563"/>
                    </a:lnTo>
                    <a:lnTo>
                      <a:pt x="190" y="563"/>
                    </a:lnTo>
                    <a:lnTo>
                      <a:pt x="188" y="563"/>
                    </a:lnTo>
                    <a:lnTo>
                      <a:pt x="186" y="563"/>
                    </a:lnTo>
                    <a:lnTo>
                      <a:pt x="184" y="564"/>
                    </a:lnTo>
                    <a:lnTo>
                      <a:pt x="182" y="564"/>
                    </a:lnTo>
                    <a:lnTo>
                      <a:pt x="181" y="564"/>
                    </a:lnTo>
                    <a:lnTo>
                      <a:pt x="181" y="566"/>
                    </a:lnTo>
                    <a:lnTo>
                      <a:pt x="181" y="568"/>
                    </a:lnTo>
                    <a:lnTo>
                      <a:pt x="179" y="568"/>
                    </a:lnTo>
                    <a:lnTo>
                      <a:pt x="179" y="570"/>
                    </a:lnTo>
                    <a:lnTo>
                      <a:pt x="179" y="572"/>
                    </a:lnTo>
                    <a:lnTo>
                      <a:pt x="179" y="574"/>
                    </a:lnTo>
                    <a:lnTo>
                      <a:pt x="177" y="574"/>
                    </a:lnTo>
                    <a:lnTo>
                      <a:pt x="177" y="576"/>
                    </a:lnTo>
                    <a:lnTo>
                      <a:pt x="179" y="576"/>
                    </a:lnTo>
                    <a:lnTo>
                      <a:pt x="179" y="578"/>
                    </a:lnTo>
                    <a:lnTo>
                      <a:pt x="177" y="578"/>
                    </a:lnTo>
                    <a:lnTo>
                      <a:pt x="175" y="578"/>
                    </a:lnTo>
                    <a:lnTo>
                      <a:pt x="175" y="580"/>
                    </a:lnTo>
                    <a:lnTo>
                      <a:pt x="175" y="578"/>
                    </a:lnTo>
                    <a:lnTo>
                      <a:pt x="173" y="578"/>
                    </a:lnTo>
                    <a:lnTo>
                      <a:pt x="173" y="580"/>
                    </a:lnTo>
                    <a:lnTo>
                      <a:pt x="173" y="582"/>
                    </a:lnTo>
                    <a:lnTo>
                      <a:pt x="171" y="582"/>
                    </a:lnTo>
                    <a:lnTo>
                      <a:pt x="169" y="582"/>
                    </a:lnTo>
                    <a:lnTo>
                      <a:pt x="169" y="584"/>
                    </a:lnTo>
                    <a:lnTo>
                      <a:pt x="167" y="586"/>
                    </a:lnTo>
                    <a:lnTo>
                      <a:pt x="167" y="588"/>
                    </a:lnTo>
                    <a:lnTo>
                      <a:pt x="167" y="589"/>
                    </a:lnTo>
                    <a:lnTo>
                      <a:pt x="165" y="589"/>
                    </a:lnTo>
                    <a:lnTo>
                      <a:pt x="165" y="591"/>
                    </a:lnTo>
                    <a:lnTo>
                      <a:pt x="165" y="593"/>
                    </a:lnTo>
                    <a:lnTo>
                      <a:pt x="165" y="595"/>
                    </a:lnTo>
                    <a:lnTo>
                      <a:pt x="163" y="595"/>
                    </a:lnTo>
                    <a:lnTo>
                      <a:pt x="163" y="597"/>
                    </a:lnTo>
                    <a:lnTo>
                      <a:pt x="161" y="597"/>
                    </a:lnTo>
                    <a:lnTo>
                      <a:pt x="161" y="599"/>
                    </a:lnTo>
                    <a:lnTo>
                      <a:pt x="159" y="599"/>
                    </a:lnTo>
                    <a:lnTo>
                      <a:pt x="159" y="601"/>
                    </a:lnTo>
                    <a:lnTo>
                      <a:pt x="157" y="601"/>
                    </a:lnTo>
                    <a:lnTo>
                      <a:pt x="157" y="603"/>
                    </a:lnTo>
                    <a:lnTo>
                      <a:pt x="157" y="605"/>
                    </a:lnTo>
                    <a:lnTo>
                      <a:pt x="157" y="607"/>
                    </a:lnTo>
                    <a:lnTo>
                      <a:pt x="159" y="607"/>
                    </a:lnTo>
                    <a:lnTo>
                      <a:pt x="159" y="609"/>
                    </a:lnTo>
                    <a:lnTo>
                      <a:pt x="159" y="611"/>
                    </a:lnTo>
                    <a:lnTo>
                      <a:pt x="157" y="611"/>
                    </a:lnTo>
                    <a:lnTo>
                      <a:pt x="157" y="613"/>
                    </a:lnTo>
                    <a:lnTo>
                      <a:pt x="159" y="613"/>
                    </a:lnTo>
                    <a:lnTo>
                      <a:pt x="159" y="614"/>
                    </a:lnTo>
                    <a:lnTo>
                      <a:pt x="157" y="614"/>
                    </a:lnTo>
                    <a:lnTo>
                      <a:pt x="159" y="614"/>
                    </a:lnTo>
                    <a:lnTo>
                      <a:pt x="159" y="616"/>
                    </a:lnTo>
                    <a:lnTo>
                      <a:pt x="161" y="616"/>
                    </a:lnTo>
                    <a:lnTo>
                      <a:pt x="161" y="618"/>
                    </a:lnTo>
                    <a:lnTo>
                      <a:pt x="163" y="618"/>
                    </a:lnTo>
                    <a:lnTo>
                      <a:pt x="163" y="620"/>
                    </a:lnTo>
                    <a:lnTo>
                      <a:pt x="165" y="620"/>
                    </a:lnTo>
                    <a:lnTo>
                      <a:pt x="165" y="622"/>
                    </a:lnTo>
                    <a:lnTo>
                      <a:pt x="167" y="622"/>
                    </a:lnTo>
                    <a:lnTo>
                      <a:pt x="165" y="622"/>
                    </a:lnTo>
                    <a:lnTo>
                      <a:pt x="165" y="624"/>
                    </a:lnTo>
                    <a:lnTo>
                      <a:pt x="167" y="624"/>
                    </a:lnTo>
                    <a:lnTo>
                      <a:pt x="167" y="626"/>
                    </a:lnTo>
                    <a:lnTo>
                      <a:pt x="165" y="626"/>
                    </a:lnTo>
                    <a:lnTo>
                      <a:pt x="165" y="624"/>
                    </a:lnTo>
                    <a:lnTo>
                      <a:pt x="163" y="624"/>
                    </a:lnTo>
                    <a:lnTo>
                      <a:pt x="161" y="624"/>
                    </a:lnTo>
                    <a:lnTo>
                      <a:pt x="161" y="626"/>
                    </a:lnTo>
                    <a:lnTo>
                      <a:pt x="159" y="626"/>
                    </a:lnTo>
                    <a:lnTo>
                      <a:pt x="159" y="628"/>
                    </a:lnTo>
                    <a:lnTo>
                      <a:pt x="159" y="626"/>
                    </a:lnTo>
                    <a:lnTo>
                      <a:pt x="159" y="628"/>
                    </a:lnTo>
                    <a:lnTo>
                      <a:pt x="157" y="628"/>
                    </a:lnTo>
                    <a:lnTo>
                      <a:pt x="157" y="630"/>
                    </a:lnTo>
                    <a:lnTo>
                      <a:pt x="156" y="630"/>
                    </a:lnTo>
                    <a:lnTo>
                      <a:pt x="157" y="630"/>
                    </a:lnTo>
                    <a:lnTo>
                      <a:pt x="156" y="630"/>
                    </a:lnTo>
                    <a:lnTo>
                      <a:pt x="154" y="630"/>
                    </a:lnTo>
                    <a:lnTo>
                      <a:pt x="152" y="630"/>
                    </a:lnTo>
                    <a:lnTo>
                      <a:pt x="150" y="630"/>
                    </a:lnTo>
                    <a:lnTo>
                      <a:pt x="150" y="632"/>
                    </a:lnTo>
                    <a:lnTo>
                      <a:pt x="150" y="634"/>
                    </a:lnTo>
                    <a:lnTo>
                      <a:pt x="152" y="634"/>
                    </a:lnTo>
                    <a:lnTo>
                      <a:pt x="152" y="636"/>
                    </a:lnTo>
                    <a:lnTo>
                      <a:pt x="152" y="634"/>
                    </a:lnTo>
                    <a:lnTo>
                      <a:pt x="152" y="636"/>
                    </a:lnTo>
                    <a:lnTo>
                      <a:pt x="152" y="634"/>
                    </a:lnTo>
                    <a:lnTo>
                      <a:pt x="152" y="636"/>
                    </a:lnTo>
                    <a:lnTo>
                      <a:pt x="154" y="636"/>
                    </a:lnTo>
                    <a:lnTo>
                      <a:pt x="154" y="634"/>
                    </a:lnTo>
                    <a:lnTo>
                      <a:pt x="154" y="636"/>
                    </a:lnTo>
                    <a:lnTo>
                      <a:pt x="156" y="636"/>
                    </a:lnTo>
                    <a:lnTo>
                      <a:pt x="156" y="637"/>
                    </a:lnTo>
                    <a:lnTo>
                      <a:pt x="156" y="636"/>
                    </a:lnTo>
                    <a:lnTo>
                      <a:pt x="156" y="637"/>
                    </a:lnTo>
                    <a:lnTo>
                      <a:pt x="157" y="637"/>
                    </a:lnTo>
                    <a:lnTo>
                      <a:pt x="157" y="639"/>
                    </a:lnTo>
                    <a:lnTo>
                      <a:pt x="159" y="639"/>
                    </a:lnTo>
                    <a:lnTo>
                      <a:pt x="161" y="639"/>
                    </a:lnTo>
                    <a:lnTo>
                      <a:pt x="161" y="637"/>
                    </a:lnTo>
                    <a:lnTo>
                      <a:pt x="163" y="637"/>
                    </a:lnTo>
                    <a:lnTo>
                      <a:pt x="165" y="637"/>
                    </a:lnTo>
                    <a:lnTo>
                      <a:pt x="167" y="637"/>
                    </a:lnTo>
                    <a:lnTo>
                      <a:pt x="169" y="637"/>
                    </a:lnTo>
                    <a:lnTo>
                      <a:pt x="171" y="637"/>
                    </a:lnTo>
                    <a:lnTo>
                      <a:pt x="173" y="637"/>
                    </a:lnTo>
                    <a:lnTo>
                      <a:pt x="173" y="639"/>
                    </a:lnTo>
                    <a:lnTo>
                      <a:pt x="175" y="639"/>
                    </a:lnTo>
                    <a:lnTo>
                      <a:pt x="177" y="639"/>
                    </a:lnTo>
                    <a:lnTo>
                      <a:pt x="177" y="641"/>
                    </a:lnTo>
                    <a:lnTo>
                      <a:pt x="179" y="643"/>
                    </a:lnTo>
                    <a:lnTo>
                      <a:pt x="179" y="645"/>
                    </a:lnTo>
                    <a:lnTo>
                      <a:pt x="177" y="645"/>
                    </a:lnTo>
                    <a:lnTo>
                      <a:pt x="177" y="647"/>
                    </a:lnTo>
                    <a:lnTo>
                      <a:pt x="175" y="647"/>
                    </a:lnTo>
                    <a:lnTo>
                      <a:pt x="175" y="649"/>
                    </a:lnTo>
                    <a:lnTo>
                      <a:pt x="175" y="651"/>
                    </a:lnTo>
                    <a:lnTo>
                      <a:pt x="173" y="651"/>
                    </a:lnTo>
                    <a:lnTo>
                      <a:pt x="173" y="653"/>
                    </a:lnTo>
                    <a:lnTo>
                      <a:pt x="173" y="655"/>
                    </a:lnTo>
                    <a:lnTo>
                      <a:pt x="171" y="655"/>
                    </a:lnTo>
                    <a:lnTo>
                      <a:pt x="171" y="657"/>
                    </a:lnTo>
                    <a:lnTo>
                      <a:pt x="169" y="657"/>
                    </a:lnTo>
                    <a:lnTo>
                      <a:pt x="169" y="659"/>
                    </a:lnTo>
                    <a:lnTo>
                      <a:pt x="167" y="659"/>
                    </a:lnTo>
                    <a:lnTo>
                      <a:pt x="167" y="661"/>
                    </a:lnTo>
                    <a:lnTo>
                      <a:pt x="165" y="661"/>
                    </a:lnTo>
                    <a:lnTo>
                      <a:pt x="165" y="662"/>
                    </a:lnTo>
                    <a:lnTo>
                      <a:pt x="163" y="662"/>
                    </a:lnTo>
                    <a:lnTo>
                      <a:pt x="163" y="664"/>
                    </a:lnTo>
                    <a:lnTo>
                      <a:pt x="163" y="662"/>
                    </a:lnTo>
                    <a:lnTo>
                      <a:pt x="165" y="662"/>
                    </a:lnTo>
                    <a:lnTo>
                      <a:pt x="167" y="662"/>
                    </a:lnTo>
                    <a:lnTo>
                      <a:pt x="169" y="662"/>
                    </a:lnTo>
                    <a:lnTo>
                      <a:pt x="171" y="662"/>
                    </a:lnTo>
                    <a:lnTo>
                      <a:pt x="173" y="662"/>
                    </a:lnTo>
                    <a:lnTo>
                      <a:pt x="175" y="662"/>
                    </a:lnTo>
                    <a:lnTo>
                      <a:pt x="175" y="664"/>
                    </a:lnTo>
                    <a:lnTo>
                      <a:pt x="177" y="664"/>
                    </a:lnTo>
                    <a:lnTo>
                      <a:pt x="177" y="666"/>
                    </a:lnTo>
                    <a:lnTo>
                      <a:pt x="177" y="668"/>
                    </a:lnTo>
                    <a:lnTo>
                      <a:pt x="179" y="668"/>
                    </a:lnTo>
                    <a:lnTo>
                      <a:pt x="181" y="668"/>
                    </a:lnTo>
                    <a:lnTo>
                      <a:pt x="182" y="668"/>
                    </a:lnTo>
                    <a:lnTo>
                      <a:pt x="182" y="670"/>
                    </a:lnTo>
                    <a:lnTo>
                      <a:pt x="181" y="670"/>
                    </a:lnTo>
                    <a:lnTo>
                      <a:pt x="181" y="672"/>
                    </a:lnTo>
                    <a:lnTo>
                      <a:pt x="182" y="672"/>
                    </a:lnTo>
                    <a:lnTo>
                      <a:pt x="182" y="674"/>
                    </a:lnTo>
                    <a:lnTo>
                      <a:pt x="184" y="674"/>
                    </a:lnTo>
                    <a:lnTo>
                      <a:pt x="186" y="674"/>
                    </a:lnTo>
                    <a:lnTo>
                      <a:pt x="186" y="672"/>
                    </a:lnTo>
                    <a:lnTo>
                      <a:pt x="188" y="672"/>
                    </a:lnTo>
                    <a:lnTo>
                      <a:pt x="188" y="670"/>
                    </a:lnTo>
                    <a:lnTo>
                      <a:pt x="188" y="668"/>
                    </a:lnTo>
                    <a:lnTo>
                      <a:pt x="190" y="668"/>
                    </a:lnTo>
                    <a:lnTo>
                      <a:pt x="192" y="668"/>
                    </a:lnTo>
                    <a:lnTo>
                      <a:pt x="194" y="668"/>
                    </a:lnTo>
                    <a:lnTo>
                      <a:pt x="196" y="668"/>
                    </a:lnTo>
                    <a:lnTo>
                      <a:pt x="194" y="668"/>
                    </a:lnTo>
                    <a:lnTo>
                      <a:pt x="194" y="666"/>
                    </a:lnTo>
                    <a:lnTo>
                      <a:pt x="196" y="666"/>
                    </a:lnTo>
                    <a:lnTo>
                      <a:pt x="198" y="666"/>
                    </a:lnTo>
                    <a:lnTo>
                      <a:pt x="198" y="664"/>
                    </a:lnTo>
                    <a:lnTo>
                      <a:pt x="200" y="664"/>
                    </a:lnTo>
                    <a:lnTo>
                      <a:pt x="200" y="662"/>
                    </a:lnTo>
                    <a:lnTo>
                      <a:pt x="200" y="661"/>
                    </a:lnTo>
                    <a:lnTo>
                      <a:pt x="200" y="659"/>
                    </a:lnTo>
                    <a:lnTo>
                      <a:pt x="198" y="659"/>
                    </a:lnTo>
                    <a:lnTo>
                      <a:pt x="196" y="659"/>
                    </a:lnTo>
                    <a:lnTo>
                      <a:pt x="196" y="657"/>
                    </a:lnTo>
                    <a:lnTo>
                      <a:pt x="196" y="655"/>
                    </a:lnTo>
                    <a:lnTo>
                      <a:pt x="198" y="655"/>
                    </a:lnTo>
                    <a:lnTo>
                      <a:pt x="198" y="653"/>
                    </a:lnTo>
                    <a:lnTo>
                      <a:pt x="196" y="653"/>
                    </a:lnTo>
                    <a:lnTo>
                      <a:pt x="194" y="651"/>
                    </a:lnTo>
                    <a:lnTo>
                      <a:pt x="194" y="649"/>
                    </a:lnTo>
                    <a:lnTo>
                      <a:pt x="194" y="647"/>
                    </a:lnTo>
                    <a:lnTo>
                      <a:pt x="194" y="645"/>
                    </a:lnTo>
                    <a:lnTo>
                      <a:pt x="194" y="643"/>
                    </a:lnTo>
                    <a:lnTo>
                      <a:pt x="196" y="643"/>
                    </a:lnTo>
                    <a:lnTo>
                      <a:pt x="198" y="643"/>
                    </a:lnTo>
                    <a:lnTo>
                      <a:pt x="200" y="643"/>
                    </a:lnTo>
                    <a:lnTo>
                      <a:pt x="202" y="641"/>
                    </a:lnTo>
                    <a:lnTo>
                      <a:pt x="204" y="641"/>
                    </a:lnTo>
                    <a:lnTo>
                      <a:pt x="204" y="643"/>
                    </a:lnTo>
                    <a:lnTo>
                      <a:pt x="205" y="643"/>
                    </a:lnTo>
                    <a:lnTo>
                      <a:pt x="207" y="643"/>
                    </a:lnTo>
                    <a:lnTo>
                      <a:pt x="207" y="645"/>
                    </a:lnTo>
                    <a:lnTo>
                      <a:pt x="209" y="645"/>
                    </a:lnTo>
                    <a:lnTo>
                      <a:pt x="209" y="647"/>
                    </a:lnTo>
                    <a:lnTo>
                      <a:pt x="211" y="647"/>
                    </a:lnTo>
                    <a:lnTo>
                      <a:pt x="211" y="649"/>
                    </a:lnTo>
                    <a:lnTo>
                      <a:pt x="213" y="649"/>
                    </a:lnTo>
                    <a:lnTo>
                      <a:pt x="213" y="651"/>
                    </a:lnTo>
                    <a:lnTo>
                      <a:pt x="213" y="653"/>
                    </a:lnTo>
                    <a:lnTo>
                      <a:pt x="213" y="655"/>
                    </a:lnTo>
                    <a:lnTo>
                      <a:pt x="213" y="657"/>
                    </a:lnTo>
                    <a:lnTo>
                      <a:pt x="211" y="657"/>
                    </a:lnTo>
                    <a:lnTo>
                      <a:pt x="211" y="659"/>
                    </a:lnTo>
                    <a:lnTo>
                      <a:pt x="211" y="661"/>
                    </a:lnTo>
                    <a:lnTo>
                      <a:pt x="211" y="662"/>
                    </a:lnTo>
                    <a:lnTo>
                      <a:pt x="211" y="664"/>
                    </a:lnTo>
                    <a:lnTo>
                      <a:pt x="211" y="666"/>
                    </a:lnTo>
                    <a:lnTo>
                      <a:pt x="211" y="668"/>
                    </a:lnTo>
                    <a:lnTo>
                      <a:pt x="211" y="670"/>
                    </a:lnTo>
                    <a:lnTo>
                      <a:pt x="211" y="672"/>
                    </a:lnTo>
                    <a:lnTo>
                      <a:pt x="211" y="674"/>
                    </a:lnTo>
                    <a:lnTo>
                      <a:pt x="211" y="676"/>
                    </a:lnTo>
                    <a:lnTo>
                      <a:pt x="211" y="678"/>
                    </a:lnTo>
                    <a:lnTo>
                      <a:pt x="209" y="678"/>
                    </a:lnTo>
                    <a:lnTo>
                      <a:pt x="207" y="680"/>
                    </a:lnTo>
                    <a:lnTo>
                      <a:pt x="207" y="682"/>
                    </a:lnTo>
                    <a:lnTo>
                      <a:pt x="207" y="684"/>
                    </a:lnTo>
                    <a:lnTo>
                      <a:pt x="207" y="685"/>
                    </a:lnTo>
                    <a:lnTo>
                      <a:pt x="205" y="685"/>
                    </a:lnTo>
                    <a:lnTo>
                      <a:pt x="205" y="687"/>
                    </a:lnTo>
                    <a:lnTo>
                      <a:pt x="207" y="687"/>
                    </a:lnTo>
                    <a:lnTo>
                      <a:pt x="207" y="689"/>
                    </a:lnTo>
                    <a:lnTo>
                      <a:pt x="207" y="691"/>
                    </a:lnTo>
                    <a:lnTo>
                      <a:pt x="205" y="691"/>
                    </a:lnTo>
                    <a:lnTo>
                      <a:pt x="205" y="693"/>
                    </a:lnTo>
                    <a:lnTo>
                      <a:pt x="204" y="693"/>
                    </a:lnTo>
                    <a:lnTo>
                      <a:pt x="204" y="695"/>
                    </a:lnTo>
                    <a:lnTo>
                      <a:pt x="202" y="695"/>
                    </a:lnTo>
                    <a:lnTo>
                      <a:pt x="200" y="695"/>
                    </a:lnTo>
                    <a:lnTo>
                      <a:pt x="200" y="697"/>
                    </a:lnTo>
                    <a:lnTo>
                      <a:pt x="198" y="697"/>
                    </a:lnTo>
                    <a:lnTo>
                      <a:pt x="198" y="699"/>
                    </a:lnTo>
                    <a:lnTo>
                      <a:pt x="198" y="701"/>
                    </a:lnTo>
                    <a:lnTo>
                      <a:pt x="198" y="703"/>
                    </a:lnTo>
                    <a:lnTo>
                      <a:pt x="198" y="705"/>
                    </a:lnTo>
                    <a:lnTo>
                      <a:pt x="196" y="705"/>
                    </a:lnTo>
                    <a:lnTo>
                      <a:pt x="196" y="707"/>
                    </a:lnTo>
                    <a:lnTo>
                      <a:pt x="196" y="709"/>
                    </a:lnTo>
                    <a:lnTo>
                      <a:pt x="194" y="709"/>
                    </a:lnTo>
                    <a:lnTo>
                      <a:pt x="194" y="710"/>
                    </a:lnTo>
                    <a:lnTo>
                      <a:pt x="194" y="712"/>
                    </a:lnTo>
                    <a:lnTo>
                      <a:pt x="192" y="712"/>
                    </a:lnTo>
                    <a:lnTo>
                      <a:pt x="192" y="714"/>
                    </a:lnTo>
                    <a:lnTo>
                      <a:pt x="194" y="714"/>
                    </a:lnTo>
                    <a:lnTo>
                      <a:pt x="194" y="716"/>
                    </a:lnTo>
                    <a:lnTo>
                      <a:pt x="192" y="716"/>
                    </a:lnTo>
                    <a:lnTo>
                      <a:pt x="190" y="716"/>
                    </a:lnTo>
                    <a:lnTo>
                      <a:pt x="190" y="718"/>
                    </a:lnTo>
                    <a:lnTo>
                      <a:pt x="190" y="720"/>
                    </a:lnTo>
                    <a:lnTo>
                      <a:pt x="188" y="720"/>
                    </a:lnTo>
                    <a:lnTo>
                      <a:pt x="188" y="722"/>
                    </a:lnTo>
                    <a:lnTo>
                      <a:pt x="188" y="724"/>
                    </a:lnTo>
                    <a:lnTo>
                      <a:pt x="188" y="726"/>
                    </a:lnTo>
                    <a:lnTo>
                      <a:pt x="188" y="728"/>
                    </a:lnTo>
                    <a:lnTo>
                      <a:pt x="190" y="728"/>
                    </a:lnTo>
                    <a:lnTo>
                      <a:pt x="192" y="728"/>
                    </a:lnTo>
                    <a:lnTo>
                      <a:pt x="192" y="730"/>
                    </a:lnTo>
                    <a:lnTo>
                      <a:pt x="194" y="730"/>
                    </a:lnTo>
                    <a:lnTo>
                      <a:pt x="194" y="732"/>
                    </a:lnTo>
                    <a:lnTo>
                      <a:pt x="194" y="733"/>
                    </a:lnTo>
                    <a:lnTo>
                      <a:pt x="194" y="735"/>
                    </a:lnTo>
                    <a:lnTo>
                      <a:pt x="196" y="735"/>
                    </a:lnTo>
                    <a:lnTo>
                      <a:pt x="198" y="735"/>
                    </a:lnTo>
                    <a:lnTo>
                      <a:pt x="198" y="733"/>
                    </a:lnTo>
                    <a:lnTo>
                      <a:pt x="200" y="735"/>
                    </a:lnTo>
                    <a:lnTo>
                      <a:pt x="202" y="735"/>
                    </a:lnTo>
                    <a:lnTo>
                      <a:pt x="204" y="737"/>
                    </a:lnTo>
                    <a:lnTo>
                      <a:pt x="204" y="739"/>
                    </a:lnTo>
                    <a:lnTo>
                      <a:pt x="204" y="741"/>
                    </a:lnTo>
                    <a:lnTo>
                      <a:pt x="204" y="743"/>
                    </a:lnTo>
                    <a:lnTo>
                      <a:pt x="205" y="743"/>
                    </a:lnTo>
                    <a:lnTo>
                      <a:pt x="205" y="745"/>
                    </a:lnTo>
                    <a:lnTo>
                      <a:pt x="205" y="747"/>
                    </a:lnTo>
                    <a:lnTo>
                      <a:pt x="205" y="749"/>
                    </a:lnTo>
                    <a:lnTo>
                      <a:pt x="205" y="751"/>
                    </a:lnTo>
                    <a:lnTo>
                      <a:pt x="204" y="751"/>
                    </a:lnTo>
                    <a:lnTo>
                      <a:pt x="204" y="753"/>
                    </a:lnTo>
                    <a:lnTo>
                      <a:pt x="205" y="753"/>
                    </a:lnTo>
                    <a:lnTo>
                      <a:pt x="205" y="755"/>
                    </a:lnTo>
                    <a:lnTo>
                      <a:pt x="205" y="757"/>
                    </a:lnTo>
                    <a:lnTo>
                      <a:pt x="205" y="758"/>
                    </a:lnTo>
                    <a:lnTo>
                      <a:pt x="207" y="760"/>
                    </a:lnTo>
                    <a:lnTo>
                      <a:pt x="205" y="760"/>
                    </a:lnTo>
                    <a:lnTo>
                      <a:pt x="205" y="762"/>
                    </a:lnTo>
                    <a:lnTo>
                      <a:pt x="207" y="762"/>
                    </a:lnTo>
                    <a:lnTo>
                      <a:pt x="207" y="760"/>
                    </a:lnTo>
                    <a:lnTo>
                      <a:pt x="209" y="760"/>
                    </a:lnTo>
                    <a:lnTo>
                      <a:pt x="211" y="760"/>
                    </a:lnTo>
                    <a:lnTo>
                      <a:pt x="213" y="760"/>
                    </a:lnTo>
                    <a:lnTo>
                      <a:pt x="215" y="760"/>
                    </a:lnTo>
                    <a:lnTo>
                      <a:pt x="215" y="758"/>
                    </a:lnTo>
                    <a:lnTo>
                      <a:pt x="215" y="760"/>
                    </a:lnTo>
                    <a:lnTo>
                      <a:pt x="217" y="760"/>
                    </a:lnTo>
                    <a:lnTo>
                      <a:pt x="217" y="762"/>
                    </a:lnTo>
                    <a:lnTo>
                      <a:pt x="219" y="762"/>
                    </a:lnTo>
                    <a:lnTo>
                      <a:pt x="219" y="760"/>
                    </a:lnTo>
                    <a:lnTo>
                      <a:pt x="221" y="760"/>
                    </a:lnTo>
                    <a:lnTo>
                      <a:pt x="221" y="762"/>
                    </a:lnTo>
                    <a:lnTo>
                      <a:pt x="223" y="762"/>
                    </a:lnTo>
                    <a:lnTo>
                      <a:pt x="223" y="764"/>
                    </a:lnTo>
                    <a:lnTo>
                      <a:pt x="223" y="766"/>
                    </a:lnTo>
                    <a:lnTo>
                      <a:pt x="225" y="766"/>
                    </a:lnTo>
                    <a:lnTo>
                      <a:pt x="225" y="768"/>
                    </a:lnTo>
                    <a:lnTo>
                      <a:pt x="225" y="770"/>
                    </a:lnTo>
                    <a:lnTo>
                      <a:pt x="227" y="770"/>
                    </a:lnTo>
                    <a:lnTo>
                      <a:pt x="227" y="768"/>
                    </a:lnTo>
                    <a:lnTo>
                      <a:pt x="229" y="768"/>
                    </a:lnTo>
                    <a:lnTo>
                      <a:pt x="229" y="766"/>
                    </a:lnTo>
                    <a:lnTo>
                      <a:pt x="229" y="768"/>
                    </a:lnTo>
                    <a:lnTo>
                      <a:pt x="230" y="768"/>
                    </a:lnTo>
                    <a:lnTo>
                      <a:pt x="229" y="768"/>
                    </a:lnTo>
                    <a:lnTo>
                      <a:pt x="230" y="768"/>
                    </a:lnTo>
                    <a:lnTo>
                      <a:pt x="230" y="770"/>
                    </a:lnTo>
                    <a:lnTo>
                      <a:pt x="230" y="772"/>
                    </a:lnTo>
                    <a:lnTo>
                      <a:pt x="230" y="774"/>
                    </a:lnTo>
                    <a:lnTo>
                      <a:pt x="230" y="776"/>
                    </a:lnTo>
                    <a:lnTo>
                      <a:pt x="230" y="778"/>
                    </a:lnTo>
                    <a:lnTo>
                      <a:pt x="230" y="780"/>
                    </a:lnTo>
                    <a:lnTo>
                      <a:pt x="230" y="781"/>
                    </a:lnTo>
                    <a:lnTo>
                      <a:pt x="230" y="783"/>
                    </a:lnTo>
                    <a:lnTo>
                      <a:pt x="229" y="783"/>
                    </a:lnTo>
                    <a:lnTo>
                      <a:pt x="227" y="783"/>
                    </a:lnTo>
                    <a:lnTo>
                      <a:pt x="227" y="785"/>
                    </a:lnTo>
                    <a:lnTo>
                      <a:pt x="225" y="785"/>
                    </a:lnTo>
                    <a:lnTo>
                      <a:pt x="223" y="785"/>
                    </a:lnTo>
                    <a:lnTo>
                      <a:pt x="225" y="785"/>
                    </a:lnTo>
                    <a:lnTo>
                      <a:pt x="225" y="787"/>
                    </a:lnTo>
                    <a:lnTo>
                      <a:pt x="223" y="787"/>
                    </a:lnTo>
                    <a:lnTo>
                      <a:pt x="223" y="789"/>
                    </a:lnTo>
                    <a:lnTo>
                      <a:pt x="223" y="791"/>
                    </a:lnTo>
                    <a:lnTo>
                      <a:pt x="223" y="789"/>
                    </a:lnTo>
                    <a:lnTo>
                      <a:pt x="221" y="791"/>
                    </a:lnTo>
                    <a:lnTo>
                      <a:pt x="221" y="789"/>
                    </a:lnTo>
                    <a:lnTo>
                      <a:pt x="221" y="791"/>
                    </a:lnTo>
                    <a:lnTo>
                      <a:pt x="219" y="791"/>
                    </a:lnTo>
                    <a:lnTo>
                      <a:pt x="219" y="789"/>
                    </a:lnTo>
                    <a:lnTo>
                      <a:pt x="217" y="789"/>
                    </a:lnTo>
                    <a:lnTo>
                      <a:pt x="217" y="791"/>
                    </a:lnTo>
                    <a:lnTo>
                      <a:pt x="217" y="789"/>
                    </a:lnTo>
                    <a:lnTo>
                      <a:pt x="217" y="791"/>
                    </a:lnTo>
                    <a:lnTo>
                      <a:pt x="215" y="791"/>
                    </a:lnTo>
                    <a:lnTo>
                      <a:pt x="215" y="789"/>
                    </a:lnTo>
                    <a:lnTo>
                      <a:pt x="215" y="791"/>
                    </a:lnTo>
                    <a:lnTo>
                      <a:pt x="213" y="791"/>
                    </a:lnTo>
                    <a:lnTo>
                      <a:pt x="213" y="793"/>
                    </a:lnTo>
                    <a:lnTo>
                      <a:pt x="211" y="793"/>
                    </a:lnTo>
                    <a:lnTo>
                      <a:pt x="211" y="795"/>
                    </a:lnTo>
                    <a:lnTo>
                      <a:pt x="211" y="797"/>
                    </a:lnTo>
                    <a:lnTo>
                      <a:pt x="211" y="799"/>
                    </a:lnTo>
                    <a:lnTo>
                      <a:pt x="211" y="801"/>
                    </a:lnTo>
                    <a:lnTo>
                      <a:pt x="209" y="801"/>
                    </a:lnTo>
                    <a:lnTo>
                      <a:pt x="211" y="801"/>
                    </a:lnTo>
                    <a:lnTo>
                      <a:pt x="209" y="801"/>
                    </a:lnTo>
                    <a:lnTo>
                      <a:pt x="211" y="803"/>
                    </a:lnTo>
                    <a:lnTo>
                      <a:pt x="209" y="803"/>
                    </a:lnTo>
                    <a:lnTo>
                      <a:pt x="211" y="805"/>
                    </a:lnTo>
                    <a:lnTo>
                      <a:pt x="211" y="806"/>
                    </a:lnTo>
                    <a:lnTo>
                      <a:pt x="211" y="808"/>
                    </a:lnTo>
                    <a:lnTo>
                      <a:pt x="213" y="808"/>
                    </a:lnTo>
                    <a:lnTo>
                      <a:pt x="211" y="810"/>
                    </a:lnTo>
                    <a:lnTo>
                      <a:pt x="211" y="812"/>
                    </a:lnTo>
                    <a:lnTo>
                      <a:pt x="211" y="814"/>
                    </a:lnTo>
                    <a:lnTo>
                      <a:pt x="213" y="814"/>
                    </a:lnTo>
                    <a:lnTo>
                      <a:pt x="213" y="816"/>
                    </a:lnTo>
                    <a:lnTo>
                      <a:pt x="211" y="816"/>
                    </a:lnTo>
                    <a:lnTo>
                      <a:pt x="211" y="818"/>
                    </a:lnTo>
                    <a:lnTo>
                      <a:pt x="211" y="820"/>
                    </a:lnTo>
                    <a:lnTo>
                      <a:pt x="211" y="822"/>
                    </a:lnTo>
                    <a:lnTo>
                      <a:pt x="209" y="822"/>
                    </a:lnTo>
                    <a:lnTo>
                      <a:pt x="207" y="822"/>
                    </a:lnTo>
                    <a:lnTo>
                      <a:pt x="207" y="824"/>
                    </a:lnTo>
                    <a:lnTo>
                      <a:pt x="205" y="826"/>
                    </a:lnTo>
                    <a:lnTo>
                      <a:pt x="205" y="828"/>
                    </a:lnTo>
                    <a:lnTo>
                      <a:pt x="204" y="828"/>
                    </a:lnTo>
                    <a:lnTo>
                      <a:pt x="204" y="829"/>
                    </a:lnTo>
                    <a:lnTo>
                      <a:pt x="202" y="829"/>
                    </a:lnTo>
                    <a:lnTo>
                      <a:pt x="202" y="831"/>
                    </a:lnTo>
                    <a:lnTo>
                      <a:pt x="200" y="831"/>
                    </a:lnTo>
                    <a:lnTo>
                      <a:pt x="200" y="833"/>
                    </a:lnTo>
                    <a:lnTo>
                      <a:pt x="198" y="833"/>
                    </a:lnTo>
                    <a:lnTo>
                      <a:pt x="198" y="835"/>
                    </a:lnTo>
                    <a:lnTo>
                      <a:pt x="198" y="837"/>
                    </a:lnTo>
                    <a:lnTo>
                      <a:pt x="196" y="837"/>
                    </a:lnTo>
                    <a:lnTo>
                      <a:pt x="196" y="839"/>
                    </a:lnTo>
                    <a:lnTo>
                      <a:pt x="198" y="839"/>
                    </a:lnTo>
                    <a:lnTo>
                      <a:pt x="196" y="839"/>
                    </a:lnTo>
                    <a:lnTo>
                      <a:pt x="196" y="841"/>
                    </a:lnTo>
                    <a:lnTo>
                      <a:pt x="196" y="839"/>
                    </a:lnTo>
                    <a:lnTo>
                      <a:pt x="196" y="841"/>
                    </a:lnTo>
                    <a:lnTo>
                      <a:pt x="194" y="841"/>
                    </a:lnTo>
                    <a:lnTo>
                      <a:pt x="194" y="843"/>
                    </a:lnTo>
                    <a:lnTo>
                      <a:pt x="192" y="843"/>
                    </a:lnTo>
                    <a:lnTo>
                      <a:pt x="190" y="843"/>
                    </a:lnTo>
                    <a:lnTo>
                      <a:pt x="190" y="845"/>
                    </a:lnTo>
                    <a:lnTo>
                      <a:pt x="188" y="845"/>
                    </a:lnTo>
                    <a:lnTo>
                      <a:pt x="188" y="847"/>
                    </a:lnTo>
                    <a:lnTo>
                      <a:pt x="186" y="847"/>
                    </a:lnTo>
                    <a:lnTo>
                      <a:pt x="184" y="847"/>
                    </a:lnTo>
                    <a:lnTo>
                      <a:pt x="182" y="847"/>
                    </a:lnTo>
                    <a:lnTo>
                      <a:pt x="181" y="847"/>
                    </a:lnTo>
                    <a:lnTo>
                      <a:pt x="181" y="849"/>
                    </a:lnTo>
                    <a:lnTo>
                      <a:pt x="181" y="851"/>
                    </a:lnTo>
                    <a:lnTo>
                      <a:pt x="179" y="851"/>
                    </a:lnTo>
                    <a:lnTo>
                      <a:pt x="177" y="851"/>
                    </a:lnTo>
                    <a:lnTo>
                      <a:pt x="177" y="853"/>
                    </a:lnTo>
                    <a:lnTo>
                      <a:pt x="175" y="853"/>
                    </a:lnTo>
                    <a:lnTo>
                      <a:pt x="173" y="853"/>
                    </a:lnTo>
                    <a:lnTo>
                      <a:pt x="173" y="851"/>
                    </a:lnTo>
                    <a:lnTo>
                      <a:pt x="171" y="851"/>
                    </a:lnTo>
                    <a:lnTo>
                      <a:pt x="169" y="851"/>
                    </a:lnTo>
                    <a:lnTo>
                      <a:pt x="169" y="849"/>
                    </a:lnTo>
                    <a:lnTo>
                      <a:pt x="167" y="849"/>
                    </a:lnTo>
                    <a:lnTo>
                      <a:pt x="167" y="847"/>
                    </a:lnTo>
                    <a:lnTo>
                      <a:pt x="167" y="845"/>
                    </a:lnTo>
                    <a:lnTo>
                      <a:pt x="165" y="845"/>
                    </a:lnTo>
                    <a:lnTo>
                      <a:pt x="165" y="843"/>
                    </a:lnTo>
                    <a:lnTo>
                      <a:pt x="163" y="843"/>
                    </a:lnTo>
                    <a:lnTo>
                      <a:pt x="163" y="845"/>
                    </a:lnTo>
                    <a:lnTo>
                      <a:pt x="163" y="843"/>
                    </a:lnTo>
                    <a:lnTo>
                      <a:pt x="163" y="845"/>
                    </a:lnTo>
                    <a:lnTo>
                      <a:pt x="161" y="845"/>
                    </a:lnTo>
                    <a:lnTo>
                      <a:pt x="161" y="843"/>
                    </a:lnTo>
                    <a:lnTo>
                      <a:pt x="159" y="843"/>
                    </a:lnTo>
                    <a:lnTo>
                      <a:pt x="157" y="843"/>
                    </a:lnTo>
                    <a:lnTo>
                      <a:pt x="157" y="841"/>
                    </a:lnTo>
                    <a:lnTo>
                      <a:pt x="156" y="841"/>
                    </a:lnTo>
                    <a:lnTo>
                      <a:pt x="156" y="839"/>
                    </a:lnTo>
                    <a:lnTo>
                      <a:pt x="156" y="837"/>
                    </a:lnTo>
                    <a:lnTo>
                      <a:pt x="156" y="839"/>
                    </a:lnTo>
                    <a:lnTo>
                      <a:pt x="156" y="837"/>
                    </a:lnTo>
                    <a:lnTo>
                      <a:pt x="154" y="837"/>
                    </a:lnTo>
                    <a:lnTo>
                      <a:pt x="154" y="835"/>
                    </a:lnTo>
                    <a:lnTo>
                      <a:pt x="152" y="835"/>
                    </a:lnTo>
                    <a:lnTo>
                      <a:pt x="150" y="835"/>
                    </a:lnTo>
                    <a:lnTo>
                      <a:pt x="148" y="835"/>
                    </a:lnTo>
                    <a:lnTo>
                      <a:pt x="146" y="835"/>
                    </a:lnTo>
                    <a:lnTo>
                      <a:pt x="146" y="833"/>
                    </a:lnTo>
                    <a:lnTo>
                      <a:pt x="144" y="833"/>
                    </a:lnTo>
                    <a:lnTo>
                      <a:pt x="144" y="835"/>
                    </a:lnTo>
                    <a:lnTo>
                      <a:pt x="142" y="835"/>
                    </a:lnTo>
                    <a:lnTo>
                      <a:pt x="142" y="833"/>
                    </a:lnTo>
                    <a:lnTo>
                      <a:pt x="140" y="833"/>
                    </a:lnTo>
                    <a:lnTo>
                      <a:pt x="138" y="833"/>
                    </a:lnTo>
                    <a:lnTo>
                      <a:pt x="136" y="833"/>
                    </a:lnTo>
                    <a:lnTo>
                      <a:pt x="136" y="831"/>
                    </a:lnTo>
                    <a:lnTo>
                      <a:pt x="136" y="833"/>
                    </a:lnTo>
                    <a:lnTo>
                      <a:pt x="136" y="831"/>
                    </a:lnTo>
                    <a:lnTo>
                      <a:pt x="134" y="831"/>
                    </a:lnTo>
                    <a:lnTo>
                      <a:pt x="134" y="833"/>
                    </a:lnTo>
                    <a:lnTo>
                      <a:pt x="134" y="831"/>
                    </a:lnTo>
                    <a:lnTo>
                      <a:pt x="133" y="831"/>
                    </a:lnTo>
                    <a:lnTo>
                      <a:pt x="133" y="829"/>
                    </a:lnTo>
                    <a:lnTo>
                      <a:pt x="131" y="829"/>
                    </a:lnTo>
                    <a:lnTo>
                      <a:pt x="131" y="828"/>
                    </a:lnTo>
                    <a:lnTo>
                      <a:pt x="131" y="826"/>
                    </a:lnTo>
                    <a:lnTo>
                      <a:pt x="129" y="826"/>
                    </a:lnTo>
                    <a:lnTo>
                      <a:pt x="131" y="826"/>
                    </a:lnTo>
                    <a:lnTo>
                      <a:pt x="129" y="826"/>
                    </a:lnTo>
                    <a:lnTo>
                      <a:pt x="129" y="824"/>
                    </a:lnTo>
                    <a:lnTo>
                      <a:pt x="129" y="822"/>
                    </a:lnTo>
                    <a:lnTo>
                      <a:pt x="129" y="820"/>
                    </a:lnTo>
                    <a:lnTo>
                      <a:pt x="127" y="820"/>
                    </a:lnTo>
                    <a:lnTo>
                      <a:pt x="127" y="818"/>
                    </a:lnTo>
                    <a:lnTo>
                      <a:pt x="127" y="816"/>
                    </a:lnTo>
                    <a:lnTo>
                      <a:pt x="127" y="814"/>
                    </a:lnTo>
                    <a:lnTo>
                      <a:pt x="127" y="812"/>
                    </a:lnTo>
                    <a:lnTo>
                      <a:pt x="127" y="810"/>
                    </a:lnTo>
                    <a:lnTo>
                      <a:pt x="127" y="808"/>
                    </a:lnTo>
                    <a:lnTo>
                      <a:pt x="127" y="810"/>
                    </a:lnTo>
                    <a:lnTo>
                      <a:pt x="127" y="808"/>
                    </a:lnTo>
                    <a:lnTo>
                      <a:pt x="125" y="808"/>
                    </a:lnTo>
                    <a:lnTo>
                      <a:pt x="127" y="808"/>
                    </a:lnTo>
                    <a:lnTo>
                      <a:pt x="125" y="808"/>
                    </a:lnTo>
                    <a:lnTo>
                      <a:pt x="125" y="806"/>
                    </a:lnTo>
                    <a:lnTo>
                      <a:pt x="125" y="805"/>
                    </a:lnTo>
                    <a:lnTo>
                      <a:pt x="125" y="806"/>
                    </a:lnTo>
                    <a:lnTo>
                      <a:pt x="125" y="805"/>
                    </a:lnTo>
                    <a:lnTo>
                      <a:pt x="123" y="805"/>
                    </a:lnTo>
                    <a:lnTo>
                      <a:pt x="125" y="805"/>
                    </a:lnTo>
                    <a:lnTo>
                      <a:pt x="125" y="803"/>
                    </a:lnTo>
                    <a:lnTo>
                      <a:pt x="123" y="803"/>
                    </a:lnTo>
                    <a:lnTo>
                      <a:pt x="123" y="805"/>
                    </a:lnTo>
                    <a:lnTo>
                      <a:pt x="123" y="803"/>
                    </a:lnTo>
                    <a:lnTo>
                      <a:pt x="123" y="801"/>
                    </a:lnTo>
                    <a:lnTo>
                      <a:pt x="125" y="801"/>
                    </a:lnTo>
                    <a:lnTo>
                      <a:pt x="123" y="801"/>
                    </a:lnTo>
                    <a:lnTo>
                      <a:pt x="121" y="801"/>
                    </a:lnTo>
                    <a:lnTo>
                      <a:pt x="121" y="799"/>
                    </a:lnTo>
                    <a:lnTo>
                      <a:pt x="119" y="799"/>
                    </a:lnTo>
                    <a:lnTo>
                      <a:pt x="121" y="799"/>
                    </a:lnTo>
                    <a:lnTo>
                      <a:pt x="121" y="797"/>
                    </a:lnTo>
                    <a:lnTo>
                      <a:pt x="123" y="795"/>
                    </a:lnTo>
                    <a:lnTo>
                      <a:pt x="125" y="795"/>
                    </a:lnTo>
                    <a:lnTo>
                      <a:pt x="127" y="795"/>
                    </a:lnTo>
                    <a:lnTo>
                      <a:pt x="127" y="793"/>
                    </a:lnTo>
                    <a:lnTo>
                      <a:pt x="125" y="793"/>
                    </a:lnTo>
                    <a:lnTo>
                      <a:pt x="125" y="791"/>
                    </a:lnTo>
                    <a:lnTo>
                      <a:pt x="125" y="789"/>
                    </a:lnTo>
                    <a:lnTo>
                      <a:pt x="125" y="787"/>
                    </a:lnTo>
                    <a:lnTo>
                      <a:pt x="125" y="785"/>
                    </a:lnTo>
                    <a:lnTo>
                      <a:pt x="125" y="783"/>
                    </a:lnTo>
                    <a:lnTo>
                      <a:pt x="125" y="781"/>
                    </a:lnTo>
                    <a:lnTo>
                      <a:pt x="123" y="781"/>
                    </a:lnTo>
                    <a:lnTo>
                      <a:pt x="121" y="781"/>
                    </a:lnTo>
                    <a:lnTo>
                      <a:pt x="121" y="780"/>
                    </a:lnTo>
                    <a:lnTo>
                      <a:pt x="123" y="780"/>
                    </a:lnTo>
                    <a:lnTo>
                      <a:pt x="123" y="778"/>
                    </a:lnTo>
                    <a:lnTo>
                      <a:pt x="121" y="780"/>
                    </a:lnTo>
                    <a:lnTo>
                      <a:pt x="121" y="778"/>
                    </a:lnTo>
                    <a:lnTo>
                      <a:pt x="121" y="780"/>
                    </a:lnTo>
                    <a:lnTo>
                      <a:pt x="119" y="780"/>
                    </a:lnTo>
                    <a:lnTo>
                      <a:pt x="119" y="778"/>
                    </a:lnTo>
                    <a:lnTo>
                      <a:pt x="117" y="778"/>
                    </a:lnTo>
                    <a:lnTo>
                      <a:pt x="117" y="776"/>
                    </a:lnTo>
                    <a:lnTo>
                      <a:pt x="117" y="774"/>
                    </a:lnTo>
                    <a:lnTo>
                      <a:pt x="115" y="774"/>
                    </a:lnTo>
                    <a:lnTo>
                      <a:pt x="113" y="774"/>
                    </a:lnTo>
                    <a:lnTo>
                      <a:pt x="111" y="774"/>
                    </a:lnTo>
                    <a:lnTo>
                      <a:pt x="111" y="772"/>
                    </a:lnTo>
                    <a:lnTo>
                      <a:pt x="111" y="770"/>
                    </a:lnTo>
                    <a:lnTo>
                      <a:pt x="113" y="770"/>
                    </a:lnTo>
                    <a:lnTo>
                      <a:pt x="111" y="770"/>
                    </a:lnTo>
                    <a:lnTo>
                      <a:pt x="111" y="768"/>
                    </a:lnTo>
                    <a:lnTo>
                      <a:pt x="113" y="768"/>
                    </a:lnTo>
                    <a:lnTo>
                      <a:pt x="111" y="768"/>
                    </a:lnTo>
                    <a:lnTo>
                      <a:pt x="111" y="766"/>
                    </a:lnTo>
                    <a:lnTo>
                      <a:pt x="113" y="766"/>
                    </a:lnTo>
                    <a:lnTo>
                      <a:pt x="111" y="764"/>
                    </a:lnTo>
                    <a:lnTo>
                      <a:pt x="111" y="762"/>
                    </a:lnTo>
                    <a:lnTo>
                      <a:pt x="111" y="760"/>
                    </a:lnTo>
                    <a:lnTo>
                      <a:pt x="109" y="760"/>
                    </a:lnTo>
                    <a:lnTo>
                      <a:pt x="108" y="760"/>
                    </a:lnTo>
                    <a:lnTo>
                      <a:pt x="108" y="758"/>
                    </a:lnTo>
                    <a:lnTo>
                      <a:pt x="109" y="758"/>
                    </a:lnTo>
                    <a:lnTo>
                      <a:pt x="109" y="757"/>
                    </a:lnTo>
                    <a:lnTo>
                      <a:pt x="108" y="757"/>
                    </a:lnTo>
                    <a:lnTo>
                      <a:pt x="106" y="755"/>
                    </a:lnTo>
                    <a:lnTo>
                      <a:pt x="104" y="755"/>
                    </a:lnTo>
                    <a:lnTo>
                      <a:pt x="104" y="753"/>
                    </a:lnTo>
                    <a:lnTo>
                      <a:pt x="106" y="753"/>
                    </a:lnTo>
                    <a:lnTo>
                      <a:pt x="108" y="753"/>
                    </a:lnTo>
                    <a:lnTo>
                      <a:pt x="106" y="753"/>
                    </a:lnTo>
                    <a:lnTo>
                      <a:pt x="106" y="751"/>
                    </a:lnTo>
                    <a:lnTo>
                      <a:pt x="106" y="753"/>
                    </a:lnTo>
                    <a:lnTo>
                      <a:pt x="106" y="751"/>
                    </a:lnTo>
                    <a:lnTo>
                      <a:pt x="104" y="751"/>
                    </a:lnTo>
                    <a:lnTo>
                      <a:pt x="104" y="749"/>
                    </a:lnTo>
                    <a:lnTo>
                      <a:pt x="104" y="751"/>
                    </a:lnTo>
                    <a:lnTo>
                      <a:pt x="104" y="749"/>
                    </a:lnTo>
                    <a:lnTo>
                      <a:pt x="102" y="749"/>
                    </a:lnTo>
                    <a:lnTo>
                      <a:pt x="100" y="749"/>
                    </a:lnTo>
                    <a:lnTo>
                      <a:pt x="100" y="747"/>
                    </a:lnTo>
                    <a:lnTo>
                      <a:pt x="100" y="745"/>
                    </a:lnTo>
                    <a:lnTo>
                      <a:pt x="100" y="743"/>
                    </a:lnTo>
                    <a:lnTo>
                      <a:pt x="98" y="743"/>
                    </a:lnTo>
                    <a:lnTo>
                      <a:pt x="98" y="741"/>
                    </a:lnTo>
                    <a:lnTo>
                      <a:pt x="96" y="741"/>
                    </a:lnTo>
                    <a:lnTo>
                      <a:pt x="96" y="739"/>
                    </a:lnTo>
                    <a:lnTo>
                      <a:pt x="94" y="739"/>
                    </a:lnTo>
                    <a:lnTo>
                      <a:pt x="94" y="737"/>
                    </a:lnTo>
                    <a:lnTo>
                      <a:pt x="96" y="737"/>
                    </a:lnTo>
                    <a:lnTo>
                      <a:pt x="98" y="737"/>
                    </a:lnTo>
                    <a:lnTo>
                      <a:pt x="98" y="735"/>
                    </a:lnTo>
                    <a:lnTo>
                      <a:pt x="100" y="735"/>
                    </a:lnTo>
                    <a:lnTo>
                      <a:pt x="100" y="733"/>
                    </a:lnTo>
                    <a:lnTo>
                      <a:pt x="98" y="733"/>
                    </a:lnTo>
                    <a:lnTo>
                      <a:pt x="98" y="732"/>
                    </a:lnTo>
                    <a:lnTo>
                      <a:pt x="98" y="730"/>
                    </a:lnTo>
                    <a:lnTo>
                      <a:pt x="98" y="728"/>
                    </a:lnTo>
                    <a:lnTo>
                      <a:pt x="98" y="726"/>
                    </a:lnTo>
                    <a:lnTo>
                      <a:pt x="98" y="724"/>
                    </a:lnTo>
                    <a:lnTo>
                      <a:pt x="100" y="722"/>
                    </a:lnTo>
                    <a:lnTo>
                      <a:pt x="98" y="722"/>
                    </a:lnTo>
                    <a:lnTo>
                      <a:pt x="98" y="720"/>
                    </a:lnTo>
                    <a:lnTo>
                      <a:pt x="98" y="718"/>
                    </a:lnTo>
                    <a:lnTo>
                      <a:pt x="98" y="716"/>
                    </a:lnTo>
                    <a:lnTo>
                      <a:pt x="96" y="716"/>
                    </a:lnTo>
                    <a:lnTo>
                      <a:pt x="96" y="714"/>
                    </a:lnTo>
                    <a:lnTo>
                      <a:pt x="94" y="714"/>
                    </a:lnTo>
                    <a:lnTo>
                      <a:pt x="94" y="712"/>
                    </a:lnTo>
                    <a:lnTo>
                      <a:pt x="94" y="710"/>
                    </a:lnTo>
                    <a:lnTo>
                      <a:pt x="96" y="710"/>
                    </a:lnTo>
                    <a:lnTo>
                      <a:pt x="96" y="709"/>
                    </a:lnTo>
                    <a:lnTo>
                      <a:pt x="98" y="709"/>
                    </a:lnTo>
                    <a:lnTo>
                      <a:pt x="98" y="707"/>
                    </a:lnTo>
                    <a:lnTo>
                      <a:pt x="98" y="705"/>
                    </a:lnTo>
                    <a:lnTo>
                      <a:pt x="98" y="703"/>
                    </a:lnTo>
                    <a:lnTo>
                      <a:pt x="100" y="703"/>
                    </a:lnTo>
                    <a:lnTo>
                      <a:pt x="100" y="701"/>
                    </a:lnTo>
                    <a:lnTo>
                      <a:pt x="100" y="699"/>
                    </a:lnTo>
                    <a:lnTo>
                      <a:pt x="100" y="697"/>
                    </a:lnTo>
                    <a:lnTo>
                      <a:pt x="102" y="697"/>
                    </a:lnTo>
                    <a:lnTo>
                      <a:pt x="102" y="695"/>
                    </a:lnTo>
                    <a:lnTo>
                      <a:pt x="104" y="695"/>
                    </a:lnTo>
                    <a:lnTo>
                      <a:pt x="104" y="693"/>
                    </a:lnTo>
                    <a:lnTo>
                      <a:pt x="104" y="691"/>
                    </a:lnTo>
                    <a:lnTo>
                      <a:pt x="102" y="689"/>
                    </a:lnTo>
                    <a:lnTo>
                      <a:pt x="102" y="687"/>
                    </a:lnTo>
                    <a:lnTo>
                      <a:pt x="102" y="685"/>
                    </a:lnTo>
                    <a:lnTo>
                      <a:pt x="102" y="684"/>
                    </a:lnTo>
                    <a:lnTo>
                      <a:pt x="104" y="684"/>
                    </a:lnTo>
                    <a:lnTo>
                      <a:pt x="104" y="682"/>
                    </a:lnTo>
                    <a:lnTo>
                      <a:pt x="106" y="682"/>
                    </a:lnTo>
                    <a:lnTo>
                      <a:pt x="106" y="680"/>
                    </a:lnTo>
                    <a:lnTo>
                      <a:pt x="104" y="680"/>
                    </a:lnTo>
                    <a:lnTo>
                      <a:pt x="102" y="678"/>
                    </a:lnTo>
                    <a:lnTo>
                      <a:pt x="102" y="676"/>
                    </a:lnTo>
                    <a:lnTo>
                      <a:pt x="104" y="674"/>
                    </a:lnTo>
                    <a:lnTo>
                      <a:pt x="104" y="672"/>
                    </a:lnTo>
                    <a:lnTo>
                      <a:pt x="104" y="670"/>
                    </a:lnTo>
                    <a:lnTo>
                      <a:pt x="106" y="670"/>
                    </a:lnTo>
                    <a:lnTo>
                      <a:pt x="106" y="668"/>
                    </a:lnTo>
                    <a:lnTo>
                      <a:pt x="104" y="666"/>
                    </a:lnTo>
                    <a:lnTo>
                      <a:pt x="104" y="664"/>
                    </a:lnTo>
                    <a:lnTo>
                      <a:pt x="104" y="662"/>
                    </a:lnTo>
                    <a:lnTo>
                      <a:pt x="104" y="661"/>
                    </a:lnTo>
                    <a:lnTo>
                      <a:pt x="104" y="659"/>
                    </a:lnTo>
                    <a:lnTo>
                      <a:pt x="104" y="657"/>
                    </a:lnTo>
                    <a:lnTo>
                      <a:pt x="104" y="655"/>
                    </a:lnTo>
                    <a:lnTo>
                      <a:pt x="104" y="653"/>
                    </a:lnTo>
                    <a:lnTo>
                      <a:pt x="104" y="649"/>
                    </a:lnTo>
                    <a:lnTo>
                      <a:pt x="104" y="647"/>
                    </a:lnTo>
                    <a:lnTo>
                      <a:pt x="106" y="645"/>
                    </a:lnTo>
                    <a:lnTo>
                      <a:pt x="106" y="643"/>
                    </a:lnTo>
                    <a:lnTo>
                      <a:pt x="104" y="643"/>
                    </a:lnTo>
                    <a:lnTo>
                      <a:pt x="104" y="641"/>
                    </a:lnTo>
                    <a:lnTo>
                      <a:pt x="104" y="639"/>
                    </a:lnTo>
                    <a:lnTo>
                      <a:pt x="102" y="637"/>
                    </a:lnTo>
                    <a:lnTo>
                      <a:pt x="100" y="636"/>
                    </a:lnTo>
                    <a:lnTo>
                      <a:pt x="98" y="632"/>
                    </a:lnTo>
                    <a:lnTo>
                      <a:pt x="98" y="630"/>
                    </a:lnTo>
                    <a:lnTo>
                      <a:pt x="96" y="628"/>
                    </a:lnTo>
                    <a:lnTo>
                      <a:pt x="96" y="626"/>
                    </a:lnTo>
                    <a:lnTo>
                      <a:pt x="96" y="624"/>
                    </a:lnTo>
                    <a:lnTo>
                      <a:pt x="96" y="622"/>
                    </a:lnTo>
                    <a:lnTo>
                      <a:pt x="98" y="620"/>
                    </a:lnTo>
                    <a:lnTo>
                      <a:pt x="98" y="618"/>
                    </a:lnTo>
                    <a:lnTo>
                      <a:pt x="98" y="616"/>
                    </a:lnTo>
                    <a:lnTo>
                      <a:pt x="96" y="614"/>
                    </a:lnTo>
                    <a:lnTo>
                      <a:pt x="94" y="613"/>
                    </a:lnTo>
                    <a:lnTo>
                      <a:pt x="94" y="611"/>
                    </a:lnTo>
                    <a:lnTo>
                      <a:pt x="92" y="609"/>
                    </a:lnTo>
                    <a:lnTo>
                      <a:pt x="92" y="607"/>
                    </a:lnTo>
                    <a:lnTo>
                      <a:pt x="90" y="607"/>
                    </a:lnTo>
                    <a:lnTo>
                      <a:pt x="88" y="605"/>
                    </a:lnTo>
                    <a:lnTo>
                      <a:pt x="88" y="603"/>
                    </a:lnTo>
                    <a:lnTo>
                      <a:pt x="88" y="601"/>
                    </a:lnTo>
                    <a:lnTo>
                      <a:pt x="88" y="599"/>
                    </a:lnTo>
                    <a:lnTo>
                      <a:pt x="86" y="599"/>
                    </a:lnTo>
                    <a:lnTo>
                      <a:pt x="86" y="597"/>
                    </a:lnTo>
                    <a:lnTo>
                      <a:pt x="86" y="595"/>
                    </a:lnTo>
                    <a:lnTo>
                      <a:pt x="86" y="593"/>
                    </a:lnTo>
                    <a:lnTo>
                      <a:pt x="85" y="591"/>
                    </a:lnTo>
                    <a:lnTo>
                      <a:pt x="85" y="589"/>
                    </a:lnTo>
                    <a:lnTo>
                      <a:pt x="86" y="588"/>
                    </a:lnTo>
                    <a:lnTo>
                      <a:pt x="86" y="586"/>
                    </a:lnTo>
                    <a:lnTo>
                      <a:pt x="88" y="586"/>
                    </a:lnTo>
                    <a:lnTo>
                      <a:pt x="88" y="584"/>
                    </a:lnTo>
                    <a:lnTo>
                      <a:pt x="88" y="582"/>
                    </a:lnTo>
                    <a:lnTo>
                      <a:pt x="88" y="580"/>
                    </a:lnTo>
                    <a:lnTo>
                      <a:pt x="88" y="578"/>
                    </a:lnTo>
                    <a:lnTo>
                      <a:pt x="88" y="576"/>
                    </a:lnTo>
                    <a:lnTo>
                      <a:pt x="86" y="576"/>
                    </a:lnTo>
                    <a:lnTo>
                      <a:pt x="86" y="574"/>
                    </a:lnTo>
                    <a:lnTo>
                      <a:pt x="86" y="572"/>
                    </a:lnTo>
                    <a:lnTo>
                      <a:pt x="88" y="570"/>
                    </a:lnTo>
                    <a:lnTo>
                      <a:pt x="90" y="568"/>
                    </a:lnTo>
                    <a:lnTo>
                      <a:pt x="92" y="566"/>
                    </a:lnTo>
                    <a:lnTo>
                      <a:pt x="92" y="564"/>
                    </a:lnTo>
                    <a:lnTo>
                      <a:pt x="94" y="564"/>
                    </a:lnTo>
                    <a:lnTo>
                      <a:pt x="92" y="564"/>
                    </a:lnTo>
                    <a:lnTo>
                      <a:pt x="92" y="563"/>
                    </a:lnTo>
                    <a:lnTo>
                      <a:pt x="92" y="561"/>
                    </a:lnTo>
                    <a:lnTo>
                      <a:pt x="92" y="559"/>
                    </a:lnTo>
                    <a:lnTo>
                      <a:pt x="92" y="557"/>
                    </a:lnTo>
                    <a:lnTo>
                      <a:pt x="92" y="555"/>
                    </a:lnTo>
                    <a:lnTo>
                      <a:pt x="94" y="555"/>
                    </a:lnTo>
                    <a:lnTo>
                      <a:pt x="94" y="553"/>
                    </a:lnTo>
                    <a:lnTo>
                      <a:pt x="94" y="551"/>
                    </a:lnTo>
                    <a:lnTo>
                      <a:pt x="94" y="549"/>
                    </a:lnTo>
                    <a:lnTo>
                      <a:pt x="92" y="549"/>
                    </a:lnTo>
                    <a:lnTo>
                      <a:pt x="92" y="547"/>
                    </a:lnTo>
                    <a:lnTo>
                      <a:pt x="90" y="547"/>
                    </a:lnTo>
                    <a:lnTo>
                      <a:pt x="90" y="545"/>
                    </a:lnTo>
                    <a:lnTo>
                      <a:pt x="88" y="545"/>
                    </a:lnTo>
                    <a:lnTo>
                      <a:pt x="88" y="543"/>
                    </a:lnTo>
                    <a:lnTo>
                      <a:pt x="86" y="543"/>
                    </a:lnTo>
                    <a:lnTo>
                      <a:pt x="86" y="541"/>
                    </a:lnTo>
                    <a:lnTo>
                      <a:pt x="85" y="541"/>
                    </a:lnTo>
                    <a:lnTo>
                      <a:pt x="85" y="540"/>
                    </a:lnTo>
                    <a:lnTo>
                      <a:pt x="83" y="540"/>
                    </a:lnTo>
                    <a:lnTo>
                      <a:pt x="81" y="538"/>
                    </a:lnTo>
                    <a:lnTo>
                      <a:pt x="79" y="536"/>
                    </a:lnTo>
                    <a:lnTo>
                      <a:pt x="79" y="534"/>
                    </a:lnTo>
                    <a:lnTo>
                      <a:pt x="77" y="534"/>
                    </a:lnTo>
                    <a:lnTo>
                      <a:pt x="77" y="532"/>
                    </a:lnTo>
                    <a:lnTo>
                      <a:pt x="75" y="532"/>
                    </a:lnTo>
                    <a:lnTo>
                      <a:pt x="75" y="530"/>
                    </a:lnTo>
                    <a:lnTo>
                      <a:pt x="73" y="530"/>
                    </a:lnTo>
                    <a:lnTo>
                      <a:pt x="73" y="528"/>
                    </a:lnTo>
                    <a:lnTo>
                      <a:pt x="73" y="526"/>
                    </a:lnTo>
                    <a:lnTo>
                      <a:pt x="71" y="526"/>
                    </a:lnTo>
                    <a:lnTo>
                      <a:pt x="71" y="524"/>
                    </a:lnTo>
                    <a:lnTo>
                      <a:pt x="71" y="522"/>
                    </a:lnTo>
                    <a:lnTo>
                      <a:pt x="73" y="522"/>
                    </a:lnTo>
                    <a:lnTo>
                      <a:pt x="73" y="520"/>
                    </a:lnTo>
                    <a:lnTo>
                      <a:pt x="75" y="520"/>
                    </a:lnTo>
                    <a:lnTo>
                      <a:pt x="75" y="518"/>
                    </a:lnTo>
                    <a:lnTo>
                      <a:pt x="75" y="516"/>
                    </a:lnTo>
                    <a:lnTo>
                      <a:pt x="77" y="516"/>
                    </a:lnTo>
                    <a:lnTo>
                      <a:pt x="77" y="515"/>
                    </a:lnTo>
                    <a:lnTo>
                      <a:pt x="77" y="513"/>
                    </a:lnTo>
                    <a:lnTo>
                      <a:pt x="77" y="511"/>
                    </a:lnTo>
                    <a:lnTo>
                      <a:pt x="79" y="511"/>
                    </a:lnTo>
                    <a:lnTo>
                      <a:pt x="77" y="511"/>
                    </a:lnTo>
                    <a:lnTo>
                      <a:pt x="77" y="509"/>
                    </a:lnTo>
                    <a:lnTo>
                      <a:pt x="79" y="509"/>
                    </a:lnTo>
                    <a:lnTo>
                      <a:pt x="81" y="509"/>
                    </a:lnTo>
                    <a:lnTo>
                      <a:pt x="81" y="507"/>
                    </a:lnTo>
                    <a:lnTo>
                      <a:pt x="81" y="505"/>
                    </a:lnTo>
                    <a:lnTo>
                      <a:pt x="83" y="505"/>
                    </a:lnTo>
                    <a:lnTo>
                      <a:pt x="83" y="503"/>
                    </a:lnTo>
                    <a:lnTo>
                      <a:pt x="81" y="503"/>
                    </a:lnTo>
                    <a:lnTo>
                      <a:pt x="83" y="503"/>
                    </a:lnTo>
                    <a:lnTo>
                      <a:pt x="83" y="501"/>
                    </a:lnTo>
                    <a:lnTo>
                      <a:pt x="83" y="499"/>
                    </a:lnTo>
                    <a:lnTo>
                      <a:pt x="85" y="499"/>
                    </a:lnTo>
                    <a:lnTo>
                      <a:pt x="83" y="499"/>
                    </a:lnTo>
                    <a:lnTo>
                      <a:pt x="83" y="497"/>
                    </a:lnTo>
                    <a:lnTo>
                      <a:pt x="85" y="497"/>
                    </a:lnTo>
                    <a:lnTo>
                      <a:pt x="85" y="495"/>
                    </a:lnTo>
                    <a:lnTo>
                      <a:pt x="83" y="493"/>
                    </a:lnTo>
                    <a:lnTo>
                      <a:pt x="85" y="493"/>
                    </a:lnTo>
                    <a:lnTo>
                      <a:pt x="83" y="493"/>
                    </a:lnTo>
                    <a:lnTo>
                      <a:pt x="85" y="493"/>
                    </a:lnTo>
                    <a:lnTo>
                      <a:pt x="85" y="492"/>
                    </a:lnTo>
                    <a:lnTo>
                      <a:pt x="86" y="492"/>
                    </a:lnTo>
                    <a:lnTo>
                      <a:pt x="88" y="492"/>
                    </a:lnTo>
                    <a:lnTo>
                      <a:pt x="88" y="490"/>
                    </a:lnTo>
                    <a:lnTo>
                      <a:pt x="86" y="490"/>
                    </a:lnTo>
                    <a:lnTo>
                      <a:pt x="88" y="490"/>
                    </a:lnTo>
                    <a:lnTo>
                      <a:pt x="90" y="490"/>
                    </a:lnTo>
                    <a:lnTo>
                      <a:pt x="90" y="488"/>
                    </a:lnTo>
                    <a:lnTo>
                      <a:pt x="88" y="488"/>
                    </a:lnTo>
                    <a:lnTo>
                      <a:pt x="88" y="486"/>
                    </a:lnTo>
                    <a:lnTo>
                      <a:pt x="90" y="486"/>
                    </a:lnTo>
                    <a:lnTo>
                      <a:pt x="90" y="488"/>
                    </a:lnTo>
                    <a:lnTo>
                      <a:pt x="92" y="488"/>
                    </a:lnTo>
                    <a:lnTo>
                      <a:pt x="92" y="486"/>
                    </a:lnTo>
                    <a:lnTo>
                      <a:pt x="90" y="486"/>
                    </a:lnTo>
                    <a:lnTo>
                      <a:pt x="90" y="484"/>
                    </a:lnTo>
                    <a:lnTo>
                      <a:pt x="90" y="482"/>
                    </a:lnTo>
                    <a:lnTo>
                      <a:pt x="90" y="480"/>
                    </a:lnTo>
                    <a:lnTo>
                      <a:pt x="88" y="480"/>
                    </a:lnTo>
                    <a:lnTo>
                      <a:pt x="86" y="480"/>
                    </a:lnTo>
                    <a:lnTo>
                      <a:pt x="86" y="478"/>
                    </a:lnTo>
                    <a:lnTo>
                      <a:pt x="85" y="478"/>
                    </a:lnTo>
                    <a:lnTo>
                      <a:pt x="85" y="476"/>
                    </a:lnTo>
                    <a:lnTo>
                      <a:pt x="83" y="476"/>
                    </a:lnTo>
                    <a:lnTo>
                      <a:pt x="81" y="474"/>
                    </a:lnTo>
                    <a:lnTo>
                      <a:pt x="79" y="472"/>
                    </a:lnTo>
                    <a:lnTo>
                      <a:pt x="77" y="472"/>
                    </a:lnTo>
                    <a:lnTo>
                      <a:pt x="75" y="470"/>
                    </a:lnTo>
                    <a:lnTo>
                      <a:pt x="73" y="468"/>
                    </a:lnTo>
                    <a:lnTo>
                      <a:pt x="73" y="467"/>
                    </a:lnTo>
                    <a:lnTo>
                      <a:pt x="73" y="465"/>
                    </a:lnTo>
                    <a:lnTo>
                      <a:pt x="71" y="465"/>
                    </a:lnTo>
                    <a:lnTo>
                      <a:pt x="71" y="463"/>
                    </a:lnTo>
                    <a:lnTo>
                      <a:pt x="71" y="461"/>
                    </a:lnTo>
                    <a:lnTo>
                      <a:pt x="73" y="461"/>
                    </a:lnTo>
                    <a:lnTo>
                      <a:pt x="73" y="459"/>
                    </a:lnTo>
                    <a:lnTo>
                      <a:pt x="73" y="457"/>
                    </a:lnTo>
                    <a:lnTo>
                      <a:pt x="73" y="455"/>
                    </a:lnTo>
                    <a:lnTo>
                      <a:pt x="73" y="453"/>
                    </a:lnTo>
                    <a:lnTo>
                      <a:pt x="73" y="451"/>
                    </a:lnTo>
                    <a:lnTo>
                      <a:pt x="71" y="451"/>
                    </a:lnTo>
                    <a:lnTo>
                      <a:pt x="71" y="449"/>
                    </a:lnTo>
                    <a:lnTo>
                      <a:pt x="69" y="449"/>
                    </a:lnTo>
                    <a:lnTo>
                      <a:pt x="67" y="449"/>
                    </a:lnTo>
                    <a:lnTo>
                      <a:pt x="67" y="451"/>
                    </a:lnTo>
                    <a:lnTo>
                      <a:pt x="67" y="453"/>
                    </a:lnTo>
                    <a:lnTo>
                      <a:pt x="65" y="453"/>
                    </a:lnTo>
                    <a:lnTo>
                      <a:pt x="65" y="451"/>
                    </a:lnTo>
                    <a:lnTo>
                      <a:pt x="63" y="451"/>
                    </a:lnTo>
                    <a:lnTo>
                      <a:pt x="61" y="451"/>
                    </a:lnTo>
                    <a:lnTo>
                      <a:pt x="60" y="451"/>
                    </a:lnTo>
                    <a:lnTo>
                      <a:pt x="58" y="451"/>
                    </a:lnTo>
                    <a:lnTo>
                      <a:pt x="56" y="451"/>
                    </a:lnTo>
                    <a:lnTo>
                      <a:pt x="54" y="451"/>
                    </a:lnTo>
                    <a:lnTo>
                      <a:pt x="54" y="449"/>
                    </a:lnTo>
                    <a:lnTo>
                      <a:pt x="52" y="449"/>
                    </a:lnTo>
                    <a:lnTo>
                      <a:pt x="50" y="449"/>
                    </a:lnTo>
                    <a:lnTo>
                      <a:pt x="48" y="449"/>
                    </a:lnTo>
                    <a:lnTo>
                      <a:pt x="48" y="447"/>
                    </a:lnTo>
                    <a:lnTo>
                      <a:pt x="50" y="447"/>
                    </a:lnTo>
                    <a:lnTo>
                      <a:pt x="50" y="445"/>
                    </a:lnTo>
                    <a:lnTo>
                      <a:pt x="50" y="444"/>
                    </a:lnTo>
                    <a:lnTo>
                      <a:pt x="48" y="444"/>
                    </a:lnTo>
                    <a:lnTo>
                      <a:pt x="46" y="444"/>
                    </a:lnTo>
                    <a:lnTo>
                      <a:pt x="46" y="442"/>
                    </a:lnTo>
                    <a:lnTo>
                      <a:pt x="46" y="440"/>
                    </a:lnTo>
                    <a:lnTo>
                      <a:pt x="48" y="440"/>
                    </a:lnTo>
                    <a:lnTo>
                      <a:pt x="48" y="438"/>
                    </a:lnTo>
                    <a:lnTo>
                      <a:pt x="50" y="438"/>
                    </a:lnTo>
                    <a:lnTo>
                      <a:pt x="50" y="436"/>
                    </a:lnTo>
                    <a:lnTo>
                      <a:pt x="50" y="434"/>
                    </a:lnTo>
                    <a:lnTo>
                      <a:pt x="50" y="432"/>
                    </a:lnTo>
                    <a:lnTo>
                      <a:pt x="50" y="430"/>
                    </a:lnTo>
                    <a:lnTo>
                      <a:pt x="52" y="430"/>
                    </a:lnTo>
                    <a:lnTo>
                      <a:pt x="52" y="428"/>
                    </a:lnTo>
                    <a:lnTo>
                      <a:pt x="52" y="426"/>
                    </a:lnTo>
                    <a:lnTo>
                      <a:pt x="52" y="424"/>
                    </a:lnTo>
                    <a:lnTo>
                      <a:pt x="52" y="422"/>
                    </a:lnTo>
                    <a:lnTo>
                      <a:pt x="52" y="420"/>
                    </a:lnTo>
                    <a:lnTo>
                      <a:pt x="50" y="420"/>
                    </a:lnTo>
                    <a:lnTo>
                      <a:pt x="50" y="419"/>
                    </a:lnTo>
                    <a:lnTo>
                      <a:pt x="48" y="419"/>
                    </a:lnTo>
                    <a:lnTo>
                      <a:pt x="46" y="419"/>
                    </a:lnTo>
                    <a:lnTo>
                      <a:pt x="44" y="419"/>
                    </a:lnTo>
                    <a:lnTo>
                      <a:pt x="42" y="419"/>
                    </a:lnTo>
                    <a:lnTo>
                      <a:pt x="42" y="417"/>
                    </a:lnTo>
                    <a:lnTo>
                      <a:pt x="40" y="417"/>
                    </a:lnTo>
                    <a:lnTo>
                      <a:pt x="40" y="415"/>
                    </a:lnTo>
                    <a:lnTo>
                      <a:pt x="40" y="413"/>
                    </a:lnTo>
                    <a:lnTo>
                      <a:pt x="40" y="411"/>
                    </a:lnTo>
                    <a:lnTo>
                      <a:pt x="38" y="411"/>
                    </a:lnTo>
                    <a:lnTo>
                      <a:pt x="38" y="409"/>
                    </a:lnTo>
                    <a:lnTo>
                      <a:pt x="38" y="407"/>
                    </a:lnTo>
                    <a:lnTo>
                      <a:pt x="38" y="405"/>
                    </a:lnTo>
                    <a:lnTo>
                      <a:pt x="38" y="403"/>
                    </a:lnTo>
                    <a:lnTo>
                      <a:pt x="38" y="401"/>
                    </a:lnTo>
                    <a:lnTo>
                      <a:pt x="38" y="399"/>
                    </a:lnTo>
                    <a:lnTo>
                      <a:pt x="38" y="397"/>
                    </a:lnTo>
                    <a:lnTo>
                      <a:pt x="38" y="396"/>
                    </a:lnTo>
                    <a:lnTo>
                      <a:pt x="37" y="396"/>
                    </a:lnTo>
                    <a:lnTo>
                      <a:pt x="38" y="396"/>
                    </a:lnTo>
                    <a:lnTo>
                      <a:pt x="38" y="394"/>
                    </a:lnTo>
                    <a:lnTo>
                      <a:pt x="38" y="396"/>
                    </a:lnTo>
                    <a:lnTo>
                      <a:pt x="38" y="394"/>
                    </a:lnTo>
                    <a:lnTo>
                      <a:pt x="40" y="394"/>
                    </a:lnTo>
                    <a:lnTo>
                      <a:pt x="38" y="394"/>
                    </a:lnTo>
                    <a:lnTo>
                      <a:pt x="37" y="394"/>
                    </a:lnTo>
                    <a:lnTo>
                      <a:pt x="37" y="392"/>
                    </a:lnTo>
                    <a:lnTo>
                      <a:pt x="35" y="392"/>
                    </a:lnTo>
                    <a:lnTo>
                      <a:pt x="35" y="394"/>
                    </a:lnTo>
                    <a:lnTo>
                      <a:pt x="35" y="392"/>
                    </a:lnTo>
                    <a:lnTo>
                      <a:pt x="35" y="390"/>
                    </a:lnTo>
                    <a:lnTo>
                      <a:pt x="33" y="390"/>
                    </a:lnTo>
                    <a:lnTo>
                      <a:pt x="31" y="390"/>
                    </a:lnTo>
                    <a:lnTo>
                      <a:pt x="31" y="388"/>
                    </a:lnTo>
                    <a:lnTo>
                      <a:pt x="29" y="388"/>
                    </a:lnTo>
                    <a:lnTo>
                      <a:pt x="29" y="386"/>
                    </a:lnTo>
                    <a:lnTo>
                      <a:pt x="27" y="386"/>
                    </a:lnTo>
                    <a:lnTo>
                      <a:pt x="25" y="386"/>
                    </a:lnTo>
                    <a:lnTo>
                      <a:pt x="23" y="386"/>
                    </a:lnTo>
                    <a:lnTo>
                      <a:pt x="23" y="384"/>
                    </a:lnTo>
                    <a:lnTo>
                      <a:pt x="21" y="384"/>
                    </a:lnTo>
                    <a:lnTo>
                      <a:pt x="21" y="382"/>
                    </a:lnTo>
                    <a:lnTo>
                      <a:pt x="19" y="382"/>
                    </a:lnTo>
                    <a:lnTo>
                      <a:pt x="19" y="380"/>
                    </a:lnTo>
                    <a:lnTo>
                      <a:pt x="19" y="378"/>
                    </a:lnTo>
                    <a:lnTo>
                      <a:pt x="17" y="378"/>
                    </a:lnTo>
                    <a:lnTo>
                      <a:pt x="15" y="378"/>
                    </a:lnTo>
                    <a:lnTo>
                      <a:pt x="15" y="376"/>
                    </a:lnTo>
                    <a:lnTo>
                      <a:pt x="14" y="376"/>
                    </a:lnTo>
                    <a:lnTo>
                      <a:pt x="14" y="374"/>
                    </a:lnTo>
                    <a:lnTo>
                      <a:pt x="12" y="374"/>
                    </a:lnTo>
                    <a:lnTo>
                      <a:pt x="12" y="372"/>
                    </a:lnTo>
                    <a:lnTo>
                      <a:pt x="10" y="372"/>
                    </a:lnTo>
                    <a:lnTo>
                      <a:pt x="8" y="372"/>
                    </a:lnTo>
                    <a:lnTo>
                      <a:pt x="8" y="371"/>
                    </a:lnTo>
                    <a:lnTo>
                      <a:pt x="6" y="371"/>
                    </a:lnTo>
                    <a:lnTo>
                      <a:pt x="6" y="372"/>
                    </a:lnTo>
                    <a:lnTo>
                      <a:pt x="6" y="371"/>
                    </a:lnTo>
                    <a:lnTo>
                      <a:pt x="4" y="371"/>
                    </a:lnTo>
                    <a:lnTo>
                      <a:pt x="4" y="369"/>
                    </a:lnTo>
                    <a:lnTo>
                      <a:pt x="2" y="369"/>
                    </a:lnTo>
                    <a:lnTo>
                      <a:pt x="0" y="369"/>
                    </a:lnTo>
                    <a:lnTo>
                      <a:pt x="0" y="367"/>
                    </a:lnTo>
                    <a:lnTo>
                      <a:pt x="2" y="367"/>
                    </a:lnTo>
                    <a:lnTo>
                      <a:pt x="4" y="367"/>
                    </a:lnTo>
                    <a:lnTo>
                      <a:pt x="4" y="365"/>
                    </a:lnTo>
                    <a:lnTo>
                      <a:pt x="6" y="365"/>
                    </a:lnTo>
                    <a:lnTo>
                      <a:pt x="6" y="363"/>
                    </a:lnTo>
                    <a:lnTo>
                      <a:pt x="8" y="363"/>
                    </a:lnTo>
                    <a:lnTo>
                      <a:pt x="8" y="361"/>
                    </a:lnTo>
                    <a:lnTo>
                      <a:pt x="10" y="361"/>
                    </a:lnTo>
                    <a:lnTo>
                      <a:pt x="12" y="359"/>
                    </a:lnTo>
                    <a:lnTo>
                      <a:pt x="12" y="357"/>
                    </a:lnTo>
                    <a:lnTo>
                      <a:pt x="12" y="355"/>
                    </a:lnTo>
                    <a:lnTo>
                      <a:pt x="14" y="355"/>
                    </a:lnTo>
                    <a:lnTo>
                      <a:pt x="15" y="355"/>
                    </a:lnTo>
                    <a:lnTo>
                      <a:pt x="15" y="353"/>
                    </a:lnTo>
                    <a:lnTo>
                      <a:pt x="15" y="351"/>
                    </a:lnTo>
                    <a:lnTo>
                      <a:pt x="17" y="351"/>
                    </a:lnTo>
                    <a:lnTo>
                      <a:pt x="17" y="349"/>
                    </a:lnTo>
                    <a:lnTo>
                      <a:pt x="19" y="349"/>
                    </a:lnTo>
                    <a:lnTo>
                      <a:pt x="21" y="349"/>
                    </a:lnTo>
                    <a:lnTo>
                      <a:pt x="21" y="348"/>
                    </a:lnTo>
                    <a:lnTo>
                      <a:pt x="23" y="348"/>
                    </a:lnTo>
                    <a:lnTo>
                      <a:pt x="23" y="346"/>
                    </a:lnTo>
                    <a:lnTo>
                      <a:pt x="25" y="346"/>
                    </a:lnTo>
                    <a:lnTo>
                      <a:pt x="25" y="344"/>
                    </a:lnTo>
                    <a:lnTo>
                      <a:pt x="27" y="344"/>
                    </a:lnTo>
                    <a:lnTo>
                      <a:pt x="27" y="342"/>
                    </a:lnTo>
                    <a:lnTo>
                      <a:pt x="29" y="342"/>
                    </a:lnTo>
                    <a:lnTo>
                      <a:pt x="31" y="342"/>
                    </a:lnTo>
                    <a:lnTo>
                      <a:pt x="33" y="342"/>
                    </a:lnTo>
                    <a:lnTo>
                      <a:pt x="35" y="342"/>
                    </a:lnTo>
                    <a:lnTo>
                      <a:pt x="37" y="342"/>
                    </a:lnTo>
                    <a:lnTo>
                      <a:pt x="38" y="342"/>
                    </a:lnTo>
                    <a:lnTo>
                      <a:pt x="40" y="342"/>
                    </a:lnTo>
                    <a:lnTo>
                      <a:pt x="40" y="344"/>
                    </a:lnTo>
                    <a:lnTo>
                      <a:pt x="42" y="344"/>
                    </a:lnTo>
                    <a:lnTo>
                      <a:pt x="42" y="346"/>
                    </a:lnTo>
                    <a:lnTo>
                      <a:pt x="44" y="346"/>
                    </a:lnTo>
                    <a:lnTo>
                      <a:pt x="46" y="346"/>
                    </a:lnTo>
                    <a:lnTo>
                      <a:pt x="48" y="346"/>
                    </a:lnTo>
                    <a:lnTo>
                      <a:pt x="48" y="344"/>
                    </a:lnTo>
                    <a:lnTo>
                      <a:pt x="50" y="344"/>
                    </a:lnTo>
                    <a:lnTo>
                      <a:pt x="50" y="342"/>
                    </a:lnTo>
                    <a:lnTo>
                      <a:pt x="52" y="342"/>
                    </a:lnTo>
                    <a:lnTo>
                      <a:pt x="50" y="344"/>
                    </a:lnTo>
                    <a:lnTo>
                      <a:pt x="52" y="344"/>
                    </a:lnTo>
                    <a:lnTo>
                      <a:pt x="52" y="346"/>
                    </a:lnTo>
                    <a:lnTo>
                      <a:pt x="54" y="346"/>
                    </a:lnTo>
                    <a:lnTo>
                      <a:pt x="56" y="346"/>
                    </a:lnTo>
                    <a:lnTo>
                      <a:pt x="58" y="346"/>
                    </a:lnTo>
                    <a:lnTo>
                      <a:pt x="60" y="346"/>
                    </a:lnTo>
                    <a:lnTo>
                      <a:pt x="60" y="348"/>
                    </a:lnTo>
                    <a:lnTo>
                      <a:pt x="61" y="348"/>
                    </a:lnTo>
                    <a:lnTo>
                      <a:pt x="63" y="348"/>
                    </a:lnTo>
                    <a:lnTo>
                      <a:pt x="63" y="346"/>
                    </a:lnTo>
                    <a:lnTo>
                      <a:pt x="65" y="346"/>
                    </a:lnTo>
                    <a:lnTo>
                      <a:pt x="67" y="346"/>
                    </a:lnTo>
                    <a:lnTo>
                      <a:pt x="69" y="346"/>
                    </a:lnTo>
                    <a:lnTo>
                      <a:pt x="71" y="346"/>
                    </a:lnTo>
                    <a:lnTo>
                      <a:pt x="73" y="346"/>
                    </a:lnTo>
                    <a:lnTo>
                      <a:pt x="75" y="346"/>
                    </a:lnTo>
                    <a:lnTo>
                      <a:pt x="77" y="346"/>
                    </a:lnTo>
                    <a:lnTo>
                      <a:pt x="79" y="344"/>
                    </a:lnTo>
                    <a:lnTo>
                      <a:pt x="81" y="344"/>
                    </a:lnTo>
                    <a:lnTo>
                      <a:pt x="83" y="342"/>
                    </a:lnTo>
                    <a:lnTo>
                      <a:pt x="85" y="342"/>
                    </a:lnTo>
                    <a:lnTo>
                      <a:pt x="86" y="342"/>
                    </a:lnTo>
                    <a:lnTo>
                      <a:pt x="88" y="342"/>
                    </a:lnTo>
                    <a:lnTo>
                      <a:pt x="88" y="340"/>
                    </a:lnTo>
                    <a:lnTo>
                      <a:pt x="90" y="340"/>
                    </a:lnTo>
                    <a:lnTo>
                      <a:pt x="90" y="342"/>
                    </a:lnTo>
                    <a:lnTo>
                      <a:pt x="88" y="342"/>
                    </a:lnTo>
                    <a:lnTo>
                      <a:pt x="88" y="344"/>
                    </a:lnTo>
                    <a:lnTo>
                      <a:pt x="90" y="346"/>
                    </a:lnTo>
                    <a:lnTo>
                      <a:pt x="92" y="346"/>
                    </a:lnTo>
                    <a:lnTo>
                      <a:pt x="92" y="344"/>
                    </a:lnTo>
                    <a:lnTo>
                      <a:pt x="94" y="344"/>
                    </a:lnTo>
                    <a:lnTo>
                      <a:pt x="94" y="342"/>
                    </a:lnTo>
                    <a:lnTo>
                      <a:pt x="96" y="342"/>
                    </a:lnTo>
                    <a:lnTo>
                      <a:pt x="96" y="340"/>
                    </a:lnTo>
                    <a:lnTo>
                      <a:pt x="94" y="340"/>
                    </a:lnTo>
                    <a:lnTo>
                      <a:pt x="96" y="340"/>
                    </a:lnTo>
                    <a:lnTo>
                      <a:pt x="96" y="338"/>
                    </a:lnTo>
                    <a:lnTo>
                      <a:pt x="94" y="338"/>
                    </a:lnTo>
                    <a:lnTo>
                      <a:pt x="94" y="340"/>
                    </a:lnTo>
                    <a:lnTo>
                      <a:pt x="94" y="338"/>
                    </a:lnTo>
                    <a:lnTo>
                      <a:pt x="94" y="336"/>
                    </a:lnTo>
                    <a:lnTo>
                      <a:pt x="94" y="334"/>
                    </a:lnTo>
                    <a:lnTo>
                      <a:pt x="92" y="334"/>
                    </a:lnTo>
                    <a:lnTo>
                      <a:pt x="92" y="332"/>
                    </a:lnTo>
                    <a:lnTo>
                      <a:pt x="90" y="332"/>
                    </a:lnTo>
                    <a:lnTo>
                      <a:pt x="90" y="330"/>
                    </a:lnTo>
                    <a:lnTo>
                      <a:pt x="88" y="330"/>
                    </a:lnTo>
                    <a:lnTo>
                      <a:pt x="88" y="328"/>
                    </a:lnTo>
                    <a:lnTo>
                      <a:pt x="88" y="326"/>
                    </a:lnTo>
                    <a:lnTo>
                      <a:pt x="88" y="328"/>
                    </a:lnTo>
                    <a:lnTo>
                      <a:pt x="88" y="326"/>
                    </a:lnTo>
                    <a:lnTo>
                      <a:pt x="88" y="324"/>
                    </a:lnTo>
                    <a:lnTo>
                      <a:pt x="88" y="326"/>
                    </a:lnTo>
                    <a:lnTo>
                      <a:pt x="88" y="324"/>
                    </a:lnTo>
                    <a:lnTo>
                      <a:pt x="88" y="323"/>
                    </a:lnTo>
                    <a:lnTo>
                      <a:pt x="86" y="323"/>
                    </a:lnTo>
                    <a:lnTo>
                      <a:pt x="88" y="323"/>
                    </a:lnTo>
                    <a:lnTo>
                      <a:pt x="88" y="321"/>
                    </a:lnTo>
                    <a:lnTo>
                      <a:pt x="86" y="321"/>
                    </a:lnTo>
                    <a:lnTo>
                      <a:pt x="86" y="319"/>
                    </a:lnTo>
                    <a:lnTo>
                      <a:pt x="88" y="319"/>
                    </a:lnTo>
                    <a:lnTo>
                      <a:pt x="86" y="319"/>
                    </a:lnTo>
                    <a:lnTo>
                      <a:pt x="86" y="317"/>
                    </a:lnTo>
                    <a:lnTo>
                      <a:pt x="86" y="315"/>
                    </a:lnTo>
                    <a:lnTo>
                      <a:pt x="86" y="317"/>
                    </a:lnTo>
                    <a:lnTo>
                      <a:pt x="86" y="315"/>
                    </a:lnTo>
                    <a:lnTo>
                      <a:pt x="88" y="315"/>
                    </a:lnTo>
                    <a:lnTo>
                      <a:pt x="86" y="315"/>
                    </a:lnTo>
                    <a:lnTo>
                      <a:pt x="86" y="313"/>
                    </a:lnTo>
                    <a:lnTo>
                      <a:pt x="86" y="311"/>
                    </a:lnTo>
                    <a:lnTo>
                      <a:pt x="85" y="311"/>
                    </a:lnTo>
                    <a:lnTo>
                      <a:pt x="86" y="311"/>
                    </a:lnTo>
                    <a:lnTo>
                      <a:pt x="85" y="311"/>
                    </a:lnTo>
                    <a:lnTo>
                      <a:pt x="85" y="309"/>
                    </a:lnTo>
                    <a:lnTo>
                      <a:pt x="83" y="309"/>
                    </a:lnTo>
                    <a:lnTo>
                      <a:pt x="85" y="309"/>
                    </a:lnTo>
                    <a:lnTo>
                      <a:pt x="83" y="309"/>
                    </a:lnTo>
                    <a:lnTo>
                      <a:pt x="85" y="309"/>
                    </a:lnTo>
                    <a:lnTo>
                      <a:pt x="85" y="307"/>
                    </a:lnTo>
                    <a:lnTo>
                      <a:pt x="83" y="307"/>
                    </a:lnTo>
                    <a:lnTo>
                      <a:pt x="83" y="309"/>
                    </a:lnTo>
                    <a:lnTo>
                      <a:pt x="83" y="307"/>
                    </a:lnTo>
                    <a:lnTo>
                      <a:pt x="83" y="305"/>
                    </a:lnTo>
                    <a:lnTo>
                      <a:pt x="81" y="307"/>
                    </a:lnTo>
                    <a:lnTo>
                      <a:pt x="81" y="305"/>
                    </a:lnTo>
                    <a:lnTo>
                      <a:pt x="79" y="303"/>
                    </a:lnTo>
                    <a:lnTo>
                      <a:pt x="81" y="303"/>
                    </a:lnTo>
                    <a:lnTo>
                      <a:pt x="79" y="303"/>
                    </a:lnTo>
                    <a:lnTo>
                      <a:pt x="81" y="303"/>
                    </a:lnTo>
                    <a:lnTo>
                      <a:pt x="81" y="301"/>
                    </a:lnTo>
                    <a:lnTo>
                      <a:pt x="81" y="300"/>
                    </a:lnTo>
                    <a:lnTo>
                      <a:pt x="83" y="300"/>
                    </a:lnTo>
                    <a:lnTo>
                      <a:pt x="83" y="298"/>
                    </a:lnTo>
                    <a:lnTo>
                      <a:pt x="83" y="296"/>
                    </a:lnTo>
                    <a:lnTo>
                      <a:pt x="81" y="296"/>
                    </a:lnTo>
                    <a:lnTo>
                      <a:pt x="81" y="294"/>
                    </a:lnTo>
                    <a:lnTo>
                      <a:pt x="81" y="292"/>
                    </a:lnTo>
                    <a:lnTo>
                      <a:pt x="81" y="290"/>
                    </a:lnTo>
                    <a:lnTo>
                      <a:pt x="79" y="290"/>
                    </a:lnTo>
                    <a:lnTo>
                      <a:pt x="79" y="288"/>
                    </a:lnTo>
                    <a:lnTo>
                      <a:pt x="79" y="286"/>
                    </a:lnTo>
                    <a:lnTo>
                      <a:pt x="77" y="286"/>
                    </a:lnTo>
                    <a:lnTo>
                      <a:pt x="75" y="286"/>
                    </a:lnTo>
                    <a:lnTo>
                      <a:pt x="75" y="284"/>
                    </a:lnTo>
                    <a:lnTo>
                      <a:pt x="77" y="284"/>
                    </a:lnTo>
                    <a:lnTo>
                      <a:pt x="75" y="284"/>
                    </a:lnTo>
                    <a:lnTo>
                      <a:pt x="77" y="284"/>
                    </a:lnTo>
                    <a:lnTo>
                      <a:pt x="75" y="284"/>
                    </a:lnTo>
                    <a:lnTo>
                      <a:pt x="75" y="282"/>
                    </a:lnTo>
                    <a:lnTo>
                      <a:pt x="75" y="284"/>
                    </a:lnTo>
                    <a:lnTo>
                      <a:pt x="73" y="284"/>
                    </a:lnTo>
                    <a:lnTo>
                      <a:pt x="73" y="282"/>
                    </a:lnTo>
                    <a:lnTo>
                      <a:pt x="71" y="282"/>
                    </a:lnTo>
                    <a:lnTo>
                      <a:pt x="69" y="282"/>
                    </a:lnTo>
                    <a:lnTo>
                      <a:pt x="69" y="280"/>
                    </a:lnTo>
                    <a:lnTo>
                      <a:pt x="69" y="278"/>
                    </a:lnTo>
                    <a:lnTo>
                      <a:pt x="67" y="278"/>
                    </a:lnTo>
                    <a:lnTo>
                      <a:pt x="67" y="276"/>
                    </a:lnTo>
                    <a:lnTo>
                      <a:pt x="65" y="276"/>
                    </a:lnTo>
                    <a:lnTo>
                      <a:pt x="65" y="278"/>
                    </a:lnTo>
                    <a:lnTo>
                      <a:pt x="65" y="276"/>
                    </a:lnTo>
                    <a:lnTo>
                      <a:pt x="65" y="278"/>
                    </a:lnTo>
                    <a:lnTo>
                      <a:pt x="65" y="276"/>
                    </a:lnTo>
                    <a:lnTo>
                      <a:pt x="63" y="276"/>
                    </a:lnTo>
                    <a:lnTo>
                      <a:pt x="63" y="275"/>
                    </a:lnTo>
                    <a:lnTo>
                      <a:pt x="63" y="273"/>
                    </a:lnTo>
                    <a:lnTo>
                      <a:pt x="61" y="273"/>
                    </a:lnTo>
                    <a:lnTo>
                      <a:pt x="61" y="271"/>
                    </a:lnTo>
                    <a:lnTo>
                      <a:pt x="63" y="271"/>
                    </a:lnTo>
                    <a:lnTo>
                      <a:pt x="61" y="271"/>
                    </a:lnTo>
                    <a:lnTo>
                      <a:pt x="61" y="269"/>
                    </a:lnTo>
                    <a:lnTo>
                      <a:pt x="60" y="269"/>
                    </a:lnTo>
                    <a:lnTo>
                      <a:pt x="60" y="267"/>
                    </a:lnTo>
                    <a:lnTo>
                      <a:pt x="60" y="265"/>
                    </a:lnTo>
                    <a:lnTo>
                      <a:pt x="58" y="265"/>
                    </a:lnTo>
                    <a:lnTo>
                      <a:pt x="58" y="263"/>
                    </a:lnTo>
                    <a:lnTo>
                      <a:pt x="58" y="261"/>
                    </a:lnTo>
                    <a:lnTo>
                      <a:pt x="56" y="261"/>
                    </a:lnTo>
                    <a:lnTo>
                      <a:pt x="56" y="259"/>
                    </a:lnTo>
                    <a:lnTo>
                      <a:pt x="54" y="259"/>
                    </a:lnTo>
                    <a:lnTo>
                      <a:pt x="54" y="257"/>
                    </a:lnTo>
                    <a:lnTo>
                      <a:pt x="52" y="257"/>
                    </a:lnTo>
                    <a:lnTo>
                      <a:pt x="52" y="255"/>
                    </a:lnTo>
                    <a:lnTo>
                      <a:pt x="50" y="255"/>
                    </a:lnTo>
                    <a:lnTo>
                      <a:pt x="50" y="253"/>
                    </a:lnTo>
                    <a:lnTo>
                      <a:pt x="50" y="252"/>
                    </a:lnTo>
                    <a:lnTo>
                      <a:pt x="48" y="252"/>
                    </a:lnTo>
                    <a:lnTo>
                      <a:pt x="46" y="252"/>
                    </a:lnTo>
                    <a:lnTo>
                      <a:pt x="46" y="250"/>
                    </a:lnTo>
                    <a:lnTo>
                      <a:pt x="44" y="250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38" y="250"/>
                    </a:lnTo>
                    <a:lnTo>
                      <a:pt x="37" y="250"/>
                    </a:lnTo>
                    <a:lnTo>
                      <a:pt x="37" y="248"/>
                    </a:lnTo>
                    <a:lnTo>
                      <a:pt x="37" y="246"/>
                    </a:lnTo>
                    <a:lnTo>
                      <a:pt x="37" y="248"/>
                    </a:lnTo>
                    <a:lnTo>
                      <a:pt x="37" y="246"/>
                    </a:lnTo>
                    <a:lnTo>
                      <a:pt x="35" y="246"/>
                    </a:lnTo>
                    <a:lnTo>
                      <a:pt x="37" y="246"/>
                    </a:lnTo>
                    <a:lnTo>
                      <a:pt x="37" y="244"/>
                    </a:lnTo>
                    <a:lnTo>
                      <a:pt x="35" y="244"/>
                    </a:lnTo>
                    <a:lnTo>
                      <a:pt x="35" y="242"/>
                    </a:lnTo>
                    <a:lnTo>
                      <a:pt x="35" y="240"/>
                    </a:lnTo>
                    <a:lnTo>
                      <a:pt x="35" y="238"/>
                    </a:lnTo>
                    <a:lnTo>
                      <a:pt x="33" y="238"/>
                    </a:lnTo>
                    <a:lnTo>
                      <a:pt x="31" y="238"/>
                    </a:lnTo>
                    <a:lnTo>
                      <a:pt x="31" y="236"/>
                    </a:lnTo>
                    <a:lnTo>
                      <a:pt x="29" y="236"/>
                    </a:lnTo>
                    <a:lnTo>
                      <a:pt x="29" y="234"/>
                    </a:lnTo>
                    <a:lnTo>
                      <a:pt x="29" y="236"/>
                    </a:lnTo>
                    <a:lnTo>
                      <a:pt x="29" y="234"/>
                    </a:lnTo>
                    <a:lnTo>
                      <a:pt x="27" y="234"/>
                    </a:lnTo>
                    <a:lnTo>
                      <a:pt x="27" y="232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3" y="230"/>
                    </a:lnTo>
                    <a:lnTo>
                      <a:pt x="23" y="228"/>
                    </a:lnTo>
                    <a:lnTo>
                      <a:pt x="23" y="227"/>
                    </a:lnTo>
                    <a:lnTo>
                      <a:pt x="21" y="227"/>
                    </a:lnTo>
                    <a:lnTo>
                      <a:pt x="21" y="225"/>
                    </a:lnTo>
                    <a:lnTo>
                      <a:pt x="21" y="223"/>
                    </a:lnTo>
                    <a:lnTo>
                      <a:pt x="21" y="221"/>
                    </a:lnTo>
                    <a:lnTo>
                      <a:pt x="19" y="221"/>
                    </a:lnTo>
                    <a:lnTo>
                      <a:pt x="19" y="219"/>
                    </a:lnTo>
                    <a:lnTo>
                      <a:pt x="17" y="219"/>
                    </a:lnTo>
                    <a:lnTo>
                      <a:pt x="17" y="217"/>
                    </a:lnTo>
                    <a:lnTo>
                      <a:pt x="15" y="217"/>
                    </a:lnTo>
                    <a:lnTo>
                      <a:pt x="17" y="217"/>
                    </a:lnTo>
                    <a:lnTo>
                      <a:pt x="17" y="215"/>
                    </a:lnTo>
                    <a:lnTo>
                      <a:pt x="15" y="215"/>
                    </a:lnTo>
                    <a:lnTo>
                      <a:pt x="15" y="213"/>
                    </a:lnTo>
                    <a:lnTo>
                      <a:pt x="14" y="213"/>
                    </a:lnTo>
                    <a:lnTo>
                      <a:pt x="15" y="213"/>
                    </a:lnTo>
                    <a:lnTo>
                      <a:pt x="15" y="211"/>
                    </a:lnTo>
                    <a:lnTo>
                      <a:pt x="15" y="209"/>
                    </a:lnTo>
                    <a:lnTo>
                      <a:pt x="17" y="209"/>
                    </a:lnTo>
                    <a:lnTo>
                      <a:pt x="17" y="207"/>
                    </a:lnTo>
                    <a:lnTo>
                      <a:pt x="19" y="207"/>
                    </a:lnTo>
                    <a:lnTo>
                      <a:pt x="19" y="205"/>
                    </a:lnTo>
                    <a:lnTo>
                      <a:pt x="19" y="203"/>
                    </a:lnTo>
                    <a:lnTo>
                      <a:pt x="19" y="202"/>
                    </a:lnTo>
                    <a:lnTo>
                      <a:pt x="17" y="202"/>
                    </a:lnTo>
                    <a:lnTo>
                      <a:pt x="17" y="200"/>
                    </a:lnTo>
                    <a:lnTo>
                      <a:pt x="19" y="200"/>
                    </a:lnTo>
                    <a:lnTo>
                      <a:pt x="19" y="198"/>
                    </a:lnTo>
                    <a:lnTo>
                      <a:pt x="19" y="196"/>
                    </a:lnTo>
                    <a:lnTo>
                      <a:pt x="21" y="196"/>
                    </a:lnTo>
                    <a:lnTo>
                      <a:pt x="21" y="194"/>
                    </a:lnTo>
                    <a:lnTo>
                      <a:pt x="19" y="194"/>
                    </a:lnTo>
                    <a:lnTo>
                      <a:pt x="21" y="194"/>
                    </a:lnTo>
                    <a:lnTo>
                      <a:pt x="21" y="192"/>
                    </a:lnTo>
                    <a:lnTo>
                      <a:pt x="19" y="192"/>
                    </a:lnTo>
                    <a:lnTo>
                      <a:pt x="21" y="192"/>
                    </a:lnTo>
                    <a:lnTo>
                      <a:pt x="19" y="192"/>
                    </a:lnTo>
                    <a:lnTo>
                      <a:pt x="19" y="190"/>
                    </a:lnTo>
                    <a:lnTo>
                      <a:pt x="21" y="190"/>
                    </a:lnTo>
                    <a:lnTo>
                      <a:pt x="19" y="190"/>
                    </a:lnTo>
                    <a:lnTo>
                      <a:pt x="19" y="188"/>
                    </a:lnTo>
                    <a:lnTo>
                      <a:pt x="21" y="188"/>
                    </a:lnTo>
                    <a:lnTo>
                      <a:pt x="21" y="186"/>
                    </a:lnTo>
                    <a:lnTo>
                      <a:pt x="21" y="184"/>
                    </a:lnTo>
                    <a:lnTo>
                      <a:pt x="23" y="184"/>
                    </a:lnTo>
                    <a:lnTo>
                      <a:pt x="23" y="182"/>
                    </a:lnTo>
                    <a:lnTo>
                      <a:pt x="25" y="182"/>
                    </a:lnTo>
                    <a:lnTo>
                      <a:pt x="23" y="182"/>
                    </a:lnTo>
                    <a:lnTo>
                      <a:pt x="25" y="182"/>
                    </a:lnTo>
                    <a:lnTo>
                      <a:pt x="23" y="182"/>
                    </a:lnTo>
                    <a:lnTo>
                      <a:pt x="23" y="180"/>
                    </a:lnTo>
                    <a:lnTo>
                      <a:pt x="25" y="180"/>
                    </a:lnTo>
                    <a:lnTo>
                      <a:pt x="27" y="180"/>
                    </a:lnTo>
                    <a:lnTo>
                      <a:pt x="27" y="179"/>
                    </a:lnTo>
                    <a:lnTo>
                      <a:pt x="25" y="179"/>
                    </a:lnTo>
                    <a:lnTo>
                      <a:pt x="27" y="179"/>
                    </a:lnTo>
                    <a:lnTo>
                      <a:pt x="27" y="177"/>
                    </a:lnTo>
                    <a:lnTo>
                      <a:pt x="27" y="175"/>
                    </a:lnTo>
                    <a:lnTo>
                      <a:pt x="25" y="175"/>
                    </a:lnTo>
                    <a:lnTo>
                      <a:pt x="27" y="175"/>
                    </a:lnTo>
                    <a:lnTo>
                      <a:pt x="27" y="173"/>
                    </a:lnTo>
                    <a:lnTo>
                      <a:pt x="27" y="171"/>
                    </a:lnTo>
                    <a:lnTo>
                      <a:pt x="29" y="173"/>
                    </a:lnTo>
                    <a:lnTo>
                      <a:pt x="29" y="171"/>
                    </a:lnTo>
                    <a:lnTo>
                      <a:pt x="31" y="171"/>
                    </a:lnTo>
                    <a:lnTo>
                      <a:pt x="31" y="173"/>
                    </a:lnTo>
                    <a:lnTo>
                      <a:pt x="31" y="171"/>
                    </a:lnTo>
                    <a:lnTo>
                      <a:pt x="33" y="171"/>
                    </a:lnTo>
                    <a:lnTo>
                      <a:pt x="33" y="169"/>
                    </a:lnTo>
                    <a:lnTo>
                      <a:pt x="35" y="169"/>
                    </a:lnTo>
                    <a:lnTo>
                      <a:pt x="35" y="167"/>
                    </a:lnTo>
                    <a:lnTo>
                      <a:pt x="35" y="165"/>
                    </a:lnTo>
                    <a:lnTo>
                      <a:pt x="33" y="165"/>
                    </a:lnTo>
                    <a:lnTo>
                      <a:pt x="35" y="165"/>
                    </a:lnTo>
                    <a:lnTo>
                      <a:pt x="35" y="163"/>
                    </a:lnTo>
                    <a:lnTo>
                      <a:pt x="37" y="163"/>
                    </a:lnTo>
                    <a:lnTo>
                      <a:pt x="38" y="163"/>
                    </a:lnTo>
                    <a:lnTo>
                      <a:pt x="38" y="161"/>
                    </a:lnTo>
                    <a:lnTo>
                      <a:pt x="40" y="161"/>
                    </a:lnTo>
                    <a:lnTo>
                      <a:pt x="40" y="159"/>
                    </a:lnTo>
                    <a:lnTo>
                      <a:pt x="42" y="159"/>
                    </a:lnTo>
                    <a:lnTo>
                      <a:pt x="42" y="157"/>
                    </a:lnTo>
                    <a:lnTo>
                      <a:pt x="44" y="157"/>
                    </a:lnTo>
                    <a:lnTo>
                      <a:pt x="44" y="155"/>
                    </a:lnTo>
                    <a:lnTo>
                      <a:pt x="46" y="155"/>
                    </a:lnTo>
                    <a:lnTo>
                      <a:pt x="46" y="154"/>
                    </a:lnTo>
                    <a:lnTo>
                      <a:pt x="46" y="152"/>
                    </a:lnTo>
                    <a:lnTo>
                      <a:pt x="46" y="150"/>
                    </a:lnTo>
                    <a:lnTo>
                      <a:pt x="48" y="150"/>
                    </a:lnTo>
                    <a:lnTo>
                      <a:pt x="46" y="150"/>
                    </a:lnTo>
                    <a:lnTo>
                      <a:pt x="46" y="148"/>
                    </a:lnTo>
                    <a:lnTo>
                      <a:pt x="48" y="148"/>
                    </a:lnTo>
                    <a:lnTo>
                      <a:pt x="46" y="148"/>
                    </a:lnTo>
                    <a:lnTo>
                      <a:pt x="46" y="146"/>
                    </a:lnTo>
                    <a:lnTo>
                      <a:pt x="48" y="146"/>
                    </a:lnTo>
                    <a:lnTo>
                      <a:pt x="48" y="144"/>
                    </a:lnTo>
                    <a:lnTo>
                      <a:pt x="46" y="144"/>
                    </a:lnTo>
                    <a:lnTo>
                      <a:pt x="48" y="144"/>
                    </a:lnTo>
                    <a:lnTo>
                      <a:pt x="46" y="144"/>
                    </a:lnTo>
                    <a:lnTo>
                      <a:pt x="46" y="142"/>
                    </a:lnTo>
                    <a:lnTo>
                      <a:pt x="48" y="142"/>
                    </a:lnTo>
                    <a:lnTo>
                      <a:pt x="50" y="142"/>
                    </a:lnTo>
                    <a:lnTo>
                      <a:pt x="48" y="142"/>
                    </a:lnTo>
                    <a:lnTo>
                      <a:pt x="48" y="140"/>
                    </a:lnTo>
                    <a:lnTo>
                      <a:pt x="50" y="140"/>
                    </a:lnTo>
                    <a:lnTo>
                      <a:pt x="52" y="138"/>
                    </a:lnTo>
                    <a:lnTo>
                      <a:pt x="54" y="138"/>
                    </a:lnTo>
                    <a:lnTo>
                      <a:pt x="54" y="136"/>
                    </a:lnTo>
                    <a:lnTo>
                      <a:pt x="56" y="136"/>
                    </a:lnTo>
                    <a:lnTo>
                      <a:pt x="54" y="136"/>
                    </a:lnTo>
                    <a:lnTo>
                      <a:pt x="54" y="134"/>
                    </a:lnTo>
                    <a:lnTo>
                      <a:pt x="56" y="134"/>
                    </a:lnTo>
                    <a:lnTo>
                      <a:pt x="58" y="134"/>
                    </a:lnTo>
                    <a:lnTo>
                      <a:pt x="58" y="132"/>
                    </a:lnTo>
                    <a:lnTo>
                      <a:pt x="60" y="132"/>
                    </a:lnTo>
                    <a:lnTo>
                      <a:pt x="60" y="131"/>
                    </a:lnTo>
                    <a:lnTo>
                      <a:pt x="61" y="131"/>
                    </a:lnTo>
                    <a:lnTo>
                      <a:pt x="63" y="131"/>
                    </a:lnTo>
                    <a:lnTo>
                      <a:pt x="63" y="129"/>
                    </a:lnTo>
                    <a:lnTo>
                      <a:pt x="63" y="131"/>
                    </a:lnTo>
                    <a:lnTo>
                      <a:pt x="65" y="131"/>
                    </a:lnTo>
                    <a:lnTo>
                      <a:pt x="65" y="129"/>
                    </a:lnTo>
                    <a:lnTo>
                      <a:pt x="63" y="129"/>
                    </a:lnTo>
                    <a:lnTo>
                      <a:pt x="65" y="129"/>
                    </a:lnTo>
                    <a:lnTo>
                      <a:pt x="67" y="129"/>
                    </a:lnTo>
                    <a:lnTo>
                      <a:pt x="67" y="127"/>
                    </a:lnTo>
                    <a:lnTo>
                      <a:pt x="67" y="129"/>
                    </a:lnTo>
                    <a:lnTo>
                      <a:pt x="69" y="129"/>
                    </a:lnTo>
                    <a:lnTo>
                      <a:pt x="71" y="129"/>
                    </a:lnTo>
                    <a:lnTo>
                      <a:pt x="71" y="127"/>
                    </a:lnTo>
                    <a:lnTo>
                      <a:pt x="71" y="129"/>
                    </a:lnTo>
                    <a:lnTo>
                      <a:pt x="73" y="129"/>
                    </a:lnTo>
                    <a:lnTo>
                      <a:pt x="75" y="129"/>
                    </a:lnTo>
                    <a:lnTo>
                      <a:pt x="77" y="129"/>
                    </a:lnTo>
                    <a:lnTo>
                      <a:pt x="77" y="127"/>
                    </a:lnTo>
                    <a:lnTo>
                      <a:pt x="79" y="127"/>
                    </a:lnTo>
                    <a:lnTo>
                      <a:pt x="79" y="125"/>
                    </a:lnTo>
                    <a:lnTo>
                      <a:pt x="79" y="127"/>
                    </a:lnTo>
                    <a:lnTo>
                      <a:pt x="79" y="125"/>
                    </a:lnTo>
                    <a:lnTo>
                      <a:pt x="79" y="127"/>
                    </a:lnTo>
                    <a:lnTo>
                      <a:pt x="81" y="127"/>
                    </a:lnTo>
                    <a:lnTo>
                      <a:pt x="81" y="125"/>
                    </a:lnTo>
                    <a:lnTo>
                      <a:pt x="81" y="127"/>
                    </a:lnTo>
                    <a:lnTo>
                      <a:pt x="83" y="127"/>
                    </a:lnTo>
                    <a:lnTo>
                      <a:pt x="83" y="129"/>
                    </a:lnTo>
                    <a:lnTo>
                      <a:pt x="85" y="129"/>
                    </a:lnTo>
                    <a:lnTo>
                      <a:pt x="85" y="131"/>
                    </a:lnTo>
                    <a:lnTo>
                      <a:pt x="85" y="129"/>
                    </a:lnTo>
                    <a:lnTo>
                      <a:pt x="86" y="129"/>
                    </a:lnTo>
                    <a:lnTo>
                      <a:pt x="86" y="127"/>
                    </a:lnTo>
                    <a:lnTo>
                      <a:pt x="88" y="127"/>
                    </a:lnTo>
                    <a:lnTo>
                      <a:pt x="90" y="129"/>
                    </a:lnTo>
                    <a:lnTo>
                      <a:pt x="90" y="127"/>
                    </a:lnTo>
                    <a:lnTo>
                      <a:pt x="90" y="129"/>
                    </a:lnTo>
                    <a:lnTo>
                      <a:pt x="90" y="127"/>
                    </a:lnTo>
                    <a:lnTo>
                      <a:pt x="92" y="129"/>
                    </a:lnTo>
                    <a:lnTo>
                      <a:pt x="92" y="127"/>
                    </a:lnTo>
                    <a:lnTo>
                      <a:pt x="94" y="127"/>
                    </a:lnTo>
                    <a:lnTo>
                      <a:pt x="94" y="125"/>
                    </a:lnTo>
                    <a:lnTo>
                      <a:pt x="96" y="125"/>
                    </a:lnTo>
                    <a:lnTo>
                      <a:pt x="98" y="125"/>
                    </a:lnTo>
                    <a:lnTo>
                      <a:pt x="98" y="123"/>
                    </a:lnTo>
                    <a:lnTo>
                      <a:pt x="100" y="123"/>
                    </a:lnTo>
                    <a:lnTo>
                      <a:pt x="100" y="121"/>
                    </a:lnTo>
                    <a:lnTo>
                      <a:pt x="102" y="121"/>
                    </a:lnTo>
                    <a:lnTo>
                      <a:pt x="102" y="119"/>
                    </a:lnTo>
                    <a:lnTo>
                      <a:pt x="104" y="119"/>
                    </a:lnTo>
                    <a:lnTo>
                      <a:pt x="104" y="117"/>
                    </a:lnTo>
                    <a:lnTo>
                      <a:pt x="106" y="117"/>
                    </a:lnTo>
                    <a:lnTo>
                      <a:pt x="104" y="117"/>
                    </a:lnTo>
                    <a:lnTo>
                      <a:pt x="106" y="117"/>
                    </a:lnTo>
                    <a:lnTo>
                      <a:pt x="108" y="117"/>
                    </a:lnTo>
                    <a:lnTo>
                      <a:pt x="108" y="115"/>
                    </a:lnTo>
                    <a:lnTo>
                      <a:pt x="108" y="117"/>
                    </a:lnTo>
                    <a:lnTo>
                      <a:pt x="109" y="117"/>
                    </a:lnTo>
                    <a:lnTo>
                      <a:pt x="109" y="115"/>
                    </a:lnTo>
                    <a:lnTo>
                      <a:pt x="109" y="117"/>
                    </a:lnTo>
                    <a:lnTo>
                      <a:pt x="111" y="117"/>
                    </a:lnTo>
                    <a:lnTo>
                      <a:pt x="113" y="117"/>
                    </a:lnTo>
                    <a:lnTo>
                      <a:pt x="115" y="117"/>
                    </a:lnTo>
                    <a:lnTo>
                      <a:pt x="115" y="115"/>
                    </a:lnTo>
                    <a:lnTo>
                      <a:pt x="115" y="113"/>
                    </a:lnTo>
                    <a:lnTo>
                      <a:pt x="115" y="111"/>
                    </a:lnTo>
                    <a:lnTo>
                      <a:pt x="115" y="109"/>
                    </a:lnTo>
                    <a:lnTo>
                      <a:pt x="117" y="109"/>
                    </a:lnTo>
                    <a:lnTo>
                      <a:pt x="117" y="107"/>
                    </a:lnTo>
                    <a:lnTo>
                      <a:pt x="119" y="107"/>
                    </a:lnTo>
                    <a:lnTo>
                      <a:pt x="119" y="109"/>
                    </a:lnTo>
                    <a:lnTo>
                      <a:pt x="119" y="107"/>
                    </a:lnTo>
                    <a:lnTo>
                      <a:pt x="119" y="109"/>
                    </a:lnTo>
                    <a:lnTo>
                      <a:pt x="121" y="109"/>
                    </a:lnTo>
                    <a:lnTo>
                      <a:pt x="123" y="109"/>
                    </a:lnTo>
                    <a:lnTo>
                      <a:pt x="125" y="109"/>
                    </a:lnTo>
                    <a:lnTo>
                      <a:pt x="125" y="111"/>
                    </a:lnTo>
                    <a:lnTo>
                      <a:pt x="127" y="111"/>
                    </a:lnTo>
                    <a:lnTo>
                      <a:pt x="127" y="109"/>
                    </a:lnTo>
                    <a:lnTo>
                      <a:pt x="129" y="109"/>
                    </a:lnTo>
                    <a:lnTo>
                      <a:pt x="129" y="107"/>
                    </a:lnTo>
                    <a:lnTo>
                      <a:pt x="131" y="107"/>
                    </a:lnTo>
                    <a:lnTo>
                      <a:pt x="129" y="107"/>
                    </a:lnTo>
                    <a:lnTo>
                      <a:pt x="129" y="106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1" y="102"/>
                    </a:lnTo>
                    <a:lnTo>
                      <a:pt x="129" y="102"/>
                    </a:lnTo>
                    <a:lnTo>
                      <a:pt x="131" y="102"/>
                    </a:lnTo>
                    <a:lnTo>
                      <a:pt x="129" y="102"/>
                    </a:lnTo>
                    <a:lnTo>
                      <a:pt x="131" y="102"/>
                    </a:lnTo>
                    <a:lnTo>
                      <a:pt x="131" y="100"/>
                    </a:lnTo>
                    <a:lnTo>
                      <a:pt x="131" y="98"/>
                    </a:lnTo>
                    <a:lnTo>
                      <a:pt x="133" y="98"/>
                    </a:lnTo>
                    <a:lnTo>
                      <a:pt x="133" y="100"/>
                    </a:lnTo>
                    <a:lnTo>
                      <a:pt x="134" y="100"/>
                    </a:lnTo>
                    <a:lnTo>
                      <a:pt x="136" y="100"/>
                    </a:lnTo>
                    <a:lnTo>
                      <a:pt x="138" y="100"/>
                    </a:lnTo>
                    <a:lnTo>
                      <a:pt x="138" y="98"/>
                    </a:lnTo>
                    <a:lnTo>
                      <a:pt x="138" y="100"/>
                    </a:lnTo>
                    <a:lnTo>
                      <a:pt x="140" y="100"/>
                    </a:lnTo>
                    <a:lnTo>
                      <a:pt x="140" y="98"/>
                    </a:lnTo>
                    <a:lnTo>
                      <a:pt x="140" y="100"/>
                    </a:lnTo>
                    <a:lnTo>
                      <a:pt x="142" y="100"/>
                    </a:lnTo>
                    <a:lnTo>
                      <a:pt x="142" y="98"/>
                    </a:lnTo>
                    <a:lnTo>
                      <a:pt x="142" y="100"/>
                    </a:lnTo>
                    <a:lnTo>
                      <a:pt x="144" y="100"/>
                    </a:lnTo>
                    <a:lnTo>
                      <a:pt x="146" y="100"/>
                    </a:lnTo>
                    <a:lnTo>
                      <a:pt x="148" y="100"/>
                    </a:lnTo>
                    <a:lnTo>
                      <a:pt x="150" y="100"/>
                    </a:lnTo>
                    <a:lnTo>
                      <a:pt x="152" y="100"/>
                    </a:lnTo>
                    <a:lnTo>
                      <a:pt x="152" y="98"/>
                    </a:lnTo>
                    <a:lnTo>
                      <a:pt x="152" y="96"/>
                    </a:lnTo>
                    <a:lnTo>
                      <a:pt x="152" y="94"/>
                    </a:lnTo>
                    <a:lnTo>
                      <a:pt x="150" y="94"/>
                    </a:lnTo>
                    <a:lnTo>
                      <a:pt x="152" y="94"/>
                    </a:lnTo>
                    <a:lnTo>
                      <a:pt x="150" y="94"/>
                    </a:lnTo>
                    <a:lnTo>
                      <a:pt x="150" y="92"/>
                    </a:lnTo>
                    <a:lnTo>
                      <a:pt x="152" y="92"/>
                    </a:lnTo>
                    <a:lnTo>
                      <a:pt x="150" y="92"/>
                    </a:lnTo>
                    <a:lnTo>
                      <a:pt x="152" y="92"/>
                    </a:lnTo>
                    <a:lnTo>
                      <a:pt x="152" y="90"/>
                    </a:lnTo>
                    <a:lnTo>
                      <a:pt x="150" y="90"/>
                    </a:lnTo>
                    <a:lnTo>
                      <a:pt x="150" y="88"/>
                    </a:lnTo>
                    <a:lnTo>
                      <a:pt x="148" y="86"/>
                    </a:lnTo>
                    <a:lnTo>
                      <a:pt x="146" y="86"/>
                    </a:lnTo>
                    <a:lnTo>
                      <a:pt x="144" y="86"/>
                    </a:lnTo>
                    <a:lnTo>
                      <a:pt x="144" y="84"/>
                    </a:lnTo>
                    <a:lnTo>
                      <a:pt x="142" y="84"/>
                    </a:lnTo>
                    <a:lnTo>
                      <a:pt x="144" y="84"/>
                    </a:lnTo>
                    <a:lnTo>
                      <a:pt x="142" y="84"/>
                    </a:lnTo>
                    <a:lnTo>
                      <a:pt x="144" y="84"/>
                    </a:lnTo>
                    <a:lnTo>
                      <a:pt x="142" y="84"/>
                    </a:lnTo>
                    <a:lnTo>
                      <a:pt x="144" y="84"/>
                    </a:lnTo>
                    <a:lnTo>
                      <a:pt x="144" y="83"/>
                    </a:lnTo>
                    <a:lnTo>
                      <a:pt x="142" y="83"/>
                    </a:lnTo>
                    <a:lnTo>
                      <a:pt x="140" y="83"/>
                    </a:lnTo>
                    <a:lnTo>
                      <a:pt x="138" y="83"/>
                    </a:lnTo>
                    <a:lnTo>
                      <a:pt x="138" y="81"/>
                    </a:lnTo>
                    <a:lnTo>
                      <a:pt x="140" y="81"/>
                    </a:lnTo>
                    <a:lnTo>
                      <a:pt x="138" y="81"/>
                    </a:lnTo>
                    <a:lnTo>
                      <a:pt x="140" y="81"/>
                    </a:lnTo>
                    <a:lnTo>
                      <a:pt x="140" y="79"/>
                    </a:lnTo>
                    <a:lnTo>
                      <a:pt x="142" y="79"/>
                    </a:lnTo>
                    <a:lnTo>
                      <a:pt x="142" y="77"/>
                    </a:lnTo>
                    <a:lnTo>
                      <a:pt x="144" y="77"/>
                    </a:lnTo>
                    <a:lnTo>
                      <a:pt x="144" y="75"/>
                    </a:lnTo>
                    <a:lnTo>
                      <a:pt x="142" y="75"/>
                    </a:lnTo>
                    <a:lnTo>
                      <a:pt x="144" y="75"/>
                    </a:lnTo>
                    <a:lnTo>
                      <a:pt x="144" y="73"/>
                    </a:lnTo>
                    <a:lnTo>
                      <a:pt x="142" y="73"/>
                    </a:lnTo>
                    <a:lnTo>
                      <a:pt x="144" y="73"/>
                    </a:lnTo>
                    <a:lnTo>
                      <a:pt x="144" y="71"/>
                    </a:lnTo>
                    <a:lnTo>
                      <a:pt x="142" y="71"/>
                    </a:lnTo>
                    <a:lnTo>
                      <a:pt x="142" y="69"/>
                    </a:lnTo>
                    <a:lnTo>
                      <a:pt x="142" y="67"/>
                    </a:lnTo>
                    <a:lnTo>
                      <a:pt x="142" y="65"/>
                    </a:lnTo>
                    <a:lnTo>
                      <a:pt x="142" y="63"/>
                    </a:lnTo>
                    <a:lnTo>
                      <a:pt x="144" y="63"/>
                    </a:lnTo>
                    <a:lnTo>
                      <a:pt x="142" y="63"/>
                    </a:lnTo>
                    <a:lnTo>
                      <a:pt x="142" y="61"/>
                    </a:lnTo>
                    <a:lnTo>
                      <a:pt x="140" y="61"/>
                    </a:lnTo>
                    <a:lnTo>
                      <a:pt x="138" y="61"/>
                    </a:lnTo>
                    <a:lnTo>
                      <a:pt x="138" y="59"/>
                    </a:lnTo>
                    <a:lnTo>
                      <a:pt x="140" y="58"/>
                    </a:lnTo>
                    <a:lnTo>
                      <a:pt x="140" y="56"/>
                    </a:lnTo>
                    <a:lnTo>
                      <a:pt x="140" y="54"/>
                    </a:lnTo>
                    <a:lnTo>
                      <a:pt x="140" y="52"/>
                    </a:lnTo>
                    <a:lnTo>
                      <a:pt x="142" y="52"/>
                    </a:lnTo>
                    <a:lnTo>
                      <a:pt x="142" y="50"/>
                    </a:lnTo>
                    <a:lnTo>
                      <a:pt x="142" y="48"/>
                    </a:lnTo>
                    <a:lnTo>
                      <a:pt x="144" y="48"/>
                    </a:lnTo>
                    <a:lnTo>
                      <a:pt x="144" y="46"/>
                    </a:lnTo>
                    <a:lnTo>
                      <a:pt x="144" y="44"/>
                    </a:lnTo>
                    <a:lnTo>
                      <a:pt x="146" y="44"/>
                    </a:lnTo>
                    <a:lnTo>
                      <a:pt x="146" y="42"/>
                    </a:lnTo>
                    <a:lnTo>
                      <a:pt x="146" y="40"/>
                    </a:lnTo>
                    <a:lnTo>
                      <a:pt x="146" y="42"/>
                    </a:lnTo>
                    <a:lnTo>
                      <a:pt x="148" y="42"/>
                    </a:lnTo>
                    <a:lnTo>
                      <a:pt x="150" y="42"/>
                    </a:lnTo>
                    <a:lnTo>
                      <a:pt x="152" y="42"/>
                    </a:lnTo>
                    <a:lnTo>
                      <a:pt x="152" y="40"/>
                    </a:lnTo>
                    <a:lnTo>
                      <a:pt x="150" y="40"/>
                    </a:lnTo>
                    <a:lnTo>
                      <a:pt x="150" y="38"/>
                    </a:lnTo>
                    <a:lnTo>
                      <a:pt x="152" y="38"/>
                    </a:lnTo>
                    <a:lnTo>
                      <a:pt x="154" y="36"/>
                    </a:lnTo>
                    <a:lnTo>
                      <a:pt x="152" y="36"/>
                    </a:lnTo>
                    <a:lnTo>
                      <a:pt x="152" y="35"/>
                    </a:lnTo>
                    <a:lnTo>
                      <a:pt x="154" y="35"/>
                    </a:lnTo>
                    <a:lnTo>
                      <a:pt x="154" y="33"/>
                    </a:lnTo>
                    <a:lnTo>
                      <a:pt x="156" y="33"/>
                    </a:lnTo>
                    <a:lnTo>
                      <a:pt x="157" y="33"/>
                    </a:lnTo>
                    <a:lnTo>
                      <a:pt x="157" y="31"/>
                    </a:lnTo>
                    <a:lnTo>
                      <a:pt x="156" y="31"/>
                    </a:lnTo>
                    <a:lnTo>
                      <a:pt x="156" y="29"/>
                    </a:lnTo>
                    <a:lnTo>
                      <a:pt x="154" y="29"/>
                    </a:lnTo>
                    <a:lnTo>
                      <a:pt x="152" y="29"/>
                    </a:lnTo>
                    <a:lnTo>
                      <a:pt x="150" y="29"/>
                    </a:lnTo>
                    <a:lnTo>
                      <a:pt x="150" y="27"/>
                    </a:lnTo>
                    <a:lnTo>
                      <a:pt x="148" y="27"/>
                    </a:lnTo>
                    <a:lnTo>
                      <a:pt x="148" y="29"/>
                    </a:lnTo>
                    <a:lnTo>
                      <a:pt x="148" y="27"/>
                    </a:lnTo>
                    <a:lnTo>
                      <a:pt x="146" y="27"/>
                    </a:lnTo>
                    <a:lnTo>
                      <a:pt x="146" y="25"/>
                    </a:lnTo>
                    <a:lnTo>
                      <a:pt x="144" y="23"/>
                    </a:lnTo>
                    <a:lnTo>
                      <a:pt x="142" y="23"/>
                    </a:lnTo>
                    <a:lnTo>
                      <a:pt x="140" y="23"/>
                    </a:lnTo>
                    <a:lnTo>
                      <a:pt x="138" y="23"/>
                    </a:lnTo>
                    <a:lnTo>
                      <a:pt x="136" y="23"/>
                    </a:lnTo>
                    <a:lnTo>
                      <a:pt x="134" y="23"/>
                    </a:lnTo>
                    <a:lnTo>
                      <a:pt x="134" y="21"/>
                    </a:lnTo>
                    <a:lnTo>
                      <a:pt x="134" y="23"/>
                    </a:lnTo>
                    <a:lnTo>
                      <a:pt x="133" y="23"/>
                    </a:lnTo>
                    <a:lnTo>
                      <a:pt x="133" y="21"/>
                    </a:lnTo>
                    <a:lnTo>
                      <a:pt x="133" y="23"/>
                    </a:lnTo>
                    <a:lnTo>
                      <a:pt x="131" y="23"/>
                    </a:lnTo>
                    <a:lnTo>
                      <a:pt x="131" y="21"/>
                    </a:lnTo>
                    <a:lnTo>
                      <a:pt x="133" y="21"/>
                    </a:lnTo>
                    <a:lnTo>
                      <a:pt x="133" y="19"/>
                    </a:lnTo>
                    <a:lnTo>
                      <a:pt x="131" y="19"/>
                    </a:lnTo>
                    <a:lnTo>
                      <a:pt x="133" y="19"/>
                    </a:lnTo>
                    <a:lnTo>
                      <a:pt x="133" y="17"/>
                    </a:lnTo>
                    <a:lnTo>
                      <a:pt x="133" y="15"/>
                    </a:lnTo>
                    <a:lnTo>
                      <a:pt x="134" y="15"/>
                    </a:lnTo>
                    <a:lnTo>
                      <a:pt x="134" y="13"/>
                    </a:lnTo>
                    <a:lnTo>
                      <a:pt x="136" y="13"/>
                    </a:lnTo>
                    <a:lnTo>
                      <a:pt x="136" y="15"/>
                    </a:lnTo>
                    <a:lnTo>
                      <a:pt x="138" y="15"/>
                    </a:lnTo>
                    <a:lnTo>
                      <a:pt x="138" y="13"/>
                    </a:lnTo>
                    <a:lnTo>
                      <a:pt x="140" y="13"/>
                    </a:lnTo>
                    <a:lnTo>
                      <a:pt x="140" y="11"/>
                    </a:lnTo>
                    <a:lnTo>
                      <a:pt x="142" y="11"/>
                    </a:lnTo>
                    <a:lnTo>
                      <a:pt x="144" y="11"/>
                    </a:lnTo>
                    <a:lnTo>
                      <a:pt x="144" y="10"/>
                    </a:lnTo>
                    <a:lnTo>
                      <a:pt x="144" y="8"/>
                    </a:lnTo>
                    <a:lnTo>
                      <a:pt x="146" y="8"/>
                    </a:lnTo>
                    <a:lnTo>
                      <a:pt x="148" y="8"/>
                    </a:lnTo>
                    <a:lnTo>
                      <a:pt x="150" y="8"/>
                    </a:lnTo>
                    <a:lnTo>
                      <a:pt x="150" y="6"/>
                    </a:lnTo>
                    <a:lnTo>
                      <a:pt x="152" y="6"/>
                    </a:lnTo>
                    <a:lnTo>
                      <a:pt x="154" y="6"/>
                    </a:lnTo>
                    <a:lnTo>
                      <a:pt x="154" y="8"/>
                    </a:lnTo>
                    <a:lnTo>
                      <a:pt x="156" y="8"/>
                    </a:lnTo>
                    <a:lnTo>
                      <a:pt x="156" y="6"/>
                    </a:lnTo>
                    <a:lnTo>
                      <a:pt x="156" y="8"/>
                    </a:lnTo>
                    <a:lnTo>
                      <a:pt x="156" y="6"/>
                    </a:lnTo>
                    <a:lnTo>
                      <a:pt x="156" y="8"/>
                    </a:lnTo>
                    <a:lnTo>
                      <a:pt x="157" y="8"/>
                    </a:lnTo>
                    <a:lnTo>
                      <a:pt x="157" y="6"/>
                    </a:lnTo>
                    <a:lnTo>
                      <a:pt x="159" y="6"/>
                    </a:lnTo>
                    <a:lnTo>
                      <a:pt x="161" y="6"/>
                    </a:lnTo>
                    <a:lnTo>
                      <a:pt x="163" y="6"/>
                    </a:lnTo>
                    <a:lnTo>
                      <a:pt x="165" y="6"/>
                    </a:lnTo>
                    <a:lnTo>
                      <a:pt x="165" y="4"/>
                    </a:lnTo>
                    <a:lnTo>
                      <a:pt x="167" y="4"/>
                    </a:lnTo>
                    <a:lnTo>
                      <a:pt x="167" y="2"/>
                    </a:lnTo>
                    <a:lnTo>
                      <a:pt x="167" y="4"/>
                    </a:lnTo>
                    <a:lnTo>
                      <a:pt x="169" y="4"/>
                    </a:lnTo>
                    <a:lnTo>
                      <a:pt x="171" y="4"/>
                    </a:lnTo>
                    <a:lnTo>
                      <a:pt x="171" y="2"/>
                    </a:lnTo>
                    <a:lnTo>
                      <a:pt x="173" y="2"/>
                    </a:lnTo>
                    <a:lnTo>
                      <a:pt x="173" y="0"/>
                    </a:lnTo>
                    <a:lnTo>
                      <a:pt x="175" y="0"/>
                    </a:lnTo>
                    <a:lnTo>
                      <a:pt x="177" y="0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50" name="Freeform 4857">
                <a:extLst>
                  <a:ext uri="{FF2B5EF4-FFF2-40B4-BE49-F238E27FC236}">
                    <a16:creationId xmlns:a16="http://schemas.microsoft.com/office/drawing/2014/main" id="{84F3527F-BCD3-E8E3-E4AD-078B3CC24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8529" y="840812"/>
                <a:ext cx="418487" cy="622909"/>
              </a:xfrm>
              <a:custGeom>
                <a:avLst/>
                <a:gdLst>
                  <a:gd name="T0" fmla="*/ 27 w 434"/>
                  <a:gd name="T1" fmla="*/ 423 h 646"/>
                  <a:gd name="T2" fmla="*/ 58 w 434"/>
                  <a:gd name="T3" fmla="*/ 423 h 646"/>
                  <a:gd name="T4" fmla="*/ 77 w 434"/>
                  <a:gd name="T5" fmla="*/ 394 h 646"/>
                  <a:gd name="T6" fmla="*/ 83 w 434"/>
                  <a:gd name="T7" fmla="*/ 371 h 646"/>
                  <a:gd name="T8" fmla="*/ 93 w 434"/>
                  <a:gd name="T9" fmla="*/ 348 h 646"/>
                  <a:gd name="T10" fmla="*/ 69 w 434"/>
                  <a:gd name="T11" fmla="*/ 335 h 646"/>
                  <a:gd name="T12" fmla="*/ 52 w 434"/>
                  <a:gd name="T13" fmla="*/ 302 h 646"/>
                  <a:gd name="T14" fmla="*/ 71 w 434"/>
                  <a:gd name="T15" fmla="*/ 271 h 646"/>
                  <a:gd name="T16" fmla="*/ 75 w 434"/>
                  <a:gd name="T17" fmla="*/ 227 h 646"/>
                  <a:gd name="T18" fmla="*/ 62 w 434"/>
                  <a:gd name="T19" fmla="*/ 244 h 646"/>
                  <a:gd name="T20" fmla="*/ 37 w 434"/>
                  <a:gd name="T21" fmla="*/ 242 h 646"/>
                  <a:gd name="T22" fmla="*/ 39 w 434"/>
                  <a:gd name="T23" fmla="*/ 219 h 646"/>
                  <a:gd name="T24" fmla="*/ 14 w 434"/>
                  <a:gd name="T25" fmla="*/ 210 h 646"/>
                  <a:gd name="T26" fmla="*/ 23 w 434"/>
                  <a:gd name="T27" fmla="*/ 196 h 646"/>
                  <a:gd name="T28" fmla="*/ 33 w 434"/>
                  <a:gd name="T29" fmla="*/ 162 h 646"/>
                  <a:gd name="T30" fmla="*/ 58 w 434"/>
                  <a:gd name="T31" fmla="*/ 139 h 646"/>
                  <a:gd name="T32" fmla="*/ 54 w 434"/>
                  <a:gd name="T33" fmla="*/ 104 h 646"/>
                  <a:gd name="T34" fmla="*/ 56 w 434"/>
                  <a:gd name="T35" fmla="*/ 62 h 646"/>
                  <a:gd name="T36" fmla="*/ 69 w 434"/>
                  <a:gd name="T37" fmla="*/ 33 h 646"/>
                  <a:gd name="T38" fmla="*/ 81 w 434"/>
                  <a:gd name="T39" fmla="*/ 33 h 646"/>
                  <a:gd name="T40" fmla="*/ 112 w 434"/>
                  <a:gd name="T41" fmla="*/ 29 h 646"/>
                  <a:gd name="T42" fmla="*/ 135 w 434"/>
                  <a:gd name="T43" fmla="*/ 18 h 646"/>
                  <a:gd name="T44" fmla="*/ 160 w 434"/>
                  <a:gd name="T45" fmla="*/ 2 h 646"/>
                  <a:gd name="T46" fmla="*/ 177 w 434"/>
                  <a:gd name="T47" fmla="*/ 27 h 646"/>
                  <a:gd name="T48" fmla="*/ 183 w 434"/>
                  <a:gd name="T49" fmla="*/ 54 h 646"/>
                  <a:gd name="T50" fmla="*/ 213 w 434"/>
                  <a:gd name="T51" fmla="*/ 45 h 646"/>
                  <a:gd name="T52" fmla="*/ 229 w 434"/>
                  <a:gd name="T53" fmla="*/ 54 h 646"/>
                  <a:gd name="T54" fmla="*/ 252 w 434"/>
                  <a:gd name="T55" fmla="*/ 141 h 646"/>
                  <a:gd name="T56" fmla="*/ 265 w 434"/>
                  <a:gd name="T57" fmla="*/ 185 h 646"/>
                  <a:gd name="T58" fmla="*/ 325 w 434"/>
                  <a:gd name="T59" fmla="*/ 246 h 646"/>
                  <a:gd name="T60" fmla="*/ 331 w 434"/>
                  <a:gd name="T61" fmla="*/ 279 h 646"/>
                  <a:gd name="T62" fmla="*/ 338 w 434"/>
                  <a:gd name="T63" fmla="*/ 302 h 646"/>
                  <a:gd name="T64" fmla="*/ 340 w 434"/>
                  <a:gd name="T65" fmla="*/ 327 h 646"/>
                  <a:gd name="T66" fmla="*/ 327 w 434"/>
                  <a:gd name="T67" fmla="*/ 335 h 646"/>
                  <a:gd name="T68" fmla="*/ 306 w 434"/>
                  <a:gd name="T69" fmla="*/ 356 h 646"/>
                  <a:gd name="T70" fmla="*/ 315 w 434"/>
                  <a:gd name="T71" fmla="*/ 381 h 646"/>
                  <a:gd name="T72" fmla="*/ 308 w 434"/>
                  <a:gd name="T73" fmla="*/ 425 h 646"/>
                  <a:gd name="T74" fmla="*/ 311 w 434"/>
                  <a:gd name="T75" fmla="*/ 454 h 646"/>
                  <a:gd name="T76" fmla="*/ 315 w 434"/>
                  <a:gd name="T77" fmla="*/ 488 h 646"/>
                  <a:gd name="T78" fmla="*/ 350 w 434"/>
                  <a:gd name="T79" fmla="*/ 511 h 646"/>
                  <a:gd name="T80" fmla="*/ 373 w 434"/>
                  <a:gd name="T81" fmla="*/ 505 h 646"/>
                  <a:gd name="T82" fmla="*/ 394 w 434"/>
                  <a:gd name="T83" fmla="*/ 527 h 646"/>
                  <a:gd name="T84" fmla="*/ 423 w 434"/>
                  <a:gd name="T85" fmla="*/ 594 h 646"/>
                  <a:gd name="T86" fmla="*/ 411 w 434"/>
                  <a:gd name="T87" fmla="*/ 600 h 646"/>
                  <a:gd name="T88" fmla="*/ 382 w 434"/>
                  <a:gd name="T89" fmla="*/ 609 h 646"/>
                  <a:gd name="T90" fmla="*/ 357 w 434"/>
                  <a:gd name="T91" fmla="*/ 615 h 646"/>
                  <a:gd name="T92" fmla="*/ 333 w 434"/>
                  <a:gd name="T93" fmla="*/ 644 h 646"/>
                  <a:gd name="T94" fmla="*/ 304 w 434"/>
                  <a:gd name="T95" fmla="*/ 636 h 646"/>
                  <a:gd name="T96" fmla="*/ 290 w 434"/>
                  <a:gd name="T97" fmla="*/ 621 h 646"/>
                  <a:gd name="T98" fmla="*/ 260 w 434"/>
                  <a:gd name="T99" fmla="*/ 617 h 646"/>
                  <a:gd name="T100" fmla="*/ 237 w 434"/>
                  <a:gd name="T101" fmla="*/ 611 h 646"/>
                  <a:gd name="T102" fmla="*/ 202 w 434"/>
                  <a:gd name="T103" fmla="*/ 598 h 646"/>
                  <a:gd name="T104" fmla="*/ 213 w 434"/>
                  <a:gd name="T105" fmla="*/ 567 h 646"/>
                  <a:gd name="T106" fmla="*/ 204 w 434"/>
                  <a:gd name="T107" fmla="*/ 538 h 646"/>
                  <a:gd name="T108" fmla="*/ 204 w 434"/>
                  <a:gd name="T109" fmla="*/ 507 h 646"/>
                  <a:gd name="T110" fmla="*/ 187 w 434"/>
                  <a:gd name="T111" fmla="*/ 479 h 646"/>
                  <a:gd name="T112" fmla="*/ 171 w 434"/>
                  <a:gd name="T113" fmla="*/ 446 h 646"/>
                  <a:gd name="T114" fmla="*/ 135 w 434"/>
                  <a:gd name="T115" fmla="*/ 448 h 646"/>
                  <a:gd name="T116" fmla="*/ 104 w 434"/>
                  <a:gd name="T117" fmla="*/ 450 h 646"/>
                  <a:gd name="T118" fmla="*/ 87 w 434"/>
                  <a:gd name="T119" fmla="*/ 465 h 646"/>
                  <a:gd name="T120" fmla="*/ 58 w 434"/>
                  <a:gd name="T121" fmla="*/ 461 h 646"/>
                  <a:gd name="T122" fmla="*/ 33 w 434"/>
                  <a:gd name="T123" fmla="*/ 450 h 646"/>
                  <a:gd name="T124" fmla="*/ 20 w 434"/>
                  <a:gd name="T125" fmla="*/ 433 h 64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434" h="646">
                    <a:moveTo>
                      <a:pt x="0" y="413"/>
                    </a:moveTo>
                    <a:lnTo>
                      <a:pt x="0" y="411"/>
                    </a:lnTo>
                    <a:lnTo>
                      <a:pt x="0" y="413"/>
                    </a:lnTo>
                    <a:lnTo>
                      <a:pt x="2" y="413"/>
                    </a:lnTo>
                    <a:lnTo>
                      <a:pt x="4" y="413"/>
                    </a:lnTo>
                    <a:lnTo>
                      <a:pt x="6" y="413"/>
                    </a:lnTo>
                    <a:lnTo>
                      <a:pt x="6" y="415"/>
                    </a:lnTo>
                    <a:lnTo>
                      <a:pt x="8" y="415"/>
                    </a:lnTo>
                    <a:lnTo>
                      <a:pt x="8" y="413"/>
                    </a:lnTo>
                    <a:lnTo>
                      <a:pt x="10" y="413"/>
                    </a:lnTo>
                    <a:lnTo>
                      <a:pt x="10" y="415"/>
                    </a:lnTo>
                    <a:lnTo>
                      <a:pt x="12" y="415"/>
                    </a:lnTo>
                    <a:lnTo>
                      <a:pt x="14" y="415"/>
                    </a:lnTo>
                    <a:lnTo>
                      <a:pt x="16" y="415"/>
                    </a:lnTo>
                    <a:lnTo>
                      <a:pt x="18" y="415"/>
                    </a:lnTo>
                    <a:lnTo>
                      <a:pt x="18" y="417"/>
                    </a:lnTo>
                    <a:lnTo>
                      <a:pt x="20" y="417"/>
                    </a:lnTo>
                    <a:lnTo>
                      <a:pt x="20" y="419"/>
                    </a:lnTo>
                    <a:lnTo>
                      <a:pt x="20" y="417"/>
                    </a:lnTo>
                    <a:lnTo>
                      <a:pt x="20" y="419"/>
                    </a:lnTo>
                    <a:lnTo>
                      <a:pt x="20" y="421"/>
                    </a:lnTo>
                    <a:lnTo>
                      <a:pt x="21" y="421"/>
                    </a:lnTo>
                    <a:lnTo>
                      <a:pt x="21" y="423"/>
                    </a:lnTo>
                    <a:lnTo>
                      <a:pt x="23" y="423"/>
                    </a:lnTo>
                    <a:lnTo>
                      <a:pt x="25" y="423"/>
                    </a:lnTo>
                    <a:lnTo>
                      <a:pt x="25" y="425"/>
                    </a:lnTo>
                    <a:lnTo>
                      <a:pt x="27" y="425"/>
                    </a:lnTo>
                    <a:lnTo>
                      <a:pt x="27" y="423"/>
                    </a:lnTo>
                    <a:lnTo>
                      <a:pt x="27" y="425"/>
                    </a:lnTo>
                    <a:lnTo>
                      <a:pt x="27" y="423"/>
                    </a:lnTo>
                    <a:lnTo>
                      <a:pt x="29" y="423"/>
                    </a:lnTo>
                    <a:lnTo>
                      <a:pt x="29" y="425"/>
                    </a:lnTo>
                    <a:lnTo>
                      <a:pt x="31" y="425"/>
                    </a:lnTo>
                    <a:lnTo>
                      <a:pt x="31" y="427"/>
                    </a:lnTo>
                    <a:lnTo>
                      <a:pt x="31" y="429"/>
                    </a:lnTo>
                    <a:lnTo>
                      <a:pt x="33" y="429"/>
                    </a:lnTo>
                    <a:lnTo>
                      <a:pt x="33" y="431"/>
                    </a:lnTo>
                    <a:lnTo>
                      <a:pt x="35" y="431"/>
                    </a:lnTo>
                    <a:lnTo>
                      <a:pt x="37" y="431"/>
                    </a:lnTo>
                    <a:lnTo>
                      <a:pt x="37" y="433"/>
                    </a:lnTo>
                    <a:lnTo>
                      <a:pt x="39" y="433"/>
                    </a:lnTo>
                    <a:lnTo>
                      <a:pt x="41" y="433"/>
                    </a:lnTo>
                    <a:lnTo>
                      <a:pt x="41" y="431"/>
                    </a:lnTo>
                    <a:lnTo>
                      <a:pt x="43" y="431"/>
                    </a:lnTo>
                    <a:lnTo>
                      <a:pt x="45" y="431"/>
                    </a:lnTo>
                    <a:lnTo>
                      <a:pt x="45" y="429"/>
                    </a:lnTo>
                    <a:lnTo>
                      <a:pt x="45" y="427"/>
                    </a:lnTo>
                    <a:lnTo>
                      <a:pt x="46" y="427"/>
                    </a:lnTo>
                    <a:lnTo>
                      <a:pt x="48" y="427"/>
                    </a:lnTo>
                    <a:lnTo>
                      <a:pt x="50" y="427"/>
                    </a:lnTo>
                    <a:lnTo>
                      <a:pt x="52" y="427"/>
                    </a:lnTo>
                    <a:lnTo>
                      <a:pt x="52" y="425"/>
                    </a:lnTo>
                    <a:lnTo>
                      <a:pt x="54" y="425"/>
                    </a:lnTo>
                    <a:lnTo>
                      <a:pt x="54" y="423"/>
                    </a:lnTo>
                    <a:lnTo>
                      <a:pt x="56" y="423"/>
                    </a:lnTo>
                    <a:lnTo>
                      <a:pt x="58" y="423"/>
                    </a:lnTo>
                    <a:lnTo>
                      <a:pt x="58" y="421"/>
                    </a:lnTo>
                    <a:lnTo>
                      <a:pt x="60" y="421"/>
                    </a:lnTo>
                    <a:lnTo>
                      <a:pt x="60" y="419"/>
                    </a:lnTo>
                    <a:lnTo>
                      <a:pt x="60" y="421"/>
                    </a:lnTo>
                    <a:lnTo>
                      <a:pt x="60" y="419"/>
                    </a:lnTo>
                    <a:lnTo>
                      <a:pt x="62" y="419"/>
                    </a:lnTo>
                    <a:lnTo>
                      <a:pt x="60" y="419"/>
                    </a:lnTo>
                    <a:lnTo>
                      <a:pt x="60" y="417"/>
                    </a:lnTo>
                    <a:lnTo>
                      <a:pt x="62" y="417"/>
                    </a:lnTo>
                    <a:lnTo>
                      <a:pt x="62" y="415"/>
                    </a:lnTo>
                    <a:lnTo>
                      <a:pt x="62" y="413"/>
                    </a:lnTo>
                    <a:lnTo>
                      <a:pt x="64" y="413"/>
                    </a:lnTo>
                    <a:lnTo>
                      <a:pt x="64" y="411"/>
                    </a:lnTo>
                    <a:lnTo>
                      <a:pt x="66" y="411"/>
                    </a:lnTo>
                    <a:lnTo>
                      <a:pt x="66" y="409"/>
                    </a:lnTo>
                    <a:lnTo>
                      <a:pt x="68" y="409"/>
                    </a:lnTo>
                    <a:lnTo>
                      <a:pt x="68" y="408"/>
                    </a:lnTo>
                    <a:lnTo>
                      <a:pt x="69" y="408"/>
                    </a:lnTo>
                    <a:lnTo>
                      <a:pt x="69" y="406"/>
                    </a:lnTo>
                    <a:lnTo>
                      <a:pt x="71" y="404"/>
                    </a:lnTo>
                    <a:lnTo>
                      <a:pt x="71" y="402"/>
                    </a:lnTo>
                    <a:lnTo>
                      <a:pt x="73" y="402"/>
                    </a:lnTo>
                    <a:lnTo>
                      <a:pt x="75" y="402"/>
                    </a:lnTo>
                    <a:lnTo>
                      <a:pt x="75" y="400"/>
                    </a:lnTo>
                    <a:lnTo>
                      <a:pt x="75" y="398"/>
                    </a:lnTo>
                    <a:lnTo>
                      <a:pt x="75" y="396"/>
                    </a:lnTo>
                    <a:lnTo>
                      <a:pt x="77" y="396"/>
                    </a:lnTo>
                    <a:lnTo>
                      <a:pt x="77" y="394"/>
                    </a:lnTo>
                    <a:lnTo>
                      <a:pt x="75" y="394"/>
                    </a:lnTo>
                    <a:lnTo>
                      <a:pt x="75" y="392"/>
                    </a:lnTo>
                    <a:lnTo>
                      <a:pt x="75" y="390"/>
                    </a:lnTo>
                    <a:lnTo>
                      <a:pt x="77" y="388"/>
                    </a:lnTo>
                    <a:lnTo>
                      <a:pt x="75" y="388"/>
                    </a:lnTo>
                    <a:lnTo>
                      <a:pt x="75" y="386"/>
                    </a:lnTo>
                    <a:lnTo>
                      <a:pt x="75" y="385"/>
                    </a:lnTo>
                    <a:lnTo>
                      <a:pt x="73" y="383"/>
                    </a:lnTo>
                    <a:lnTo>
                      <a:pt x="75" y="383"/>
                    </a:lnTo>
                    <a:lnTo>
                      <a:pt x="73" y="381"/>
                    </a:lnTo>
                    <a:lnTo>
                      <a:pt x="75" y="381"/>
                    </a:lnTo>
                    <a:lnTo>
                      <a:pt x="73" y="381"/>
                    </a:lnTo>
                    <a:lnTo>
                      <a:pt x="75" y="381"/>
                    </a:lnTo>
                    <a:lnTo>
                      <a:pt x="75" y="379"/>
                    </a:lnTo>
                    <a:lnTo>
                      <a:pt x="75" y="377"/>
                    </a:lnTo>
                    <a:lnTo>
                      <a:pt x="75" y="375"/>
                    </a:lnTo>
                    <a:lnTo>
                      <a:pt x="75" y="373"/>
                    </a:lnTo>
                    <a:lnTo>
                      <a:pt x="77" y="373"/>
                    </a:lnTo>
                    <a:lnTo>
                      <a:pt x="77" y="371"/>
                    </a:lnTo>
                    <a:lnTo>
                      <a:pt x="79" y="371"/>
                    </a:lnTo>
                    <a:lnTo>
                      <a:pt x="79" y="369"/>
                    </a:lnTo>
                    <a:lnTo>
                      <a:pt x="79" y="371"/>
                    </a:lnTo>
                    <a:lnTo>
                      <a:pt x="81" y="371"/>
                    </a:lnTo>
                    <a:lnTo>
                      <a:pt x="81" y="369"/>
                    </a:lnTo>
                    <a:lnTo>
                      <a:pt x="81" y="371"/>
                    </a:lnTo>
                    <a:lnTo>
                      <a:pt x="81" y="369"/>
                    </a:lnTo>
                    <a:lnTo>
                      <a:pt x="83" y="369"/>
                    </a:lnTo>
                    <a:lnTo>
                      <a:pt x="83" y="371"/>
                    </a:lnTo>
                    <a:lnTo>
                      <a:pt x="85" y="371"/>
                    </a:lnTo>
                    <a:lnTo>
                      <a:pt x="85" y="369"/>
                    </a:lnTo>
                    <a:lnTo>
                      <a:pt x="85" y="371"/>
                    </a:lnTo>
                    <a:lnTo>
                      <a:pt x="87" y="369"/>
                    </a:lnTo>
                    <a:lnTo>
                      <a:pt x="87" y="371"/>
                    </a:lnTo>
                    <a:lnTo>
                      <a:pt x="87" y="369"/>
                    </a:lnTo>
                    <a:lnTo>
                      <a:pt x="87" y="367"/>
                    </a:lnTo>
                    <a:lnTo>
                      <a:pt x="89" y="367"/>
                    </a:lnTo>
                    <a:lnTo>
                      <a:pt x="89" y="365"/>
                    </a:lnTo>
                    <a:lnTo>
                      <a:pt x="87" y="365"/>
                    </a:lnTo>
                    <a:lnTo>
                      <a:pt x="89" y="365"/>
                    </a:lnTo>
                    <a:lnTo>
                      <a:pt x="91" y="365"/>
                    </a:lnTo>
                    <a:lnTo>
                      <a:pt x="91" y="363"/>
                    </a:lnTo>
                    <a:lnTo>
                      <a:pt x="93" y="363"/>
                    </a:lnTo>
                    <a:lnTo>
                      <a:pt x="94" y="363"/>
                    </a:lnTo>
                    <a:lnTo>
                      <a:pt x="94" y="361"/>
                    </a:lnTo>
                    <a:lnTo>
                      <a:pt x="94" y="360"/>
                    </a:lnTo>
                    <a:lnTo>
                      <a:pt x="94" y="358"/>
                    </a:lnTo>
                    <a:lnTo>
                      <a:pt x="94" y="356"/>
                    </a:lnTo>
                    <a:lnTo>
                      <a:pt x="94" y="354"/>
                    </a:lnTo>
                    <a:lnTo>
                      <a:pt x="94" y="352"/>
                    </a:lnTo>
                    <a:lnTo>
                      <a:pt x="94" y="350"/>
                    </a:lnTo>
                    <a:lnTo>
                      <a:pt x="94" y="348"/>
                    </a:lnTo>
                    <a:lnTo>
                      <a:pt x="93" y="348"/>
                    </a:lnTo>
                    <a:lnTo>
                      <a:pt x="94" y="348"/>
                    </a:lnTo>
                    <a:lnTo>
                      <a:pt x="93" y="348"/>
                    </a:lnTo>
                    <a:lnTo>
                      <a:pt x="93" y="346"/>
                    </a:lnTo>
                    <a:lnTo>
                      <a:pt x="93" y="348"/>
                    </a:lnTo>
                    <a:lnTo>
                      <a:pt x="91" y="348"/>
                    </a:lnTo>
                    <a:lnTo>
                      <a:pt x="91" y="350"/>
                    </a:lnTo>
                    <a:lnTo>
                      <a:pt x="89" y="350"/>
                    </a:lnTo>
                    <a:lnTo>
                      <a:pt x="89" y="348"/>
                    </a:lnTo>
                    <a:lnTo>
                      <a:pt x="89" y="346"/>
                    </a:lnTo>
                    <a:lnTo>
                      <a:pt x="87" y="346"/>
                    </a:lnTo>
                    <a:lnTo>
                      <a:pt x="87" y="344"/>
                    </a:lnTo>
                    <a:lnTo>
                      <a:pt x="87" y="342"/>
                    </a:lnTo>
                    <a:lnTo>
                      <a:pt x="85" y="342"/>
                    </a:lnTo>
                    <a:lnTo>
                      <a:pt x="85" y="340"/>
                    </a:lnTo>
                    <a:lnTo>
                      <a:pt x="83" y="340"/>
                    </a:lnTo>
                    <a:lnTo>
                      <a:pt x="83" y="342"/>
                    </a:lnTo>
                    <a:lnTo>
                      <a:pt x="81" y="342"/>
                    </a:lnTo>
                    <a:lnTo>
                      <a:pt x="81" y="340"/>
                    </a:lnTo>
                    <a:lnTo>
                      <a:pt x="79" y="340"/>
                    </a:lnTo>
                    <a:lnTo>
                      <a:pt x="79" y="338"/>
                    </a:lnTo>
                    <a:lnTo>
                      <a:pt x="79" y="340"/>
                    </a:lnTo>
                    <a:lnTo>
                      <a:pt x="77" y="340"/>
                    </a:lnTo>
                    <a:lnTo>
                      <a:pt x="75" y="340"/>
                    </a:lnTo>
                    <a:lnTo>
                      <a:pt x="73" y="340"/>
                    </a:lnTo>
                    <a:lnTo>
                      <a:pt x="71" y="340"/>
                    </a:lnTo>
                    <a:lnTo>
                      <a:pt x="71" y="342"/>
                    </a:lnTo>
                    <a:lnTo>
                      <a:pt x="69" y="342"/>
                    </a:lnTo>
                    <a:lnTo>
                      <a:pt x="69" y="340"/>
                    </a:lnTo>
                    <a:lnTo>
                      <a:pt x="71" y="340"/>
                    </a:lnTo>
                    <a:lnTo>
                      <a:pt x="69" y="338"/>
                    </a:lnTo>
                    <a:lnTo>
                      <a:pt x="69" y="337"/>
                    </a:lnTo>
                    <a:lnTo>
                      <a:pt x="69" y="335"/>
                    </a:lnTo>
                    <a:lnTo>
                      <a:pt x="69" y="333"/>
                    </a:lnTo>
                    <a:lnTo>
                      <a:pt x="68" y="333"/>
                    </a:lnTo>
                    <a:lnTo>
                      <a:pt x="68" y="331"/>
                    </a:lnTo>
                    <a:lnTo>
                      <a:pt x="69" y="331"/>
                    </a:lnTo>
                    <a:lnTo>
                      <a:pt x="69" y="329"/>
                    </a:lnTo>
                    <a:lnTo>
                      <a:pt x="69" y="327"/>
                    </a:lnTo>
                    <a:lnTo>
                      <a:pt x="69" y="325"/>
                    </a:lnTo>
                    <a:lnTo>
                      <a:pt x="69" y="323"/>
                    </a:lnTo>
                    <a:lnTo>
                      <a:pt x="68" y="323"/>
                    </a:lnTo>
                    <a:lnTo>
                      <a:pt x="68" y="321"/>
                    </a:lnTo>
                    <a:lnTo>
                      <a:pt x="68" y="319"/>
                    </a:lnTo>
                    <a:lnTo>
                      <a:pt x="68" y="317"/>
                    </a:lnTo>
                    <a:lnTo>
                      <a:pt x="66" y="315"/>
                    </a:lnTo>
                    <a:lnTo>
                      <a:pt x="64" y="315"/>
                    </a:lnTo>
                    <a:lnTo>
                      <a:pt x="62" y="313"/>
                    </a:lnTo>
                    <a:lnTo>
                      <a:pt x="62" y="315"/>
                    </a:lnTo>
                    <a:lnTo>
                      <a:pt x="60" y="315"/>
                    </a:lnTo>
                    <a:lnTo>
                      <a:pt x="58" y="315"/>
                    </a:lnTo>
                    <a:lnTo>
                      <a:pt x="58" y="313"/>
                    </a:lnTo>
                    <a:lnTo>
                      <a:pt x="58" y="312"/>
                    </a:lnTo>
                    <a:lnTo>
                      <a:pt x="58" y="310"/>
                    </a:lnTo>
                    <a:lnTo>
                      <a:pt x="56" y="310"/>
                    </a:lnTo>
                    <a:lnTo>
                      <a:pt x="56" y="308"/>
                    </a:lnTo>
                    <a:lnTo>
                      <a:pt x="54" y="308"/>
                    </a:lnTo>
                    <a:lnTo>
                      <a:pt x="52" y="308"/>
                    </a:lnTo>
                    <a:lnTo>
                      <a:pt x="52" y="306"/>
                    </a:lnTo>
                    <a:lnTo>
                      <a:pt x="52" y="304"/>
                    </a:lnTo>
                    <a:lnTo>
                      <a:pt x="52" y="302"/>
                    </a:lnTo>
                    <a:lnTo>
                      <a:pt x="52" y="300"/>
                    </a:lnTo>
                    <a:lnTo>
                      <a:pt x="54" y="300"/>
                    </a:lnTo>
                    <a:lnTo>
                      <a:pt x="54" y="298"/>
                    </a:lnTo>
                    <a:lnTo>
                      <a:pt x="54" y="296"/>
                    </a:lnTo>
                    <a:lnTo>
                      <a:pt x="56" y="296"/>
                    </a:lnTo>
                    <a:lnTo>
                      <a:pt x="58" y="296"/>
                    </a:lnTo>
                    <a:lnTo>
                      <a:pt x="58" y="294"/>
                    </a:lnTo>
                    <a:lnTo>
                      <a:pt x="56" y="294"/>
                    </a:lnTo>
                    <a:lnTo>
                      <a:pt x="56" y="292"/>
                    </a:lnTo>
                    <a:lnTo>
                      <a:pt x="58" y="292"/>
                    </a:lnTo>
                    <a:lnTo>
                      <a:pt x="58" y="290"/>
                    </a:lnTo>
                    <a:lnTo>
                      <a:pt x="58" y="289"/>
                    </a:lnTo>
                    <a:lnTo>
                      <a:pt x="60" y="289"/>
                    </a:lnTo>
                    <a:lnTo>
                      <a:pt x="60" y="287"/>
                    </a:lnTo>
                    <a:lnTo>
                      <a:pt x="60" y="285"/>
                    </a:lnTo>
                    <a:lnTo>
                      <a:pt x="62" y="285"/>
                    </a:lnTo>
                    <a:lnTo>
                      <a:pt x="62" y="283"/>
                    </a:lnTo>
                    <a:lnTo>
                      <a:pt x="62" y="281"/>
                    </a:lnTo>
                    <a:lnTo>
                      <a:pt x="62" y="279"/>
                    </a:lnTo>
                    <a:lnTo>
                      <a:pt x="62" y="277"/>
                    </a:lnTo>
                    <a:lnTo>
                      <a:pt x="64" y="277"/>
                    </a:lnTo>
                    <a:lnTo>
                      <a:pt x="64" y="275"/>
                    </a:lnTo>
                    <a:lnTo>
                      <a:pt x="66" y="275"/>
                    </a:lnTo>
                    <a:lnTo>
                      <a:pt x="68" y="275"/>
                    </a:lnTo>
                    <a:lnTo>
                      <a:pt x="68" y="273"/>
                    </a:lnTo>
                    <a:lnTo>
                      <a:pt x="69" y="273"/>
                    </a:lnTo>
                    <a:lnTo>
                      <a:pt x="69" y="271"/>
                    </a:lnTo>
                    <a:lnTo>
                      <a:pt x="71" y="271"/>
                    </a:lnTo>
                    <a:lnTo>
                      <a:pt x="71" y="269"/>
                    </a:lnTo>
                    <a:lnTo>
                      <a:pt x="71" y="267"/>
                    </a:lnTo>
                    <a:lnTo>
                      <a:pt x="69" y="267"/>
                    </a:lnTo>
                    <a:lnTo>
                      <a:pt x="69" y="265"/>
                    </a:lnTo>
                    <a:lnTo>
                      <a:pt x="71" y="265"/>
                    </a:lnTo>
                    <a:lnTo>
                      <a:pt x="71" y="264"/>
                    </a:lnTo>
                    <a:lnTo>
                      <a:pt x="71" y="262"/>
                    </a:lnTo>
                    <a:lnTo>
                      <a:pt x="71" y="260"/>
                    </a:lnTo>
                    <a:lnTo>
                      <a:pt x="73" y="258"/>
                    </a:lnTo>
                    <a:lnTo>
                      <a:pt x="75" y="258"/>
                    </a:lnTo>
                    <a:lnTo>
                      <a:pt x="75" y="256"/>
                    </a:lnTo>
                    <a:lnTo>
                      <a:pt x="75" y="254"/>
                    </a:lnTo>
                    <a:lnTo>
                      <a:pt x="75" y="252"/>
                    </a:lnTo>
                    <a:lnTo>
                      <a:pt x="75" y="250"/>
                    </a:lnTo>
                    <a:lnTo>
                      <a:pt x="75" y="248"/>
                    </a:lnTo>
                    <a:lnTo>
                      <a:pt x="75" y="246"/>
                    </a:lnTo>
                    <a:lnTo>
                      <a:pt x="75" y="244"/>
                    </a:lnTo>
                    <a:lnTo>
                      <a:pt x="75" y="242"/>
                    </a:lnTo>
                    <a:lnTo>
                      <a:pt x="75" y="241"/>
                    </a:lnTo>
                    <a:lnTo>
                      <a:pt x="75" y="239"/>
                    </a:lnTo>
                    <a:lnTo>
                      <a:pt x="75" y="237"/>
                    </a:lnTo>
                    <a:lnTo>
                      <a:pt x="77" y="237"/>
                    </a:lnTo>
                    <a:lnTo>
                      <a:pt x="77" y="235"/>
                    </a:lnTo>
                    <a:lnTo>
                      <a:pt x="77" y="233"/>
                    </a:lnTo>
                    <a:lnTo>
                      <a:pt x="77" y="231"/>
                    </a:lnTo>
                    <a:lnTo>
                      <a:pt x="77" y="229"/>
                    </a:lnTo>
                    <a:lnTo>
                      <a:pt x="75" y="229"/>
                    </a:lnTo>
                    <a:lnTo>
                      <a:pt x="75" y="227"/>
                    </a:lnTo>
                    <a:lnTo>
                      <a:pt x="73" y="227"/>
                    </a:lnTo>
                    <a:lnTo>
                      <a:pt x="73" y="225"/>
                    </a:lnTo>
                    <a:lnTo>
                      <a:pt x="71" y="225"/>
                    </a:lnTo>
                    <a:lnTo>
                      <a:pt x="71" y="223"/>
                    </a:lnTo>
                    <a:lnTo>
                      <a:pt x="69" y="223"/>
                    </a:lnTo>
                    <a:lnTo>
                      <a:pt x="68" y="223"/>
                    </a:lnTo>
                    <a:lnTo>
                      <a:pt x="68" y="221"/>
                    </a:lnTo>
                    <a:lnTo>
                      <a:pt x="66" y="221"/>
                    </a:lnTo>
                    <a:lnTo>
                      <a:pt x="64" y="223"/>
                    </a:lnTo>
                    <a:lnTo>
                      <a:pt x="62" y="223"/>
                    </a:lnTo>
                    <a:lnTo>
                      <a:pt x="60" y="223"/>
                    </a:lnTo>
                    <a:lnTo>
                      <a:pt x="58" y="223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58" y="229"/>
                    </a:lnTo>
                    <a:lnTo>
                      <a:pt x="58" y="231"/>
                    </a:lnTo>
                    <a:lnTo>
                      <a:pt x="60" y="233"/>
                    </a:lnTo>
                    <a:lnTo>
                      <a:pt x="62" y="233"/>
                    </a:lnTo>
                    <a:lnTo>
                      <a:pt x="62" y="235"/>
                    </a:lnTo>
                    <a:lnTo>
                      <a:pt x="60" y="235"/>
                    </a:lnTo>
                    <a:lnTo>
                      <a:pt x="60" y="237"/>
                    </a:lnTo>
                    <a:lnTo>
                      <a:pt x="60" y="239"/>
                    </a:lnTo>
                    <a:lnTo>
                      <a:pt x="62" y="239"/>
                    </a:lnTo>
                    <a:lnTo>
                      <a:pt x="64" y="239"/>
                    </a:lnTo>
                    <a:lnTo>
                      <a:pt x="64" y="241"/>
                    </a:lnTo>
                    <a:lnTo>
                      <a:pt x="64" y="242"/>
                    </a:lnTo>
                    <a:lnTo>
                      <a:pt x="64" y="244"/>
                    </a:lnTo>
                    <a:lnTo>
                      <a:pt x="62" y="244"/>
                    </a:lnTo>
                    <a:lnTo>
                      <a:pt x="62" y="246"/>
                    </a:lnTo>
                    <a:lnTo>
                      <a:pt x="60" y="246"/>
                    </a:lnTo>
                    <a:lnTo>
                      <a:pt x="58" y="246"/>
                    </a:lnTo>
                    <a:lnTo>
                      <a:pt x="58" y="248"/>
                    </a:lnTo>
                    <a:lnTo>
                      <a:pt x="60" y="248"/>
                    </a:lnTo>
                    <a:lnTo>
                      <a:pt x="58" y="248"/>
                    </a:lnTo>
                    <a:lnTo>
                      <a:pt x="56" y="248"/>
                    </a:lnTo>
                    <a:lnTo>
                      <a:pt x="54" y="248"/>
                    </a:lnTo>
                    <a:lnTo>
                      <a:pt x="52" y="248"/>
                    </a:lnTo>
                    <a:lnTo>
                      <a:pt x="52" y="250"/>
                    </a:lnTo>
                    <a:lnTo>
                      <a:pt x="52" y="252"/>
                    </a:lnTo>
                    <a:lnTo>
                      <a:pt x="50" y="252"/>
                    </a:lnTo>
                    <a:lnTo>
                      <a:pt x="50" y="254"/>
                    </a:lnTo>
                    <a:lnTo>
                      <a:pt x="48" y="254"/>
                    </a:lnTo>
                    <a:lnTo>
                      <a:pt x="46" y="254"/>
                    </a:lnTo>
                    <a:lnTo>
                      <a:pt x="46" y="252"/>
                    </a:lnTo>
                    <a:lnTo>
                      <a:pt x="45" y="252"/>
                    </a:lnTo>
                    <a:lnTo>
                      <a:pt x="45" y="250"/>
                    </a:lnTo>
                    <a:lnTo>
                      <a:pt x="46" y="250"/>
                    </a:lnTo>
                    <a:lnTo>
                      <a:pt x="46" y="248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41" y="248"/>
                    </a:lnTo>
                    <a:lnTo>
                      <a:pt x="41" y="246"/>
                    </a:lnTo>
                    <a:lnTo>
                      <a:pt x="41" y="244"/>
                    </a:lnTo>
                    <a:lnTo>
                      <a:pt x="39" y="244"/>
                    </a:lnTo>
                    <a:lnTo>
                      <a:pt x="39" y="242"/>
                    </a:lnTo>
                    <a:lnTo>
                      <a:pt x="37" y="242"/>
                    </a:lnTo>
                    <a:lnTo>
                      <a:pt x="35" y="242"/>
                    </a:lnTo>
                    <a:lnTo>
                      <a:pt x="33" y="242"/>
                    </a:lnTo>
                    <a:lnTo>
                      <a:pt x="31" y="242"/>
                    </a:lnTo>
                    <a:lnTo>
                      <a:pt x="29" y="242"/>
                    </a:lnTo>
                    <a:lnTo>
                      <a:pt x="27" y="242"/>
                    </a:lnTo>
                    <a:lnTo>
                      <a:pt x="27" y="244"/>
                    </a:lnTo>
                    <a:lnTo>
                      <a:pt x="27" y="242"/>
                    </a:lnTo>
                    <a:lnTo>
                      <a:pt x="29" y="242"/>
                    </a:lnTo>
                    <a:lnTo>
                      <a:pt x="29" y="241"/>
                    </a:lnTo>
                    <a:lnTo>
                      <a:pt x="31" y="241"/>
                    </a:lnTo>
                    <a:lnTo>
                      <a:pt x="31" y="239"/>
                    </a:lnTo>
                    <a:lnTo>
                      <a:pt x="33" y="239"/>
                    </a:lnTo>
                    <a:lnTo>
                      <a:pt x="33" y="237"/>
                    </a:lnTo>
                    <a:lnTo>
                      <a:pt x="35" y="237"/>
                    </a:lnTo>
                    <a:lnTo>
                      <a:pt x="35" y="235"/>
                    </a:lnTo>
                    <a:lnTo>
                      <a:pt x="37" y="235"/>
                    </a:lnTo>
                    <a:lnTo>
                      <a:pt x="37" y="233"/>
                    </a:lnTo>
                    <a:lnTo>
                      <a:pt x="37" y="231"/>
                    </a:lnTo>
                    <a:lnTo>
                      <a:pt x="39" y="231"/>
                    </a:lnTo>
                    <a:lnTo>
                      <a:pt x="39" y="229"/>
                    </a:lnTo>
                    <a:lnTo>
                      <a:pt x="39" y="227"/>
                    </a:lnTo>
                    <a:lnTo>
                      <a:pt x="41" y="227"/>
                    </a:lnTo>
                    <a:lnTo>
                      <a:pt x="41" y="225"/>
                    </a:lnTo>
                    <a:lnTo>
                      <a:pt x="43" y="225"/>
                    </a:lnTo>
                    <a:lnTo>
                      <a:pt x="43" y="223"/>
                    </a:lnTo>
                    <a:lnTo>
                      <a:pt x="41" y="221"/>
                    </a:lnTo>
                    <a:lnTo>
                      <a:pt x="41" y="219"/>
                    </a:lnTo>
                    <a:lnTo>
                      <a:pt x="39" y="219"/>
                    </a:lnTo>
                    <a:lnTo>
                      <a:pt x="37" y="219"/>
                    </a:lnTo>
                    <a:lnTo>
                      <a:pt x="37" y="217"/>
                    </a:lnTo>
                    <a:lnTo>
                      <a:pt x="35" y="217"/>
                    </a:lnTo>
                    <a:lnTo>
                      <a:pt x="33" y="217"/>
                    </a:lnTo>
                    <a:lnTo>
                      <a:pt x="31" y="217"/>
                    </a:lnTo>
                    <a:lnTo>
                      <a:pt x="29" y="217"/>
                    </a:lnTo>
                    <a:lnTo>
                      <a:pt x="27" y="217"/>
                    </a:lnTo>
                    <a:lnTo>
                      <a:pt x="25" y="217"/>
                    </a:lnTo>
                    <a:lnTo>
                      <a:pt x="25" y="219"/>
                    </a:lnTo>
                    <a:lnTo>
                      <a:pt x="23" y="219"/>
                    </a:lnTo>
                    <a:lnTo>
                      <a:pt x="21" y="219"/>
                    </a:lnTo>
                    <a:lnTo>
                      <a:pt x="21" y="217"/>
                    </a:lnTo>
                    <a:lnTo>
                      <a:pt x="20" y="217"/>
                    </a:lnTo>
                    <a:lnTo>
                      <a:pt x="20" y="216"/>
                    </a:lnTo>
                    <a:lnTo>
                      <a:pt x="20" y="217"/>
                    </a:lnTo>
                    <a:lnTo>
                      <a:pt x="20" y="216"/>
                    </a:lnTo>
                    <a:lnTo>
                      <a:pt x="18" y="216"/>
                    </a:lnTo>
                    <a:lnTo>
                      <a:pt x="18" y="214"/>
                    </a:lnTo>
                    <a:lnTo>
                      <a:pt x="18" y="216"/>
                    </a:lnTo>
                    <a:lnTo>
                      <a:pt x="16" y="216"/>
                    </a:lnTo>
                    <a:lnTo>
                      <a:pt x="16" y="214"/>
                    </a:lnTo>
                    <a:lnTo>
                      <a:pt x="16" y="216"/>
                    </a:lnTo>
                    <a:lnTo>
                      <a:pt x="16" y="214"/>
                    </a:lnTo>
                    <a:lnTo>
                      <a:pt x="16" y="216"/>
                    </a:lnTo>
                    <a:lnTo>
                      <a:pt x="16" y="214"/>
                    </a:lnTo>
                    <a:lnTo>
                      <a:pt x="14" y="214"/>
                    </a:lnTo>
                    <a:lnTo>
                      <a:pt x="14" y="212"/>
                    </a:lnTo>
                    <a:lnTo>
                      <a:pt x="14" y="210"/>
                    </a:lnTo>
                    <a:lnTo>
                      <a:pt x="16" y="210"/>
                    </a:lnTo>
                    <a:lnTo>
                      <a:pt x="18" y="210"/>
                    </a:lnTo>
                    <a:lnTo>
                      <a:pt x="20" y="210"/>
                    </a:lnTo>
                    <a:lnTo>
                      <a:pt x="21" y="210"/>
                    </a:lnTo>
                    <a:lnTo>
                      <a:pt x="20" y="210"/>
                    </a:lnTo>
                    <a:lnTo>
                      <a:pt x="21" y="210"/>
                    </a:lnTo>
                    <a:lnTo>
                      <a:pt x="21" y="208"/>
                    </a:lnTo>
                    <a:lnTo>
                      <a:pt x="23" y="208"/>
                    </a:lnTo>
                    <a:lnTo>
                      <a:pt x="23" y="206"/>
                    </a:lnTo>
                    <a:lnTo>
                      <a:pt x="23" y="208"/>
                    </a:lnTo>
                    <a:lnTo>
                      <a:pt x="23" y="206"/>
                    </a:lnTo>
                    <a:lnTo>
                      <a:pt x="25" y="206"/>
                    </a:lnTo>
                    <a:lnTo>
                      <a:pt x="25" y="204"/>
                    </a:lnTo>
                    <a:lnTo>
                      <a:pt x="27" y="204"/>
                    </a:lnTo>
                    <a:lnTo>
                      <a:pt x="29" y="204"/>
                    </a:lnTo>
                    <a:lnTo>
                      <a:pt x="29" y="206"/>
                    </a:lnTo>
                    <a:lnTo>
                      <a:pt x="31" y="206"/>
                    </a:lnTo>
                    <a:lnTo>
                      <a:pt x="31" y="204"/>
                    </a:lnTo>
                    <a:lnTo>
                      <a:pt x="29" y="204"/>
                    </a:lnTo>
                    <a:lnTo>
                      <a:pt x="29" y="202"/>
                    </a:lnTo>
                    <a:lnTo>
                      <a:pt x="31" y="202"/>
                    </a:lnTo>
                    <a:lnTo>
                      <a:pt x="29" y="202"/>
                    </a:lnTo>
                    <a:lnTo>
                      <a:pt x="29" y="200"/>
                    </a:lnTo>
                    <a:lnTo>
                      <a:pt x="27" y="200"/>
                    </a:lnTo>
                    <a:lnTo>
                      <a:pt x="27" y="198"/>
                    </a:lnTo>
                    <a:lnTo>
                      <a:pt x="25" y="198"/>
                    </a:lnTo>
                    <a:lnTo>
                      <a:pt x="25" y="196"/>
                    </a:lnTo>
                    <a:lnTo>
                      <a:pt x="23" y="196"/>
                    </a:lnTo>
                    <a:lnTo>
                      <a:pt x="23" y="194"/>
                    </a:lnTo>
                    <a:lnTo>
                      <a:pt x="21" y="194"/>
                    </a:lnTo>
                    <a:lnTo>
                      <a:pt x="23" y="194"/>
                    </a:lnTo>
                    <a:lnTo>
                      <a:pt x="23" y="193"/>
                    </a:lnTo>
                    <a:lnTo>
                      <a:pt x="21" y="193"/>
                    </a:lnTo>
                    <a:lnTo>
                      <a:pt x="21" y="191"/>
                    </a:lnTo>
                    <a:lnTo>
                      <a:pt x="23" y="191"/>
                    </a:lnTo>
                    <a:lnTo>
                      <a:pt x="23" y="189"/>
                    </a:lnTo>
                    <a:lnTo>
                      <a:pt x="23" y="187"/>
                    </a:lnTo>
                    <a:lnTo>
                      <a:pt x="21" y="187"/>
                    </a:lnTo>
                    <a:lnTo>
                      <a:pt x="21" y="185"/>
                    </a:lnTo>
                    <a:lnTo>
                      <a:pt x="21" y="183"/>
                    </a:lnTo>
                    <a:lnTo>
                      <a:pt x="21" y="181"/>
                    </a:lnTo>
                    <a:lnTo>
                      <a:pt x="23" y="181"/>
                    </a:lnTo>
                    <a:lnTo>
                      <a:pt x="23" y="179"/>
                    </a:lnTo>
                    <a:lnTo>
                      <a:pt x="25" y="179"/>
                    </a:lnTo>
                    <a:lnTo>
                      <a:pt x="25" y="177"/>
                    </a:lnTo>
                    <a:lnTo>
                      <a:pt x="27" y="177"/>
                    </a:lnTo>
                    <a:lnTo>
                      <a:pt x="27" y="175"/>
                    </a:lnTo>
                    <a:lnTo>
                      <a:pt x="29" y="175"/>
                    </a:lnTo>
                    <a:lnTo>
                      <a:pt x="29" y="173"/>
                    </a:lnTo>
                    <a:lnTo>
                      <a:pt x="29" y="171"/>
                    </a:lnTo>
                    <a:lnTo>
                      <a:pt x="29" y="169"/>
                    </a:lnTo>
                    <a:lnTo>
                      <a:pt x="31" y="169"/>
                    </a:lnTo>
                    <a:lnTo>
                      <a:pt x="31" y="168"/>
                    </a:lnTo>
                    <a:lnTo>
                      <a:pt x="31" y="166"/>
                    </a:lnTo>
                    <a:lnTo>
                      <a:pt x="33" y="164"/>
                    </a:lnTo>
                    <a:lnTo>
                      <a:pt x="33" y="162"/>
                    </a:lnTo>
                    <a:lnTo>
                      <a:pt x="35" y="162"/>
                    </a:lnTo>
                    <a:lnTo>
                      <a:pt x="37" y="162"/>
                    </a:lnTo>
                    <a:lnTo>
                      <a:pt x="37" y="160"/>
                    </a:lnTo>
                    <a:lnTo>
                      <a:pt x="37" y="158"/>
                    </a:lnTo>
                    <a:lnTo>
                      <a:pt x="39" y="158"/>
                    </a:lnTo>
                    <a:lnTo>
                      <a:pt x="39" y="160"/>
                    </a:lnTo>
                    <a:lnTo>
                      <a:pt x="39" y="158"/>
                    </a:lnTo>
                    <a:lnTo>
                      <a:pt x="41" y="158"/>
                    </a:lnTo>
                    <a:lnTo>
                      <a:pt x="43" y="158"/>
                    </a:lnTo>
                    <a:lnTo>
                      <a:pt x="43" y="156"/>
                    </a:lnTo>
                    <a:lnTo>
                      <a:pt x="41" y="156"/>
                    </a:lnTo>
                    <a:lnTo>
                      <a:pt x="41" y="154"/>
                    </a:lnTo>
                    <a:lnTo>
                      <a:pt x="43" y="154"/>
                    </a:lnTo>
                    <a:lnTo>
                      <a:pt x="43" y="152"/>
                    </a:lnTo>
                    <a:lnTo>
                      <a:pt x="43" y="150"/>
                    </a:lnTo>
                    <a:lnTo>
                      <a:pt x="43" y="148"/>
                    </a:lnTo>
                    <a:lnTo>
                      <a:pt x="45" y="148"/>
                    </a:lnTo>
                    <a:lnTo>
                      <a:pt x="45" y="146"/>
                    </a:lnTo>
                    <a:lnTo>
                      <a:pt x="45" y="144"/>
                    </a:lnTo>
                    <a:lnTo>
                      <a:pt x="46" y="144"/>
                    </a:lnTo>
                    <a:lnTo>
                      <a:pt x="48" y="144"/>
                    </a:lnTo>
                    <a:lnTo>
                      <a:pt x="50" y="143"/>
                    </a:lnTo>
                    <a:lnTo>
                      <a:pt x="52" y="143"/>
                    </a:lnTo>
                    <a:lnTo>
                      <a:pt x="54" y="143"/>
                    </a:lnTo>
                    <a:lnTo>
                      <a:pt x="56" y="143"/>
                    </a:lnTo>
                    <a:lnTo>
                      <a:pt x="56" y="141"/>
                    </a:lnTo>
                    <a:lnTo>
                      <a:pt x="58" y="141"/>
                    </a:lnTo>
                    <a:lnTo>
                      <a:pt x="58" y="139"/>
                    </a:lnTo>
                    <a:lnTo>
                      <a:pt x="56" y="139"/>
                    </a:lnTo>
                    <a:lnTo>
                      <a:pt x="58" y="139"/>
                    </a:lnTo>
                    <a:lnTo>
                      <a:pt x="58" y="137"/>
                    </a:lnTo>
                    <a:lnTo>
                      <a:pt x="56" y="137"/>
                    </a:lnTo>
                    <a:lnTo>
                      <a:pt x="56" y="135"/>
                    </a:lnTo>
                    <a:lnTo>
                      <a:pt x="56" y="133"/>
                    </a:lnTo>
                    <a:lnTo>
                      <a:pt x="54" y="133"/>
                    </a:lnTo>
                    <a:lnTo>
                      <a:pt x="54" y="131"/>
                    </a:lnTo>
                    <a:lnTo>
                      <a:pt x="54" y="129"/>
                    </a:lnTo>
                    <a:lnTo>
                      <a:pt x="54" y="127"/>
                    </a:lnTo>
                    <a:lnTo>
                      <a:pt x="54" y="125"/>
                    </a:lnTo>
                    <a:lnTo>
                      <a:pt x="52" y="125"/>
                    </a:lnTo>
                    <a:lnTo>
                      <a:pt x="52" y="123"/>
                    </a:lnTo>
                    <a:lnTo>
                      <a:pt x="52" y="121"/>
                    </a:lnTo>
                    <a:lnTo>
                      <a:pt x="50" y="121"/>
                    </a:lnTo>
                    <a:lnTo>
                      <a:pt x="50" y="120"/>
                    </a:lnTo>
                    <a:lnTo>
                      <a:pt x="48" y="120"/>
                    </a:lnTo>
                    <a:lnTo>
                      <a:pt x="48" y="118"/>
                    </a:lnTo>
                    <a:lnTo>
                      <a:pt x="48" y="116"/>
                    </a:lnTo>
                    <a:lnTo>
                      <a:pt x="48" y="114"/>
                    </a:lnTo>
                    <a:lnTo>
                      <a:pt x="50" y="114"/>
                    </a:lnTo>
                    <a:lnTo>
                      <a:pt x="52" y="114"/>
                    </a:lnTo>
                    <a:lnTo>
                      <a:pt x="52" y="112"/>
                    </a:lnTo>
                    <a:lnTo>
                      <a:pt x="52" y="110"/>
                    </a:lnTo>
                    <a:lnTo>
                      <a:pt x="52" y="108"/>
                    </a:lnTo>
                    <a:lnTo>
                      <a:pt x="54" y="108"/>
                    </a:lnTo>
                    <a:lnTo>
                      <a:pt x="54" y="106"/>
                    </a:lnTo>
                    <a:lnTo>
                      <a:pt x="54" y="104"/>
                    </a:lnTo>
                    <a:lnTo>
                      <a:pt x="54" y="102"/>
                    </a:lnTo>
                    <a:lnTo>
                      <a:pt x="54" y="100"/>
                    </a:lnTo>
                    <a:lnTo>
                      <a:pt x="52" y="100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52" y="95"/>
                    </a:lnTo>
                    <a:lnTo>
                      <a:pt x="52" y="93"/>
                    </a:lnTo>
                    <a:lnTo>
                      <a:pt x="52" y="91"/>
                    </a:lnTo>
                    <a:lnTo>
                      <a:pt x="52" y="89"/>
                    </a:lnTo>
                    <a:lnTo>
                      <a:pt x="50" y="89"/>
                    </a:lnTo>
                    <a:lnTo>
                      <a:pt x="50" y="87"/>
                    </a:lnTo>
                    <a:lnTo>
                      <a:pt x="50" y="85"/>
                    </a:lnTo>
                    <a:lnTo>
                      <a:pt x="50" y="83"/>
                    </a:lnTo>
                    <a:lnTo>
                      <a:pt x="50" y="81"/>
                    </a:lnTo>
                    <a:lnTo>
                      <a:pt x="50" y="79"/>
                    </a:lnTo>
                    <a:lnTo>
                      <a:pt x="52" y="77"/>
                    </a:lnTo>
                    <a:lnTo>
                      <a:pt x="54" y="77"/>
                    </a:lnTo>
                    <a:lnTo>
                      <a:pt x="54" y="75"/>
                    </a:lnTo>
                    <a:lnTo>
                      <a:pt x="54" y="73"/>
                    </a:lnTo>
                    <a:lnTo>
                      <a:pt x="54" y="72"/>
                    </a:lnTo>
                    <a:lnTo>
                      <a:pt x="56" y="72"/>
                    </a:lnTo>
                    <a:lnTo>
                      <a:pt x="56" y="70"/>
                    </a:lnTo>
                    <a:lnTo>
                      <a:pt x="56" y="68"/>
                    </a:lnTo>
                    <a:lnTo>
                      <a:pt x="56" y="66"/>
                    </a:lnTo>
                    <a:lnTo>
                      <a:pt x="58" y="66"/>
                    </a:lnTo>
                    <a:lnTo>
                      <a:pt x="58" y="64"/>
                    </a:lnTo>
                    <a:lnTo>
                      <a:pt x="56" y="64"/>
                    </a:lnTo>
                    <a:lnTo>
                      <a:pt x="56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6" y="56"/>
                    </a:lnTo>
                    <a:lnTo>
                      <a:pt x="56" y="54"/>
                    </a:lnTo>
                    <a:lnTo>
                      <a:pt x="54" y="54"/>
                    </a:lnTo>
                    <a:lnTo>
                      <a:pt x="54" y="52"/>
                    </a:lnTo>
                    <a:lnTo>
                      <a:pt x="52" y="52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54" y="48"/>
                    </a:lnTo>
                    <a:lnTo>
                      <a:pt x="54" y="47"/>
                    </a:lnTo>
                    <a:lnTo>
                      <a:pt x="54" y="45"/>
                    </a:lnTo>
                    <a:lnTo>
                      <a:pt x="56" y="45"/>
                    </a:lnTo>
                    <a:lnTo>
                      <a:pt x="56" y="43"/>
                    </a:lnTo>
                    <a:lnTo>
                      <a:pt x="56" y="41"/>
                    </a:lnTo>
                    <a:lnTo>
                      <a:pt x="56" y="39"/>
                    </a:lnTo>
                    <a:lnTo>
                      <a:pt x="58" y="39"/>
                    </a:lnTo>
                    <a:lnTo>
                      <a:pt x="58" y="37"/>
                    </a:lnTo>
                    <a:lnTo>
                      <a:pt x="58" y="35"/>
                    </a:lnTo>
                    <a:lnTo>
                      <a:pt x="60" y="35"/>
                    </a:lnTo>
                    <a:lnTo>
                      <a:pt x="62" y="35"/>
                    </a:lnTo>
                    <a:lnTo>
                      <a:pt x="62" y="37"/>
                    </a:lnTo>
                    <a:lnTo>
                      <a:pt x="64" y="37"/>
                    </a:lnTo>
                    <a:lnTo>
                      <a:pt x="66" y="37"/>
                    </a:lnTo>
                    <a:lnTo>
                      <a:pt x="68" y="37"/>
                    </a:lnTo>
                    <a:lnTo>
                      <a:pt x="68" y="35"/>
                    </a:lnTo>
                    <a:lnTo>
                      <a:pt x="69" y="35"/>
                    </a:lnTo>
                    <a:lnTo>
                      <a:pt x="69" y="33"/>
                    </a:lnTo>
                    <a:lnTo>
                      <a:pt x="69" y="31"/>
                    </a:lnTo>
                    <a:lnTo>
                      <a:pt x="69" y="29"/>
                    </a:lnTo>
                    <a:lnTo>
                      <a:pt x="69" y="27"/>
                    </a:lnTo>
                    <a:lnTo>
                      <a:pt x="71" y="27"/>
                    </a:lnTo>
                    <a:lnTo>
                      <a:pt x="69" y="27"/>
                    </a:lnTo>
                    <a:lnTo>
                      <a:pt x="69" y="25"/>
                    </a:lnTo>
                    <a:lnTo>
                      <a:pt x="71" y="25"/>
                    </a:lnTo>
                    <a:lnTo>
                      <a:pt x="71" y="24"/>
                    </a:lnTo>
                    <a:lnTo>
                      <a:pt x="71" y="22"/>
                    </a:lnTo>
                    <a:lnTo>
                      <a:pt x="73" y="22"/>
                    </a:lnTo>
                    <a:lnTo>
                      <a:pt x="73" y="20"/>
                    </a:lnTo>
                    <a:lnTo>
                      <a:pt x="73" y="22"/>
                    </a:lnTo>
                    <a:lnTo>
                      <a:pt x="75" y="22"/>
                    </a:lnTo>
                    <a:lnTo>
                      <a:pt x="75" y="24"/>
                    </a:lnTo>
                    <a:lnTo>
                      <a:pt x="73" y="24"/>
                    </a:lnTo>
                    <a:lnTo>
                      <a:pt x="73" y="25"/>
                    </a:lnTo>
                    <a:lnTo>
                      <a:pt x="73" y="27"/>
                    </a:lnTo>
                    <a:lnTo>
                      <a:pt x="73" y="29"/>
                    </a:lnTo>
                    <a:lnTo>
                      <a:pt x="75" y="29"/>
                    </a:lnTo>
                    <a:lnTo>
                      <a:pt x="75" y="31"/>
                    </a:lnTo>
                    <a:lnTo>
                      <a:pt x="73" y="31"/>
                    </a:lnTo>
                    <a:lnTo>
                      <a:pt x="75" y="31"/>
                    </a:lnTo>
                    <a:lnTo>
                      <a:pt x="75" y="33"/>
                    </a:lnTo>
                    <a:lnTo>
                      <a:pt x="75" y="31"/>
                    </a:lnTo>
                    <a:lnTo>
                      <a:pt x="77" y="31"/>
                    </a:lnTo>
                    <a:lnTo>
                      <a:pt x="77" y="33"/>
                    </a:lnTo>
                    <a:lnTo>
                      <a:pt x="79" y="33"/>
                    </a:lnTo>
                    <a:lnTo>
                      <a:pt x="81" y="33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7" y="33"/>
                    </a:lnTo>
                    <a:lnTo>
                      <a:pt x="89" y="33"/>
                    </a:lnTo>
                    <a:lnTo>
                      <a:pt x="91" y="33"/>
                    </a:lnTo>
                    <a:lnTo>
                      <a:pt x="91" y="35"/>
                    </a:lnTo>
                    <a:lnTo>
                      <a:pt x="93" y="35"/>
                    </a:lnTo>
                    <a:lnTo>
                      <a:pt x="94" y="35"/>
                    </a:lnTo>
                    <a:lnTo>
                      <a:pt x="96" y="35"/>
                    </a:lnTo>
                    <a:lnTo>
                      <a:pt x="98" y="35"/>
                    </a:lnTo>
                    <a:lnTo>
                      <a:pt x="100" y="35"/>
                    </a:lnTo>
                    <a:lnTo>
                      <a:pt x="100" y="37"/>
                    </a:lnTo>
                    <a:lnTo>
                      <a:pt x="100" y="35"/>
                    </a:lnTo>
                    <a:lnTo>
                      <a:pt x="102" y="35"/>
                    </a:lnTo>
                    <a:lnTo>
                      <a:pt x="102" y="33"/>
                    </a:lnTo>
                    <a:lnTo>
                      <a:pt x="102" y="35"/>
                    </a:lnTo>
                    <a:lnTo>
                      <a:pt x="104" y="33"/>
                    </a:lnTo>
                    <a:lnTo>
                      <a:pt x="102" y="33"/>
                    </a:lnTo>
                    <a:lnTo>
                      <a:pt x="104" y="33"/>
                    </a:lnTo>
                    <a:lnTo>
                      <a:pt x="104" y="31"/>
                    </a:lnTo>
                    <a:lnTo>
                      <a:pt x="106" y="31"/>
                    </a:lnTo>
                    <a:lnTo>
                      <a:pt x="108" y="31"/>
                    </a:lnTo>
                    <a:lnTo>
                      <a:pt x="108" y="29"/>
                    </a:lnTo>
                    <a:lnTo>
                      <a:pt x="110" y="31"/>
                    </a:lnTo>
                    <a:lnTo>
                      <a:pt x="110" y="29"/>
                    </a:lnTo>
                    <a:lnTo>
                      <a:pt x="112" y="29"/>
                    </a:lnTo>
                    <a:lnTo>
                      <a:pt x="112" y="31"/>
                    </a:lnTo>
                    <a:lnTo>
                      <a:pt x="112" y="29"/>
                    </a:lnTo>
                    <a:lnTo>
                      <a:pt x="112" y="31"/>
                    </a:lnTo>
                    <a:lnTo>
                      <a:pt x="112" y="29"/>
                    </a:lnTo>
                    <a:lnTo>
                      <a:pt x="114" y="29"/>
                    </a:lnTo>
                    <a:lnTo>
                      <a:pt x="114" y="31"/>
                    </a:lnTo>
                    <a:lnTo>
                      <a:pt x="116" y="31"/>
                    </a:lnTo>
                    <a:lnTo>
                      <a:pt x="117" y="31"/>
                    </a:lnTo>
                    <a:lnTo>
                      <a:pt x="119" y="31"/>
                    </a:lnTo>
                    <a:lnTo>
                      <a:pt x="121" y="31"/>
                    </a:lnTo>
                    <a:lnTo>
                      <a:pt x="121" y="29"/>
                    </a:lnTo>
                    <a:lnTo>
                      <a:pt x="123" y="29"/>
                    </a:lnTo>
                    <a:lnTo>
                      <a:pt x="123" y="27"/>
                    </a:lnTo>
                    <a:lnTo>
                      <a:pt x="125" y="27"/>
                    </a:lnTo>
                    <a:lnTo>
                      <a:pt x="125" y="25"/>
                    </a:lnTo>
                    <a:lnTo>
                      <a:pt x="127" y="25"/>
                    </a:lnTo>
                    <a:lnTo>
                      <a:pt x="127" y="24"/>
                    </a:lnTo>
                    <a:lnTo>
                      <a:pt x="125" y="24"/>
                    </a:lnTo>
                    <a:lnTo>
                      <a:pt x="125" y="22"/>
                    </a:lnTo>
                    <a:lnTo>
                      <a:pt x="127" y="22"/>
                    </a:lnTo>
                    <a:lnTo>
                      <a:pt x="129" y="22"/>
                    </a:lnTo>
                    <a:lnTo>
                      <a:pt x="129" y="20"/>
                    </a:lnTo>
                    <a:lnTo>
                      <a:pt x="129" y="22"/>
                    </a:lnTo>
                    <a:lnTo>
                      <a:pt x="131" y="22"/>
                    </a:lnTo>
                    <a:lnTo>
                      <a:pt x="131" y="20"/>
                    </a:lnTo>
                    <a:lnTo>
                      <a:pt x="131" y="18"/>
                    </a:lnTo>
                    <a:lnTo>
                      <a:pt x="133" y="18"/>
                    </a:lnTo>
                    <a:lnTo>
                      <a:pt x="131" y="18"/>
                    </a:lnTo>
                    <a:lnTo>
                      <a:pt x="133" y="18"/>
                    </a:lnTo>
                    <a:lnTo>
                      <a:pt x="135" y="18"/>
                    </a:lnTo>
                    <a:lnTo>
                      <a:pt x="135" y="16"/>
                    </a:lnTo>
                    <a:lnTo>
                      <a:pt x="137" y="16"/>
                    </a:lnTo>
                    <a:lnTo>
                      <a:pt x="137" y="18"/>
                    </a:lnTo>
                    <a:lnTo>
                      <a:pt x="139" y="18"/>
                    </a:lnTo>
                    <a:lnTo>
                      <a:pt x="139" y="16"/>
                    </a:lnTo>
                    <a:lnTo>
                      <a:pt x="139" y="18"/>
                    </a:lnTo>
                    <a:lnTo>
                      <a:pt x="141" y="18"/>
                    </a:lnTo>
                    <a:lnTo>
                      <a:pt x="142" y="18"/>
                    </a:lnTo>
                    <a:lnTo>
                      <a:pt x="142" y="16"/>
                    </a:lnTo>
                    <a:lnTo>
                      <a:pt x="144" y="16"/>
                    </a:lnTo>
                    <a:lnTo>
                      <a:pt x="144" y="14"/>
                    </a:lnTo>
                    <a:lnTo>
                      <a:pt x="146" y="14"/>
                    </a:lnTo>
                    <a:lnTo>
                      <a:pt x="146" y="12"/>
                    </a:lnTo>
                    <a:lnTo>
                      <a:pt x="146" y="10"/>
                    </a:lnTo>
                    <a:lnTo>
                      <a:pt x="146" y="8"/>
                    </a:lnTo>
                    <a:lnTo>
                      <a:pt x="148" y="8"/>
                    </a:lnTo>
                    <a:lnTo>
                      <a:pt x="150" y="8"/>
                    </a:lnTo>
                    <a:lnTo>
                      <a:pt x="152" y="8"/>
                    </a:lnTo>
                    <a:lnTo>
                      <a:pt x="152" y="10"/>
                    </a:lnTo>
                    <a:lnTo>
                      <a:pt x="152" y="8"/>
                    </a:lnTo>
                    <a:lnTo>
                      <a:pt x="154" y="8"/>
                    </a:lnTo>
                    <a:lnTo>
                      <a:pt x="156" y="8"/>
                    </a:lnTo>
                    <a:lnTo>
                      <a:pt x="154" y="6"/>
                    </a:lnTo>
                    <a:lnTo>
                      <a:pt x="156" y="6"/>
                    </a:lnTo>
                    <a:lnTo>
                      <a:pt x="156" y="4"/>
                    </a:lnTo>
                    <a:lnTo>
                      <a:pt x="156" y="2"/>
                    </a:lnTo>
                    <a:lnTo>
                      <a:pt x="158" y="2"/>
                    </a:lnTo>
                    <a:lnTo>
                      <a:pt x="160" y="2"/>
                    </a:lnTo>
                    <a:lnTo>
                      <a:pt x="160" y="0"/>
                    </a:lnTo>
                    <a:lnTo>
                      <a:pt x="162" y="0"/>
                    </a:lnTo>
                    <a:lnTo>
                      <a:pt x="164" y="0"/>
                    </a:lnTo>
                    <a:lnTo>
                      <a:pt x="165" y="0"/>
                    </a:lnTo>
                    <a:lnTo>
                      <a:pt x="165" y="2"/>
                    </a:lnTo>
                    <a:lnTo>
                      <a:pt x="165" y="4"/>
                    </a:lnTo>
                    <a:lnTo>
                      <a:pt x="167" y="4"/>
                    </a:lnTo>
                    <a:lnTo>
                      <a:pt x="167" y="6"/>
                    </a:lnTo>
                    <a:lnTo>
                      <a:pt x="167" y="8"/>
                    </a:lnTo>
                    <a:lnTo>
                      <a:pt x="167" y="10"/>
                    </a:lnTo>
                    <a:lnTo>
                      <a:pt x="169" y="10"/>
                    </a:lnTo>
                    <a:lnTo>
                      <a:pt x="169" y="12"/>
                    </a:lnTo>
                    <a:lnTo>
                      <a:pt x="169" y="14"/>
                    </a:lnTo>
                    <a:lnTo>
                      <a:pt x="169" y="16"/>
                    </a:lnTo>
                    <a:lnTo>
                      <a:pt x="169" y="18"/>
                    </a:lnTo>
                    <a:lnTo>
                      <a:pt x="167" y="18"/>
                    </a:lnTo>
                    <a:lnTo>
                      <a:pt x="167" y="20"/>
                    </a:lnTo>
                    <a:lnTo>
                      <a:pt x="169" y="20"/>
                    </a:lnTo>
                    <a:lnTo>
                      <a:pt x="169" y="18"/>
                    </a:lnTo>
                    <a:lnTo>
                      <a:pt x="171" y="18"/>
                    </a:lnTo>
                    <a:lnTo>
                      <a:pt x="171" y="20"/>
                    </a:lnTo>
                    <a:lnTo>
                      <a:pt x="173" y="20"/>
                    </a:lnTo>
                    <a:lnTo>
                      <a:pt x="173" y="22"/>
                    </a:lnTo>
                    <a:lnTo>
                      <a:pt x="175" y="22"/>
                    </a:lnTo>
                    <a:lnTo>
                      <a:pt x="175" y="24"/>
                    </a:lnTo>
                    <a:lnTo>
                      <a:pt x="175" y="25"/>
                    </a:lnTo>
                    <a:lnTo>
                      <a:pt x="177" y="25"/>
                    </a:lnTo>
                    <a:lnTo>
                      <a:pt x="177" y="27"/>
                    </a:lnTo>
                    <a:lnTo>
                      <a:pt x="177" y="29"/>
                    </a:lnTo>
                    <a:lnTo>
                      <a:pt x="179" y="29"/>
                    </a:lnTo>
                    <a:lnTo>
                      <a:pt x="179" y="31"/>
                    </a:lnTo>
                    <a:lnTo>
                      <a:pt x="177" y="31"/>
                    </a:lnTo>
                    <a:lnTo>
                      <a:pt x="177" y="33"/>
                    </a:lnTo>
                    <a:lnTo>
                      <a:pt x="177" y="35"/>
                    </a:lnTo>
                    <a:lnTo>
                      <a:pt x="175" y="35"/>
                    </a:lnTo>
                    <a:lnTo>
                      <a:pt x="175" y="37"/>
                    </a:lnTo>
                    <a:lnTo>
                      <a:pt x="173" y="37"/>
                    </a:lnTo>
                    <a:lnTo>
                      <a:pt x="171" y="39"/>
                    </a:lnTo>
                    <a:lnTo>
                      <a:pt x="169" y="39"/>
                    </a:lnTo>
                    <a:lnTo>
                      <a:pt x="169" y="41"/>
                    </a:lnTo>
                    <a:lnTo>
                      <a:pt x="171" y="41"/>
                    </a:lnTo>
                    <a:lnTo>
                      <a:pt x="173" y="41"/>
                    </a:lnTo>
                    <a:lnTo>
                      <a:pt x="173" y="43"/>
                    </a:lnTo>
                    <a:lnTo>
                      <a:pt x="175" y="43"/>
                    </a:lnTo>
                    <a:lnTo>
                      <a:pt x="175" y="45"/>
                    </a:lnTo>
                    <a:lnTo>
                      <a:pt x="177" y="45"/>
                    </a:lnTo>
                    <a:lnTo>
                      <a:pt x="177" y="47"/>
                    </a:lnTo>
                    <a:lnTo>
                      <a:pt x="177" y="48"/>
                    </a:lnTo>
                    <a:lnTo>
                      <a:pt x="179" y="48"/>
                    </a:lnTo>
                    <a:lnTo>
                      <a:pt x="181" y="48"/>
                    </a:lnTo>
                    <a:lnTo>
                      <a:pt x="181" y="50"/>
                    </a:lnTo>
                    <a:lnTo>
                      <a:pt x="181" y="52"/>
                    </a:lnTo>
                    <a:lnTo>
                      <a:pt x="179" y="52"/>
                    </a:lnTo>
                    <a:lnTo>
                      <a:pt x="181" y="52"/>
                    </a:lnTo>
                    <a:lnTo>
                      <a:pt x="181" y="54"/>
                    </a:lnTo>
                    <a:lnTo>
                      <a:pt x="183" y="54"/>
                    </a:lnTo>
                    <a:lnTo>
                      <a:pt x="185" y="56"/>
                    </a:lnTo>
                    <a:lnTo>
                      <a:pt x="187" y="56"/>
                    </a:lnTo>
                    <a:lnTo>
                      <a:pt x="187" y="54"/>
                    </a:lnTo>
                    <a:lnTo>
                      <a:pt x="189" y="54"/>
                    </a:lnTo>
                    <a:lnTo>
                      <a:pt x="189" y="52"/>
                    </a:lnTo>
                    <a:lnTo>
                      <a:pt x="190" y="52"/>
                    </a:lnTo>
                    <a:lnTo>
                      <a:pt x="192" y="52"/>
                    </a:lnTo>
                    <a:lnTo>
                      <a:pt x="194" y="52"/>
                    </a:lnTo>
                    <a:lnTo>
                      <a:pt x="194" y="50"/>
                    </a:lnTo>
                    <a:lnTo>
                      <a:pt x="196" y="50"/>
                    </a:lnTo>
                    <a:lnTo>
                      <a:pt x="196" y="48"/>
                    </a:lnTo>
                    <a:lnTo>
                      <a:pt x="198" y="48"/>
                    </a:lnTo>
                    <a:lnTo>
                      <a:pt x="196" y="48"/>
                    </a:lnTo>
                    <a:lnTo>
                      <a:pt x="196" y="47"/>
                    </a:lnTo>
                    <a:lnTo>
                      <a:pt x="198" y="47"/>
                    </a:lnTo>
                    <a:lnTo>
                      <a:pt x="196" y="47"/>
                    </a:lnTo>
                    <a:lnTo>
                      <a:pt x="196" y="45"/>
                    </a:lnTo>
                    <a:lnTo>
                      <a:pt x="198" y="45"/>
                    </a:lnTo>
                    <a:lnTo>
                      <a:pt x="198" y="43"/>
                    </a:lnTo>
                    <a:lnTo>
                      <a:pt x="200" y="43"/>
                    </a:lnTo>
                    <a:lnTo>
                      <a:pt x="202" y="43"/>
                    </a:lnTo>
                    <a:lnTo>
                      <a:pt x="204" y="43"/>
                    </a:lnTo>
                    <a:lnTo>
                      <a:pt x="206" y="43"/>
                    </a:lnTo>
                    <a:lnTo>
                      <a:pt x="208" y="43"/>
                    </a:lnTo>
                    <a:lnTo>
                      <a:pt x="210" y="43"/>
                    </a:lnTo>
                    <a:lnTo>
                      <a:pt x="210" y="45"/>
                    </a:lnTo>
                    <a:lnTo>
                      <a:pt x="212" y="45"/>
                    </a:lnTo>
                    <a:lnTo>
                      <a:pt x="213" y="45"/>
                    </a:lnTo>
                    <a:lnTo>
                      <a:pt x="213" y="43"/>
                    </a:lnTo>
                    <a:lnTo>
                      <a:pt x="213" y="41"/>
                    </a:lnTo>
                    <a:lnTo>
                      <a:pt x="215" y="41"/>
                    </a:lnTo>
                    <a:lnTo>
                      <a:pt x="217" y="41"/>
                    </a:lnTo>
                    <a:lnTo>
                      <a:pt x="217" y="43"/>
                    </a:lnTo>
                    <a:lnTo>
                      <a:pt x="217" y="45"/>
                    </a:lnTo>
                    <a:lnTo>
                      <a:pt x="217" y="47"/>
                    </a:lnTo>
                    <a:lnTo>
                      <a:pt x="217" y="45"/>
                    </a:lnTo>
                    <a:lnTo>
                      <a:pt x="219" y="45"/>
                    </a:lnTo>
                    <a:lnTo>
                      <a:pt x="221" y="45"/>
                    </a:lnTo>
                    <a:lnTo>
                      <a:pt x="221" y="47"/>
                    </a:lnTo>
                    <a:lnTo>
                      <a:pt x="221" y="48"/>
                    </a:lnTo>
                    <a:lnTo>
                      <a:pt x="219" y="48"/>
                    </a:lnTo>
                    <a:lnTo>
                      <a:pt x="221" y="48"/>
                    </a:lnTo>
                    <a:lnTo>
                      <a:pt x="221" y="50"/>
                    </a:lnTo>
                    <a:lnTo>
                      <a:pt x="223" y="48"/>
                    </a:lnTo>
                    <a:lnTo>
                      <a:pt x="223" y="47"/>
                    </a:lnTo>
                    <a:lnTo>
                      <a:pt x="225" y="47"/>
                    </a:lnTo>
                    <a:lnTo>
                      <a:pt x="227" y="47"/>
                    </a:lnTo>
                    <a:lnTo>
                      <a:pt x="227" y="48"/>
                    </a:lnTo>
                    <a:lnTo>
                      <a:pt x="227" y="50"/>
                    </a:lnTo>
                    <a:lnTo>
                      <a:pt x="227" y="48"/>
                    </a:lnTo>
                    <a:lnTo>
                      <a:pt x="229" y="48"/>
                    </a:lnTo>
                    <a:lnTo>
                      <a:pt x="229" y="50"/>
                    </a:lnTo>
                    <a:lnTo>
                      <a:pt x="229" y="52"/>
                    </a:lnTo>
                    <a:lnTo>
                      <a:pt x="229" y="54"/>
                    </a:lnTo>
                    <a:lnTo>
                      <a:pt x="227" y="54"/>
                    </a:lnTo>
                    <a:lnTo>
                      <a:pt x="229" y="54"/>
                    </a:lnTo>
                    <a:lnTo>
                      <a:pt x="229" y="56"/>
                    </a:lnTo>
                    <a:lnTo>
                      <a:pt x="231" y="56"/>
                    </a:lnTo>
                    <a:lnTo>
                      <a:pt x="231" y="58"/>
                    </a:lnTo>
                    <a:lnTo>
                      <a:pt x="231" y="60"/>
                    </a:lnTo>
                    <a:lnTo>
                      <a:pt x="231" y="62"/>
                    </a:lnTo>
                    <a:lnTo>
                      <a:pt x="233" y="66"/>
                    </a:lnTo>
                    <a:lnTo>
                      <a:pt x="235" y="77"/>
                    </a:lnTo>
                    <a:lnTo>
                      <a:pt x="237" y="89"/>
                    </a:lnTo>
                    <a:lnTo>
                      <a:pt x="238" y="93"/>
                    </a:lnTo>
                    <a:lnTo>
                      <a:pt x="238" y="95"/>
                    </a:lnTo>
                    <a:lnTo>
                      <a:pt x="238" y="96"/>
                    </a:lnTo>
                    <a:lnTo>
                      <a:pt x="240" y="100"/>
                    </a:lnTo>
                    <a:lnTo>
                      <a:pt x="240" y="104"/>
                    </a:lnTo>
                    <a:lnTo>
                      <a:pt x="242" y="108"/>
                    </a:lnTo>
                    <a:lnTo>
                      <a:pt x="242" y="112"/>
                    </a:lnTo>
                    <a:lnTo>
                      <a:pt x="244" y="116"/>
                    </a:lnTo>
                    <a:lnTo>
                      <a:pt x="244" y="120"/>
                    </a:lnTo>
                    <a:lnTo>
                      <a:pt x="244" y="121"/>
                    </a:lnTo>
                    <a:lnTo>
                      <a:pt x="246" y="121"/>
                    </a:lnTo>
                    <a:lnTo>
                      <a:pt x="246" y="123"/>
                    </a:lnTo>
                    <a:lnTo>
                      <a:pt x="246" y="125"/>
                    </a:lnTo>
                    <a:lnTo>
                      <a:pt x="246" y="127"/>
                    </a:lnTo>
                    <a:lnTo>
                      <a:pt x="246" y="129"/>
                    </a:lnTo>
                    <a:lnTo>
                      <a:pt x="246" y="131"/>
                    </a:lnTo>
                    <a:lnTo>
                      <a:pt x="248" y="131"/>
                    </a:lnTo>
                    <a:lnTo>
                      <a:pt x="248" y="133"/>
                    </a:lnTo>
                    <a:lnTo>
                      <a:pt x="250" y="137"/>
                    </a:lnTo>
                    <a:lnTo>
                      <a:pt x="252" y="141"/>
                    </a:lnTo>
                    <a:lnTo>
                      <a:pt x="252" y="143"/>
                    </a:lnTo>
                    <a:lnTo>
                      <a:pt x="252" y="144"/>
                    </a:lnTo>
                    <a:lnTo>
                      <a:pt x="252" y="146"/>
                    </a:lnTo>
                    <a:lnTo>
                      <a:pt x="252" y="148"/>
                    </a:lnTo>
                    <a:lnTo>
                      <a:pt x="254" y="150"/>
                    </a:lnTo>
                    <a:lnTo>
                      <a:pt x="254" y="154"/>
                    </a:lnTo>
                    <a:lnTo>
                      <a:pt x="254" y="156"/>
                    </a:lnTo>
                    <a:lnTo>
                      <a:pt x="254" y="158"/>
                    </a:lnTo>
                    <a:lnTo>
                      <a:pt x="254" y="162"/>
                    </a:lnTo>
                    <a:lnTo>
                      <a:pt x="256" y="162"/>
                    </a:lnTo>
                    <a:lnTo>
                      <a:pt x="256" y="166"/>
                    </a:lnTo>
                    <a:lnTo>
                      <a:pt x="258" y="171"/>
                    </a:lnTo>
                    <a:lnTo>
                      <a:pt x="258" y="173"/>
                    </a:lnTo>
                    <a:lnTo>
                      <a:pt x="258" y="175"/>
                    </a:lnTo>
                    <a:lnTo>
                      <a:pt x="258" y="179"/>
                    </a:lnTo>
                    <a:lnTo>
                      <a:pt x="258" y="177"/>
                    </a:lnTo>
                    <a:lnTo>
                      <a:pt x="258" y="179"/>
                    </a:lnTo>
                    <a:lnTo>
                      <a:pt x="260" y="179"/>
                    </a:lnTo>
                    <a:lnTo>
                      <a:pt x="260" y="181"/>
                    </a:lnTo>
                    <a:lnTo>
                      <a:pt x="261" y="181"/>
                    </a:lnTo>
                    <a:lnTo>
                      <a:pt x="261" y="183"/>
                    </a:lnTo>
                    <a:lnTo>
                      <a:pt x="263" y="183"/>
                    </a:lnTo>
                    <a:lnTo>
                      <a:pt x="263" y="185"/>
                    </a:lnTo>
                    <a:lnTo>
                      <a:pt x="265" y="185"/>
                    </a:lnTo>
                    <a:lnTo>
                      <a:pt x="265" y="183"/>
                    </a:lnTo>
                    <a:lnTo>
                      <a:pt x="267" y="183"/>
                    </a:lnTo>
                    <a:lnTo>
                      <a:pt x="267" y="185"/>
                    </a:lnTo>
                    <a:lnTo>
                      <a:pt x="265" y="185"/>
                    </a:lnTo>
                    <a:lnTo>
                      <a:pt x="267" y="185"/>
                    </a:lnTo>
                    <a:lnTo>
                      <a:pt x="269" y="185"/>
                    </a:lnTo>
                    <a:lnTo>
                      <a:pt x="269" y="187"/>
                    </a:lnTo>
                    <a:lnTo>
                      <a:pt x="271" y="187"/>
                    </a:lnTo>
                    <a:lnTo>
                      <a:pt x="271" y="189"/>
                    </a:lnTo>
                    <a:lnTo>
                      <a:pt x="273" y="191"/>
                    </a:lnTo>
                    <a:lnTo>
                      <a:pt x="275" y="193"/>
                    </a:lnTo>
                    <a:lnTo>
                      <a:pt x="279" y="196"/>
                    </a:lnTo>
                    <a:lnTo>
                      <a:pt x="281" y="198"/>
                    </a:lnTo>
                    <a:lnTo>
                      <a:pt x="283" y="202"/>
                    </a:lnTo>
                    <a:lnTo>
                      <a:pt x="286" y="206"/>
                    </a:lnTo>
                    <a:lnTo>
                      <a:pt x="290" y="210"/>
                    </a:lnTo>
                    <a:lnTo>
                      <a:pt x="294" y="212"/>
                    </a:lnTo>
                    <a:lnTo>
                      <a:pt x="298" y="217"/>
                    </a:lnTo>
                    <a:lnTo>
                      <a:pt x="302" y="223"/>
                    </a:lnTo>
                    <a:lnTo>
                      <a:pt x="308" y="227"/>
                    </a:lnTo>
                    <a:lnTo>
                      <a:pt x="308" y="229"/>
                    </a:lnTo>
                    <a:lnTo>
                      <a:pt x="309" y="229"/>
                    </a:lnTo>
                    <a:lnTo>
                      <a:pt x="311" y="231"/>
                    </a:lnTo>
                    <a:lnTo>
                      <a:pt x="313" y="235"/>
                    </a:lnTo>
                    <a:lnTo>
                      <a:pt x="315" y="237"/>
                    </a:lnTo>
                    <a:lnTo>
                      <a:pt x="319" y="242"/>
                    </a:lnTo>
                    <a:lnTo>
                      <a:pt x="321" y="242"/>
                    </a:lnTo>
                    <a:lnTo>
                      <a:pt x="323" y="242"/>
                    </a:lnTo>
                    <a:lnTo>
                      <a:pt x="325" y="244"/>
                    </a:lnTo>
                    <a:lnTo>
                      <a:pt x="325" y="246"/>
                    </a:lnTo>
                    <a:lnTo>
                      <a:pt x="323" y="246"/>
                    </a:lnTo>
                    <a:lnTo>
                      <a:pt x="325" y="246"/>
                    </a:lnTo>
                    <a:lnTo>
                      <a:pt x="327" y="246"/>
                    </a:lnTo>
                    <a:lnTo>
                      <a:pt x="325" y="246"/>
                    </a:lnTo>
                    <a:lnTo>
                      <a:pt x="325" y="248"/>
                    </a:lnTo>
                    <a:lnTo>
                      <a:pt x="327" y="248"/>
                    </a:lnTo>
                    <a:lnTo>
                      <a:pt x="329" y="248"/>
                    </a:lnTo>
                    <a:lnTo>
                      <a:pt x="329" y="250"/>
                    </a:lnTo>
                    <a:lnTo>
                      <a:pt x="331" y="250"/>
                    </a:lnTo>
                    <a:lnTo>
                      <a:pt x="331" y="252"/>
                    </a:lnTo>
                    <a:lnTo>
                      <a:pt x="329" y="252"/>
                    </a:lnTo>
                    <a:lnTo>
                      <a:pt x="329" y="254"/>
                    </a:lnTo>
                    <a:lnTo>
                      <a:pt x="329" y="256"/>
                    </a:lnTo>
                    <a:lnTo>
                      <a:pt x="329" y="258"/>
                    </a:lnTo>
                    <a:lnTo>
                      <a:pt x="331" y="258"/>
                    </a:lnTo>
                    <a:lnTo>
                      <a:pt x="331" y="260"/>
                    </a:lnTo>
                    <a:lnTo>
                      <a:pt x="333" y="260"/>
                    </a:lnTo>
                    <a:lnTo>
                      <a:pt x="333" y="262"/>
                    </a:lnTo>
                    <a:lnTo>
                      <a:pt x="333" y="264"/>
                    </a:lnTo>
                    <a:lnTo>
                      <a:pt x="331" y="264"/>
                    </a:lnTo>
                    <a:lnTo>
                      <a:pt x="331" y="265"/>
                    </a:lnTo>
                    <a:lnTo>
                      <a:pt x="331" y="267"/>
                    </a:lnTo>
                    <a:lnTo>
                      <a:pt x="331" y="269"/>
                    </a:lnTo>
                    <a:lnTo>
                      <a:pt x="331" y="271"/>
                    </a:lnTo>
                    <a:lnTo>
                      <a:pt x="331" y="273"/>
                    </a:lnTo>
                    <a:lnTo>
                      <a:pt x="331" y="275"/>
                    </a:lnTo>
                    <a:lnTo>
                      <a:pt x="329" y="275"/>
                    </a:lnTo>
                    <a:lnTo>
                      <a:pt x="329" y="277"/>
                    </a:lnTo>
                    <a:lnTo>
                      <a:pt x="331" y="277"/>
                    </a:lnTo>
                    <a:lnTo>
                      <a:pt x="331" y="279"/>
                    </a:lnTo>
                    <a:lnTo>
                      <a:pt x="333" y="279"/>
                    </a:lnTo>
                    <a:lnTo>
                      <a:pt x="331" y="279"/>
                    </a:lnTo>
                    <a:lnTo>
                      <a:pt x="331" y="281"/>
                    </a:lnTo>
                    <a:lnTo>
                      <a:pt x="333" y="281"/>
                    </a:lnTo>
                    <a:lnTo>
                      <a:pt x="333" y="283"/>
                    </a:lnTo>
                    <a:lnTo>
                      <a:pt x="331" y="283"/>
                    </a:lnTo>
                    <a:lnTo>
                      <a:pt x="333" y="283"/>
                    </a:lnTo>
                    <a:lnTo>
                      <a:pt x="333" y="285"/>
                    </a:lnTo>
                    <a:lnTo>
                      <a:pt x="333" y="287"/>
                    </a:lnTo>
                    <a:lnTo>
                      <a:pt x="334" y="287"/>
                    </a:lnTo>
                    <a:lnTo>
                      <a:pt x="333" y="287"/>
                    </a:lnTo>
                    <a:lnTo>
                      <a:pt x="333" y="289"/>
                    </a:lnTo>
                    <a:lnTo>
                      <a:pt x="334" y="289"/>
                    </a:lnTo>
                    <a:lnTo>
                      <a:pt x="334" y="290"/>
                    </a:lnTo>
                    <a:lnTo>
                      <a:pt x="334" y="292"/>
                    </a:lnTo>
                    <a:lnTo>
                      <a:pt x="336" y="292"/>
                    </a:lnTo>
                    <a:lnTo>
                      <a:pt x="334" y="292"/>
                    </a:lnTo>
                    <a:lnTo>
                      <a:pt x="336" y="292"/>
                    </a:lnTo>
                    <a:lnTo>
                      <a:pt x="334" y="292"/>
                    </a:lnTo>
                    <a:lnTo>
                      <a:pt x="336" y="292"/>
                    </a:lnTo>
                    <a:lnTo>
                      <a:pt x="336" y="294"/>
                    </a:lnTo>
                    <a:lnTo>
                      <a:pt x="336" y="296"/>
                    </a:lnTo>
                    <a:lnTo>
                      <a:pt x="338" y="296"/>
                    </a:lnTo>
                    <a:lnTo>
                      <a:pt x="338" y="298"/>
                    </a:lnTo>
                    <a:lnTo>
                      <a:pt x="338" y="300"/>
                    </a:lnTo>
                    <a:lnTo>
                      <a:pt x="340" y="300"/>
                    </a:lnTo>
                    <a:lnTo>
                      <a:pt x="338" y="300"/>
                    </a:lnTo>
                    <a:lnTo>
                      <a:pt x="338" y="302"/>
                    </a:lnTo>
                    <a:lnTo>
                      <a:pt x="340" y="302"/>
                    </a:lnTo>
                    <a:lnTo>
                      <a:pt x="338" y="302"/>
                    </a:lnTo>
                    <a:lnTo>
                      <a:pt x="340" y="302"/>
                    </a:lnTo>
                    <a:lnTo>
                      <a:pt x="338" y="302"/>
                    </a:lnTo>
                    <a:lnTo>
                      <a:pt x="338" y="304"/>
                    </a:lnTo>
                    <a:lnTo>
                      <a:pt x="336" y="304"/>
                    </a:lnTo>
                    <a:lnTo>
                      <a:pt x="336" y="306"/>
                    </a:lnTo>
                    <a:lnTo>
                      <a:pt x="336" y="308"/>
                    </a:lnTo>
                    <a:lnTo>
                      <a:pt x="338" y="308"/>
                    </a:lnTo>
                    <a:lnTo>
                      <a:pt x="336" y="308"/>
                    </a:lnTo>
                    <a:lnTo>
                      <a:pt x="336" y="310"/>
                    </a:lnTo>
                    <a:lnTo>
                      <a:pt x="338" y="310"/>
                    </a:lnTo>
                    <a:lnTo>
                      <a:pt x="338" y="312"/>
                    </a:lnTo>
                    <a:lnTo>
                      <a:pt x="336" y="312"/>
                    </a:lnTo>
                    <a:lnTo>
                      <a:pt x="336" y="313"/>
                    </a:lnTo>
                    <a:lnTo>
                      <a:pt x="334" y="313"/>
                    </a:lnTo>
                    <a:lnTo>
                      <a:pt x="334" y="315"/>
                    </a:lnTo>
                    <a:lnTo>
                      <a:pt x="334" y="317"/>
                    </a:lnTo>
                    <a:lnTo>
                      <a:pt x="334" y="319"/>
                    </a:lnTo>
                    <a:lnTo>
                      <a:pt x="336" y="319"/>
                    </a:lnTo>
                    <a:lnTo>
                      <a:pt x="334" y="319"/>
                    </a:lnTo>
                    <a:lnTo>
                      <a:pt x="336" y="319"/>
                    </a:lnTo>
                    <a:lnTo>
                      <a:pt x="338" y="319"/>
                    </a:lnTo>
                    <a:lnTo>
                      <a:pt x="338" y="321"/>
                    </a:lnTo>
                    <a:lnTo>
                      <a:pt x="340" y="321"/>
                    </a:lnTo>
                    <a:lnTo>
                      <a:pt x="340" y="323"/>
                    </a:lnTo>
                    <a:lnTo>
                      <a:pt x="340" y="325"/>
                    </a:lnTo>
                    <a:lnTo>
                      <a:pt x="340" y="327"/>
                    </a:lnTo>
                    <a:lnTo>
                      <a:pt x="342" y="329"/>
                    </a:lnTo>
                    <a:lnTo>
                      <a:pt x="342" y="331"/>
                    </a:lnTo>
                    <a:lnTo>
                      <a:pt x="342" y="333"/>
                    </a:lnTo>
                    <a:lnTo>
                      <a:pt x="342" y="335"/>
                    </a:lnTo>
                    <a:lnTo>
                      <a:pt x="340" y="335"/>
                    </a:lnTo>
                    <a:lnTo>
                      <a:pt x="340" y="337"/>
                    </a:lnTo>
                    <a:lnTo>
                      <a:pt x="340" y="338"/>
                    </a:lnTo>
                    <a:lnTo>
                      <a:pt x="342" y="338"/>
                    </a:lnTo>
                    <a:lnTo>
                      <a:pt x="342" y="340"/>
                    </a:lnTo>
                    <a:lnTo>
                      <a:pt x="342" y="342"/>
                    </a:lnTo>
                    <a:lnTo>
                      <a:pt x="340" y="342"/>
                    </a:lnTo>
                    <a:lnTo>
                      <a:pt x="342" y="342"/>
                    </a:lnTo>
                    <a:lnTo>
                      <a:pt x="340" y="342"/>
                    </a:lnTo>
                    <a:lnTo>
                      <a:pt x="338" y="342"/>
                    </a:lnTo>
                    <a:lnTo>
                      <a:pt x="338" y="340"/>
                    </a:lnTo>
                    <a:lnTo>
                      <a:pt x="336" y="340"/>
                    </a:lnTo>
                    <a:lnTo>
                      <a:pt x="336" y="338"/>
                    </a:lnTo>
                    <a:lnTo>
                      <a:pt x="334" y="338"/>
                    </a:lnTo>
                    <a:lnTo>
                      <a:pt x="334" y="337"/>
                    </a:lnTo>
                    <a:lnTo>
                      <a:pt x="333" y="337"/>
                    </a:lnTo>
                    <a:lnTo>
                      <a:pt x="334" y="337"/>
                    </a:lnTo>
                    <a:lnTo>
                      <a:pt x="333" y="337"/>
                    </a:lnTo>
                    <a:lnTo>
                      <a:pt x="333" y="335"/>
                    </a:lnTo>
                    <a:lnTo>
                      <a:pt x="331" y="335"/>
                    </a:lnTo>
                    <a:lnTo>
                      <a:pt x="329" y="335"/>
                    </a:lnTo>
                    <a:lnTo>
                      <a:pt x="329" y="337"/>
                    </a:lnTo>
                    <a:lnTo>
                      <a:pt x="329" y="335"/>
                    </a:lnTo>
                    <a:lnTo>
                      <a:pt x="327" y="335"/>
                    </a:lnTo>
                    <a:lnTo>
                      <a:pt x="325" y="335"/>
                    </a:lnTo>
                    <a:lnTo>
                      <a:pt x="323" y="335"/>
                    </a:lnTo>
                    <a:lnTo>
                      <a:pt x="323" y="337"/>
                    </a:lnTo>
                    <a:lnTo>
                      <a:pt x="323" y="338"/>
                    </a:lnTo>
                    <a:lnTo>
                      <a:pt x="325" y="338"/>
                    </a:lnTo>
                    <a:lnTo>
                      <a:pt x="323" y="338"/>
                    </a:lnTo>
                    <a:lnTo>
                      <a:pt x="323" y="340"/>
                    </a:lnTo>
                    <a:lnTo>
                      <a:pt x="323" y="342"/>
                    </a:lnTo>
                    <a:lnTo>
                      <a:pt x="321" y="342"/>
                    </a:lnTo>
                    <a:lnTo>
                      <a:pt x="321" y="344"/>
                    </a:lnTo>
                    <a:lnTo>
                      <a:pt x="323" y="344"/>
                    </a:lnTo>
                    <a:lnTo>
                      <a:pt x="323" y="346"/>
                    </a:lnTo>
                    <a:lnTo>
                      <a:pt x="321" y="346"/>
                    </a:lnTo>
                    <a:lnTo>
                      <a:pt x="319" y="346"/>
                    </a:lnTo>
                    <a:lnTo>
                      <a:pt x="317" y="346"/>
                    </a:lnTo>
                    <a:lnTo>
                      <a:pt x="317" y="348"/>
                    </a:lnTo>
                    <a:lnTo>
                      <a:pt x="315" y="348"/>
                    </a:lnTo>
                    <a:lnTo>
                      <a:pt x="317" y="348"/>
                    </a:lnTo>
                    <a:lnTo>
                      <a:pt x="317" y="350"/>
                    </a:lnTo>
                    <a:lnTo>
                      <a:pt x="315" y="350"/>
                    </a:lnTo>
                    <a:lnTo>
                      <a:pt x="315" y="352"/>
                    </a:lnTo>
                    <a:lnTo>
                      <a:pt x="313" y="352"/>
                    </a:lnTo>
                    <a:lnTo>
                      <a:pt x="313" y="354"/>
                    </a:lnTo>
                    <a:lnTo>
                      <a:pt x="311" y="354"/>
                    </a:lnTo>
                    <a:lnTo>
                      <a:pt x="309" y="354"/>
                    </a:lnTo>
                    <a:lnTo>
                      <a:pt x="308" y="354"/>
                    </a:lnTo>
                    <a:lnTo>
                      <a:pt x="308" y="356"/>
                    </a:lnTo>
                    <a:lnTo>
                      <a:pt x="306" y="356"/>
                    </a:lnTo>
                    <a:lnTo>
                      <a:pt x="306" y="358"/>
                    </a:lnTo>
                    <a:lnTo>
                      <a:pt x="306" y="360"/>
                    </a:lnTo>
                    <a:lnTo>
                      <a:pt x="304" y="360"/>
                    </a:lnTo>
                    <a:lnTo>
                      <a:pt x="306" y="360"/>
                    </a:lnTo>
                    <a:lnTo>
                      <a:pt x="304" y="360"/>
                    </a:lnTo>
                    <a:lnTo>
                      <a:pt x="304" y="361"/>
                    </a:lnTo>
                    <a:lnTo>
                      <a:pt x="306" y="361"/>
                    </a:lnTo>
                    <a:lnTo>
                      <a:pt x="306" y="363"/>
                    </a:lnTo>
                    <a:lnTo>
                      <a:pt x="308" y="363"/>
                    </a:lnTo>
                    <a:lnTo>
                      <a:pt x="308" y="365"/>
                    </a:lnTo>
                    <a:lnTo>
                      <a:pt x="308" y="363"/>
                    </a:lnTo>
                    <a:lnTo>
                      <a:pt x="308" y="365"/>
                    </a:lnTo>
                    <a:lnTo>
                      <a:pt x="309" y="365"/>
                    </a:lnTo>
                    <a:lnTo>
                      <a:pt x="311" y="365"/>
                    </a:lnTo>
                    <a:lnTo>
                      <a:pt x="311" y="367"/>
                    </a:lnTo>
                    <a:lnTo>
                      <a:pt x="311" y="369"/>
                    </a:lnTo>
                    <a:lnTo>
                      <a:pt x="311" y="371"/>
                    </a:lnTo>
                    <a:lnTo>
                      <a:pt x="313" y="371"/>
                    </a:lnTo>
                    <a:lnTo>
                      <a:pt x="311" y="371"/>
                    </a:lnTo>
                    <a:lnTo>
                      <a:pt x="311" y="373"/>
                    </a:lnTo>
                    <a:lnTo>
                      <a:pt x="313" y="373"/>
                    </a:lnTo>
                    <a:lnTo>
                      <a:pt x="313" y="375"/>
                    </a:lnTo>
                    <a:lnTo>
                      <a:pt x="311" y="375"/>
                    </a:lnTo>
                    <a:lnTo>
                      <a:pt x="313" y="375"/>
                    </a:lnTo>
                    <a:lnTo>
                      <a:pt x="313" y="377"/>
                    </a:lnTo>
                    <a:lnTo>
                      <a:pt x="313" y="379"/>
                    </a:lnTo>
                    <a:lnTo>
                      <a:pt x="315" y="379"/>
                    </a:lnTo>
                    <a:lnTo>
                      <a:pt x="315" y="381"/>
                    </a:lnTo>
                    <a:lnTo>
                      <a:pt x="315" y="383"/>
                    </a:lnTo>
                    <a:lnTo>
                      <a:pt x="315" y="385"/>
                    </a:lnTo>
                    <a:lnTo>
                      <a:pt x="315" y="386"/>
                    </a:lnTo>
                    <a:lnTo>
                      <a:pt x="315" y="388"/>
                    </a:lnTo>
                    <a:lnTo>
                      <a:pt x="315" y="390"/>
                    </a:lnTo>
                    <a:lnTo>
                      <a:pt x="315" y="392"/>
                    </a:lnTo>
                    <a:lnTo>
                      <a:pt x="313" y="392"/>
                    </a:lnTo>
                    <a:lnTo>
                      <a:pt x="315" y="392"/>
                    </a:lnTo>
                    <a:lnTo>
                      <a:pt x="315" y="394"/>
                    </a:lnTo>
                    <a:lnTo>
                      <a:pt x="313" y="394"/>
                    </a:lnTo>
                    <a:lnTo>
                      <a:pt x="313" y="396"/>
                    </a:lnTo>
                    <a:lnTo>
                      <a:pt x="311" y="396"/>
                    </a:lnTo>
                    <a:lnTo>
                      <a:pt x="311" y="398"/>
                    </a:lnTo>
                    <a:lnTo>
                      <a:pt x="309" y="400"/>
                    </a:lnTo>
                    <a:lnTo>
                      <a:pt x="309" y="402"/>
                    </a:lnTo>
                    <a:lnTo>
                      <a:pt x="309" y="404"/>
                    </a:lnTo>
                    <a:lnTo>
                      <a:pt x="309" y="406"/>
                    </a:lnTo>
                    <a:lnTo>
                      <a:pt x="309" y="408"/>
                    </a:lnTo>
                    <a:lnTo>
                      <a:pt x="309" y="409"/>
                    </a:lnTo>
                    <a:lnTo>
                      <a:pt x="309" y="411"/>
                    </a:lnTo>
                    <a:lnTo>
                      <a:pt x="309" y="413"/>
                    </a:lnTo>
                    <a:lnTo>
                      <a:pt x="309" y="415"/>
                    </a:lnTo>
                    <a:lnTo>
                      <a:pt x="309" y="417"/>
                    </a:lnTo>
                    <a:lnTo>
                      <a:pt x="309" y="419"/>
                    </a:lnTo>
                    <a:lnTo>
                      <a:pt x="309" y="421"/>
                    </a:lnTo>
                    <a:lnTo>
                      <a:pt x="309" y="423"/>
                    </a:lnTo>
                    <a:lnTo>
                      <a:pt x="309" y="425"/>
                    </a:lnTo>
                    <a:lnTo>
                      <a:pt x="308" y="425"/>
                    </a:lnTo>
                    <a:lnTo>
                      <a:pt x="309" y="425"/>
                    </a:lnTo>
                    <a:lnTo>
                      <a:pt x="309" y="427"/>
                    </a:lnTo>
                    <a:lnTo>
                      <a:pt x="308" y="427"/>
                    </a:lnTo>
                    <a:lnTo>
                      <a:pt x="309" y="427"/>
                    </a:lnTo>
                    <a:lnTo>
                      <a:pt x="308" y="429"/>
                    </a:lnTo>
                    <a:lnTo>
                      <a:pt x="308" y="431"/>
                    </a:lnTo>
                    <a:lnTo>
                      <a:pt x="309" y="431"/>
                    </a:lnTo>
                    <a:lnTo>
                      <a:pt x="309" y="433"/>
                    </a:lnTo>
                    <a:lnTo>
                      <a:pt x="309" y="434"/>
                    </a:lnTo>
                    <a:lnTo>
                      <a:pt x="309" y="436"/>
                    </a:lnTo>
                    <a:lnTo>
                      <a:pt x="308" y="436"/>
                    </a:lnTo>
                    <a:lnTo>
                      <a:pt x="309" y="436"/>
                    </a:lnTo>
                    <a:lnTo>
                      <a:pt x="309" y="438"/>
                    </a:lnTo>
                    <a:lnTo>
                      <a:pt x="308" y="438"/>
                    </a:lnTo>
                    <a:lnTo>
                      <a:pt x="309" y="438"/>
                    </a:lnTo>
                    <a:lnTo>
                      <a:pt x="309" y="440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08" y="444"/>
                    </a:lnTo>
                    <a:lnTo>
                      <a:pt x="309" y="444"/>
                    </a:lnTo>
                    <a:lnTo>
                      <a:pt x="309" y="446"/>
                    </a:lnTo>
                    <a:lnTo>
                      <a:pt x="309" y="448"/>
                    </a:lnTo>
                    <a:lnTo>
                      <a:pt x="311" y="448"/>
                    </a:lnTo>
                    <a:lnTo>
                      <a:pt x="309" y="448"/>
                    </a:lnTo>
                    <a:lnTo>
                      <a:pt x="309" y="450"/>
                    </a:lnTo>
                    <a:lnTo>
                      <a:pt x="311" y="450"/>
                    </a:lnTo>
                    <a:lnTo>
                      <a:pt x="311" y="452"/>
                    </a:lnTo>
                    <a:lnTo>
                      <a:pt x="311" y="454"/>
                    </a:lnTo>
                    <a:lnTo>
                      <a:pt x="313" y="454"/>
                    </a:lnTo>
                    <a:lnTo>
                      <a:pt x="313" y="456"/>
                    </a:lnTo>
                    <a:lnTo>
                      <a:pt x="313" y="457"/>
                    </a:lnTo>
                    <a:lnTo>
                      <a:pt x="313" y="459"/>
                    </a:lnTo>
                    <a:lnTo>
                      <a:pt x="315" y="459"/>
                    </a:lnTo>
                    <a:lnTo>
                      <a:pt x="313" y="459"/>
                    </a:lnTo>
                    <a:lnTo>
                      <a:pt x="315" y="459"/>
                    </a:lnTo>
                    <a:lnTo>
                      <a:pt x="315" y="461"/>
                    </a:lnTo>
                    <a:lnTo>
                      <a:pt x="315" y="463"/>
                    </a:lnTo>
                    <a:lnTo>
                      <a:pt x="313" y="463"/>
                    </a:lnTo>
                    <a:lnTo>
                      <a:pt x="313" y="465"/>
                    </a:lnTo>
                    <a:lnTo>
                      <a:pt x="313" y="467"/>
                    </a:lnTo>
                    <a:lnTo>
                      <a:pt x="311" y="467"/>
                    </a:lnTo>
                    <a:lnTo>
                      <a:pt x="311" y="469"/>
                    </a:lnTo>
                    <a:lnTo>
                      <a:pt x="311" y="471"/>
                    </a:lnTo>
                    <a:lnTo>
                      <a:pt x="309" y="471"/>
                    </a:lnTo>
                    <a:lnTo>
                      <a:pt x="309" y="473"/>
                    </a:lnTo>
                    <a:lnTo>
                      <a:pt x="309" y="475"/>
                    </a:lnTo>
                    <a:lnTo>
                      <a:pt x="309" y="477"/>
                    </a:lnTo>
                    <a:lnTo>
                      <a:pt x="309" y="479"/>
                    </a:lnTo>
                    <a:lnTo>
                      <a:pt x="309" y="481"/>
                    </a:lnTo>
                    <a:lnTo>
                      <a:pt x="309" y="482"/>
                    </a:lnTo>
                    <a:lnTo>
                      <a:pt x="311" y="482"/>
                    </a:lnTo>
                    <a:lnTo>
                      <a:pt x="313" y="482"/>
                    </a:lnTo>
                    <a:lnTo>
                      <a:pt x="313" y="484"/>
                    </a:lnTo>
                    <a:lnTo>
                      <a:pt x="313" y="486"/>
                    </a:lnTo>
                    <a:lnTo>
                      <a:pt x="315" y="486"/>
                    </a:lnTo>
                    <a:lnTo>
                      <a:pt x="315" y="488"/>
                    </a:lnTo>
                    <a:lnTo>
                      <a:pt x="317" y="488"/>
                    </a:lnTo>
                    <a:lnTo>
                      <a:pt x="317" y="490"/>
                    </a:lnTo>
                    <a:lnTo>
                      <a:pt x="317" y="492"/>
                    </a:lnTo>
                    <a:lnTo>
                      <a:pt x="317" y="494"/>
                    </a:lnTo>
                    <a:lnTo>
                      <a:pt x="317" y="496"/>
                    </a:lnTo>
                    <a:lnTo>
                      <a:pt x="317" y="498"/>
                    </a:lnTo>
                    <a:lnTo>
                      <a:pt x="317" y="500"/>
                    </a:lnTo>
                    <a:lnTo>
                      <a:pt x="319" y="500"/>
                    </a:lnTo>
                    <a:lnTo>
                      <a:pt x="319" y="502"/>
                    </a:lnTo>
                    <a:lnTo>
                      <a:pt x="321" y="504"/>
                    </a:lnTo>
                    <a:lnTo>
                      <a:pt x="323" y="504"/>
                    </a:lnTo>
                    <a:lnTo>
                      <a:pt x="325" y="504"/>
                    </a:lnTo>
                    <a:lnTo>
                      <a:pt x="327" y="504"/>
                    </a:lnTo>
                    <a:lnTo>
                      <a:pt x="329" y="504"/>
                    </a:lnTo>
                    <a:lnTo>
                      <a:pt x="331" y="504"/>
                    </a:lnTo>
                    <a:lnTo>
                      <a:pt x="333" y="505"/>
                    </a:lnTo>
                    <a:lnTo>
                      <a:pt x="334" y="505"/>
                    </a:lnTo>
                    <a:lnTo>
                      <a:pt x="336" y="505"/>
                    </a:lnTo>
                    <a:lnTo>
                      <a:pt x="338" y="505"/>
                    </a:lnTo>
                    <a:lnTo>
                      <a:pt x="340" y="505"/>
                    </a:lnTo>
                    <a:lnTo>
                      <a:pt x="342" y="505"/>
                    </a:lnTo>
                    <a:lnTo>
                      <a:pt x="342" y="507"/>
                    </a:lnTo>
                    <a:lnTo>
                      <a:pt x="344" y="507"/>
                    </a:lnTo>
                    <a:lnTo>
                      <a:pt x="346" y="507"/>
                    </a:lnTo>
                    <a:lnTo>
                      <a:pt x="346" y="509"/>
                    </a:lnTo>
                    <a:lnTo>
                      <a:pt x="348" y="509"/>
                    </a:lnTo>
                    <a:lnTo>
                      <a:pt x="348" y="511"/>
                    </a:lnTo>
                    <a:lnTo>
                      <a:pt x="350" y="511"/>
                    </a:lnTo>
                    <a:lnTo>
                      <a:pt x="350" y="509"/>
                    </a:lnTo>
                    <a:lnTo>
                      <a:pt x="352" y="509"/>
                    </a:lnTo>
                    <a:lnTo>
                      <a:pt x="354" y="509"/>
                    </a:lnTo>
                    <a:lnTo>
                      <a:pt x="354" y="507"/>
                    </a:lnTo>
                    <a:lnTo>
                      <a:pt x="352" y="507"/>
                    </a:lnTo>
                    <a:lnTo>
                      <a:pt x="354" y="507"/>
                    </a:lnTo>
                    <a:lnTo>
                      <a:pt x="356" y="507"/>
                    </a:lnTo>
                    <a:lnTo>
                      <a:pt x="356" y="505"/>
                    </a:lnTo>
                    <a:lnTo>
                      <a:pt x="356" y="507"/>
                    </a:lnTo>
                    <a:lnTo>
                      <a:pt x="356" y="505"/>
                    </a:lnTo>
                    <a:lnTo>
                      <a:pt x="357" y="505"/>
                    </a:lnTo>
                    <a:lnTo>
                      <a:pt x="357" y="507"/>
                    </a:lnTo>
                    <a:lnTo>
                      <a:pt x="357" y="505"/>
                    </a:lnTo>
                    <a:lnTo>
                      <a:pt x="357" y="507"/>
                    </a:lnTo>
                    <a:lnTo>
                      <a:pt x="359" y="507"/>
                    </a:lnTo>
                    <a:lnTo>
                      <a:pt x="361" y="507"/>
                    </a:lnTo>
                    <a:lnTo>
                      <a:pt x="363" y="509"/>
                    </a:lnTo>
                    <a:lnTo>
                      <a:pt x="363" y="507"/>
                    </a:lnTo>
                    <a:lnTo>
                      <a:pt x="365" y="507"/>
                    </a:lnTo>
                    <a:lnTo>
                      <a:pt x="365" y="509"/>
                    </a:lnTo>
                    <a:lnTo>
                      <a:pt x="367" y="509"/>
                    </a:lnTo>
                    <a:lnTo>
                      <a:pt x="369" y="509"/>
                    </a:lnTo>
                    <a:lnTo>
                      <a:pt x="369" y="507"/>
                    </a:lnTo>
                    <a:lnTo>
                      <a:pt x="371" y="507"/>
                    </a:lnTo>
                    <a:lnTo>
                      <a:pt x="371" y="505"/>
                    </a:lnTo>
                    <a:lnTo>
                      <a:pt x="371" y="507"/>
                    </a:lnTo>
                    <a:lnTo>
                      <a:pt x="371" y="505"/>
                    </a:lnTo>
                    <a:lnTo>
                      <a:pt x="373" y="505"/>
                    </a:lnTo>
                    <a:lnTo>
                      <a:pt x="373" y="507"/>
                    </a:lnTo>
                    <a:lnTo>
                      <a:pt x="373" y="505"/>
                    </a:lnTo>
                    <a:lnTo>
                      <a:pt x="373" y="507"/>
                    </a:lnTo>
                    <a:lnTo>
                      <a:pt x="373" y="505"/>
                    </a:lnTo>
                    <a:lnTo>
                      <a:pt x="375" y="505"/>
                    </a:lnTo>
                    <a:lnTo>
                      <a:pt x="377" y="505"/>
                    </a:lnTo>
                    <a:lnTo>
                      <a:pt x="379" y="505"/>
                    </a:lnTo>
                    <a:lnTo>
                      <a:pt x="379" y="507"/>
                    </a:lnTo>
                    <a:lnTo>
                      <a:pt x="381" y="507"/>
                    </a:lnTo>
                    <a:lnTo>
                      <a:pt x="382" y="507"/>
                    </a:lnTo>
                    <a:lnTo>
                      <a:pt x="382" y="509"/>
                    </a:lnTo>
                    <a:lnTo>
                      <a:pt x="384" y="509"/>
                    </a:lnTo>
                    <a:lnTo>
                      <a:pt x="384" y="511"/>
                    </a:lnTo>
                    <a:lnTo>
                      <a:pt x="386" y="511"/>
                    </a:lnTo>
                    <a:lnTo>
                      <a:pt x="386" y="513"/>
                    </a:lnTo>
                    <a:lnTo>
                      <a:pt x="386" y="515"/>
                    </a:lnTo>
                    <a:lnTo>
                      <a:pt x="388" y="515"/>
                    </a:lnTo>
                    <a:lnTo>
                      <a:pt x="388" y="517"/>
                    </a:lnTo>
                    <a:lnTo>
                      <a:pt x="390" y="517"/>
                    </a:lnTo>
                    <a:lnTo>
                      <a:pt x="390" y="519"/>
                    </a:lnTo>
                    <a:lnTo>
                      <a:pt x="392" y="519"/>
                    </a:lnTo>
                    <a:lnTo>
                      <a:pt x="392" y="521"/>
                    </a:lnTo>
                    <a:lnTo>
                      <a:pt x="394" y="521"/>
                    </a:lnTo>
                    <a:lnTo>
                      <a:pt x="394" y="523"/>
                    </a:lnTo>
                    <a:lnTo>
                      <a:pt x="394" y="525"/>
                    </a:lnTo>
                    <a:lnTo>
                      <a:pt x="392" y="525"/>
                    </a:lnTo>
                    <a:lnTo>
                      <a:pt x="392" y="527"/>
                    </a:lnTo>
                    <a:lnTo>
                      <a:pt x="394" y="527"/>
                    </a:lnTo>
                    <a:lnTo>
                      <a:pt x="392" y="527"/>
                    </a:lnTo>
                    <a:lnTo>
                      <a:pt x="392" y="529"/>
                    </a:lnTo>
                    <a:lnTo>
                      <a:pt x="392" y="530"/>
                    </a:lnTo>
                    <a:lnTo>
                      <a:pt x="390" y="530"/>
                    </a:lnTo>
                    <a:lnTo>
                      <a:pt x="390" y="532"/>
                    </a:lnTo>
                    <a:lnTo>
                      <a:pt x="390" y="534"/>
                    </a:lnTo>
                    <a:lnTo>
                      <a:pt x="390" y="536"/>
                    </a:lnTo>
                    <a:lnTo>
                      <a:pt x="390" y="538"/>
                    </a:lnTo>
                    <a:lnTo>
                      <a:pt x="390" y="540"/>
                    </a:lnTo>
                    <a:lnTo>
                      <a:pt x="390" y="542"/>
                    </a:lnTo>
                    <a:lnTo>
                      <a:pt x="388" y="542"/>
                    </a:lnTo>
                    <a:lnTo>
                      <a:pt x="390" y="542"/>
                    </a:lnTo>
                    <a:lnTo>
                      <a:pt x="390" y="544"/>
                    </a:lnTo>
                    <a:lnTo>
                      <a:pt x="392" y="546"/>
                    </a:lnTo>
                    <a:lnTo>
                      <a:pt x="394" y="548"/>
                    </a:lnTo>
                    <a:lnTo>
                      <a:pt x="398" y="555"/>
                    </a:lnTo>
                    <a:lnTo>
                      <a:pt x="402" y="561"/>
                    </a:lnTo>
                    <a:lnTo>
                      <a:pt x="409" y="571"/>
                    </a:lnTo>
                    <a:lnTo>
                      <a:pt x="413" y="575"/>
                    </a:lnTo>
                    <a:lnTo>
                      <a:pt x="413" y="577"/>
                    </a:lnTo>
                    <a:lnTo>
                      <a:pt x="413" y="578"/>
                    </a:lnTo>
                    <a:lnTo>
                      <a:pt x="415" y="578"/>
                    </a:lnTo>
                    <a:lnTo>
                      <a:pt x="417" y="584"/>
                    </a:lnTo>
                    <a:lnTo>
                      <a:pt x="419" y="586"/>
                    </a:lnTo>
                    <a:lnTo>
                      <a:pt x="419" y="588"/>
                    </a:lnTo>
                    <a:lnTo>
                      <a:pt x="421" y="590"/>
                    </a:lnTo>
                    <a:lnTo>
                      <a:pt x="421" y="592"/>
                    </a:lnTo>
                    <a:lnTo>
                      <a:pt x="423" y="594"/>
                    </a:lnTo>
                    <a:lnTo>
                      <a:pt x="423" y="596"/>
                    </a:lnTo>
                    <a:lnTo>
                      <a:pt x="425" y="596"/>
                    </a:lnTo>
                    <a:lnTo>
                      <a:pt x="427" y="598"/>
                    </a:lnTo>
                    <a:lnTo>
                      <a:pt x="427" y="600"/>
                    </a:lnTo>
                    <a:lnTo>
                      <a:pt x="427" y="602"/>
                    </a:lnTo>
                    <a:lnTo>
                      <a:pt x="429" y="602"/>
                    </a:lnTo>
                    <a:lnTo>
                      <a:pt x="429" y="603"/>
                    </a:lnTo>
                    <a:lnTo>
                      <a:pt x="430" y="603"/>
                    </a:lnTo>
                    <a:lnTo>
                      <a:pt x="430" y="605"/>
                    </a:lnTo>
                    <a:lnTo>
                      <a:pt x="432" y="605"/>
                    </a:lnTo>
                    <a:lnTo>
                      <a:pt x="432" y="607"/>
                    </a:lnTo>
                    <a:lnTo>
                      <a:pt x="434" y="607"/>
                    </a:lnTo>
                    <a:lnTo>
                      <a:pt x="432" y="607"/>
                    </a:lnTo>
                    <a:lnTo>
                      <a:pt x="430" y="607"/>
                    </a:lnTo>
                    <a:lnTo>
                      <a:pt x="430" y="605"/>
                    </a:lnTo>
                    <a:lnTo>
                      <a:pt x="429" y="605"/>
                    </a:lnTo>
                    <a:lnTo>
                      <a:pt x="427" y="603"/>
                    </a:lnTo>
                    <a:lnTo>
                      <a:pt x="425" y="603"/>
                    </a:lnTo>
                    <a:lnTo>
                      <a:pt x="425" y="602"/>
                    </a:lnTo>
                    <a:lnTo>
                      <a:pt x="423" y="602"/>
                    </a:lnTo>
                    <a:lnTo>
                      <a:pt x="423" y="600"/>
                    </a:lnTo>
                    <a:lnTo>
                      <a:pt x="421" y="600"/>
                    </a:lnTo>
                    <a:lnTo>
                      <a:pt x="419" y="600"/>
                    </a:lnTo>
                    <a:lnTo>
                      <a:pt x="417" y="600"/>
                    </a:lnTo>
                    <a:lnTo>
                      <a:pt x="415" y="598"/>
                    </a:lnTo>
                    <a:lnTo>
                      <a:pt x="413" y="598"/>
                    </a:lnTo>
                    <a:lnTo>
                      <a:pt x="413" y="600"/>
                    </a:lnTo>
                    <a:lnTo>
                      <a:pt x="411" y="600"/>
                    </a:lnTo>
                    <a:lnTo>
                      <a:pt x="409" y="600"/>
                    </a:lnTo>
                    <a:lnTo>
                      <a:pt x="409" y="602"/>
                    </a:lnTo>
                    <a:lnTo>
                      <a:pt x="407" y="602"/>
                    </a:lnTo>
                    <a:lnTo>
                      <a:pt x="405" y="602"/>
                    </a:lnTo>
                    <a:lnTo>
                      <a:pt x="404" y="602"/>
                    </a:lnTo>
                    <a:lnTo>
                      <a:pt x="402" y="602"/>
                    </a:lnTo>
                    <a:lnTo>
                      <a:pt x="400" y="602"/>
                    </a:lnTo>
                    <a:lnTo>
                      <a:pt x="398" y="602"/>
                    </a:lnTo>
                    <a:lnTo>
                      <a:pt x="396" y="602"/>
                    </a:lnTo>
                    <a:lnTo>
                      <a:pt x="394" y="602"/>
                    </a:lnTo>
                    <a:lnTo>
                      <a:pt x="394" y="600"/>
                    </a:lnTo>
                    <a:lnTo>
                      <a:pt x="394" y="598"/>
                    </a:lnTo>
                    <a:lnTo>
                      <a:pt x="392" y="598"/>
                    </a:lnTo>
                    <a:lnTo>
                      <a:pt x="390" y="598"/>
                    </a:lnTo>
                    <a:lnTo>
                      <a:pt x="390" y="596"/>
                    </a:lnTo>
                    <a:lnTo>
                      <a:pt x="388" y="596"/>
                    </a:lnTo>
                    <a:lnTo>
                      <a:pt x="386" y="596"/>
                    </a:lnTo>
                    <a:lnTo>
                      <a:pt x="386" y="598"/>
                    </a:lnTo>
                    <a:lnTo>
                      <a:pt x="384" y="598"/>
                    </a:lnTo>
                    <a:lnTo>
                      <a:pt x="384" y="600"/>
                    </a:lnTo>
                    <a:lnTo>
                      <a:pt x="382" y="600"/>
                    </a:lnTo>
                    <a:lnTo>
                      <a:pt x="382" y="602"/>
                    </a:lnTo>
                    <a:lnTo>
                      <a:pt x="382" y="603"/>
                    </a:lnTo>
                    <a:lnTo>
                      <a:pt x="381" y="603"/>
                    </a:lnTo>
                    <a:lnTo>
                      <a:pt x="381" y="605"/>
                    </a:lnTo>
                    <a:lnTo>
                      <a:pt x="381" y="607"/>
                    </a:lnTo>
                    <a:lnTo>
                      <a:pt x="382" y="607"/>
                    </a:lnTo>
                    <a:lnTo>
                      <a:pt x="382" y="609"/>
                    </a:lnTo>
                    <a:lnTo>
                      <a:pt x="381" y="609"/>
                    </a:lnTo>
                    <a:lnTo>
                      <a:pt x="379" y="609"/>
                    </a:lnTo>
                    <a:lnTo>
                      <a:pt x="379" y="611"/>
                    </a:lnTo>
                    <a:lnTo>
                      <a:pt x="379" y="613"/>
                    </a:lnTo>
                    <a:lnTo>
                      <a:pt x="377" y="613"/>
                    </a:lnTo>
                    <a:lnTo>
                      <a:pt x="377" y="615"/>
                    </a:lnTo>
                    <a:lnTo>
                      <a:pt x="375" y="615"/>
                    </a:lnTo>
                    <a:lnTo>
                      <a:pt x="373" y="615"/>
                    </a:lnTo>
                    <a:lnTo>
                      <a:pt x="373" y="617"/>
                    </a:lnTo>
                    <a:lnTo>
                      <a:pt x="371" y="617"/>
                    </a:lnTo>
                    <a:lnTo>
                      <a:pt x="369" y="617"/>
                    </a:lnTo>
                    <a:lnTo>
                      <a:pt x="369" y="615"/>
                    </a:lnTo>
                    <a:lnTo>
                      <a:pt x="367" y="615"/>
                    </a:lnTo>
                    <a:lnTo>
                      <a:pt x="367" y="613"/>
                    </a:lnTo>
                    <a:lnTo>
                      <a:pt x="369" y="613"/>
                    </a:lnTo>
                    <a:lnTo>
                      <a:pt x="369" y="611"/>
                    </a:lnTo>
                    <a:lnTo>
                      <a:pt x="369" y="609"/>
                    </a:lnTo>
                    <a:lnTo>
                      <a:pt x="367" y="609"/>
                    </a:lnTo>
                    <a:lnTo>
                      <a:pt x="367" y="607"/>
                    </a:lnTo>
                    <a:lnTo>
                      <a:pt x="365" y="607"/>
                    </a:lnTo>
                    <a:lnTo>
                      <a:pt x="363" y="607"/>
                    </a:lnTo>
                    <a:lnTo>
                      <a:pt x="361" y="607"/>
                    </a:lnTo>
                    <a:lnTo>
                      <a:pt x="361" y="609"/>
                    </a:lnTo>
                    <a:lnTo>
                      <a:pt x="359" y="609"/>
                    </a:lnTo>
                    <a:lnTo>
                      <a:pt x="359" y="611"/>
                    </a:lnTo>
                    <a:lnTo>
                      <a:pt x="357" y="611"/>
                    </a:lnTo>
                    <a:lnTo>
                      <a:pt x="357" y="613"/>
                    </a:lnTo>
                    <a:lnTo>
                      <a:pt x="357" y="615"/>
                    </a:lnTo>
                    <a:lnTo>
                      <a:pt x="357" y="617"/>
                    </a:lnTo>
                    <a:lnTo>
                      <a:pt x="356" y="617"/>
                    </a:lnTo>
                    <a:lnTo>
                      <a:pt x="356" y="619"/>
                    </a:lnTo>
                    <a:lnTo>
                      <a:pt x="356" y="621"/>
                    </a:lnTo>
                    <a:lnTo>
                      <a:pt x="356" y="623"/>
                    </a:lnTo>
                    <a:lnTo>
                      <a:pt x="354" y="623"/>
                    </a:lnTo>
                    <a:lnTo>
                      <a:pt x="354" y="625"/>
                    </a:lnTo>
                    <a:lnTo>
                      <a:pt x="354" y="626"/>
                    </a:lnTo>
                    <a:lnTo>
                      <a:pt x="354" y="628"/>
                    </a:lnTo>
                    <a:lnTo>
                      <a:pt x="352" y="628"/>
                    </a:lnTo>
                    <a:lnTo>
                      <a:pt x="352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4"/>
                    </a:lnTo>
                    <a:lnTo>
                      <a:pt x="346" y="634"/>
                    </a:lnTo>
                    <a:lnTo>
                      <a:pt x="346" y="636"/>
                    </a:lnTo>
                    <a:lnTo>
                      <a:pt x="344" y="636"/>
                    </a:lnTo>
                    <a:lnTo>
                      <a:pt x="344" y="638"/>
                    </a:lnTo>
                    <a:lnTo>
                      <a:pt x="342" y="638"/>
                    </a:lnTo>
                    <a:lnTo>
                      <a:pt x="342" y="640"/>
                    </a:lnTo>
                    <a:lnTo>
                      <a:pt x="340" y="640"/>
                    </a:lnTo>
                    <a:lnTo>
                      <a:pt x="338" y="640"/>
                    </a:lnTo>
                    <a:lnTo>
                      <a:pt x="336" y="640"/>
                    </a:lnTo>
                    <a:lnTo>
                      <a:pt x="336" y="642"/>
                    </a:lnTo>
                    <a:lnTo>
                      <a:pt x="334" y="642"/>
                    </a:lnTo>
                    <a:lnTo>
                      <a:pt x="334" y="644"/>
                    </a:lnTo>
                    <a:lnTo>
                      <a:pt x="333" y="644"/>
                    </a:lnTo>
                    <a:lnTo>
                      <a:pt x="334" y="644"/>
                    </a:lnTo>
                    <a:lnTo>
                      <a:pt x="333" y="644"/>
                    </a:lnTo>
                    <a:lnTo>
                      <a:pt x="333" y="646"/>
                    </a:lnTo>
                    <a:lnTo>
                      <a:pt x="331" y="646"/>
                    </a:lnTo>
                    <a:lnTo>
                      <a:pt x="329" y="646"/>
                    </a:lnTo>
                    <a:lnTo>
                      <a:pt x="329" y="644"/>
                    </a:lnTo>
                    <a:lnTo>
                      <a:pt x="329" y="646"/>
                    </a:lnTo>
                    <a:lnTo>
                      <a:pt x="327" y="644"/>
                    </a:lnTo>
                    <a:lnTo>
                      <a:pt x="325" y="644"/>
                    </a:lnTo>
                    <a:lnTo>
                      <a:pt x="323" y="642"/>
                    </a:lnTo>
                    <a:lnTo>
                      <a:pt x="321" y="642"/>
                    </a:lnTo>
                    <a:lnTo>
                      <a:pt x="319" y="642"/>
                    </a:lnTo>
                    <a:lnTo>
                      <a:pt x="319" y="640"/>
                    </a:lnTo>
                    <a:lnTo>
                      <a:pt x="317" y="640"/>
                    </a:lnTo>
                    <a:lnTo>
                      <a:pt x="315" y="640"/>
                    </a:lnTo>
                    <a:lnTo>
                      <a:pt x="315" y="638"/>
                    </a:lnTo>
                    <a:lnTo>
                      <a:pt x="313" y="638"/>
                    </a:lnTo>
                    <a:lnTo>
                      <a:pt x="311" y="638"/>
                    </a:lnTo>
                    <a:lnTo>
                      <a:pt x="311" y="636"/>
                    </a:lnTo>
                    <a:lnTo>
                      <a:pt x="309" y="634"/>
                    </a:lnTo>
                    <a:lnTo>
                      <a:pt x="308" y="634"/>
                    </a:lnTo>
                    <a:lnTo>
                      <a:pt x="308" y="632"/>
                    </a:lnTo>
                    <a:lnTo>
                      <a:pt x="306" y="632"/>
                    </a:lnTo>
                    <a:lnTo>
                      <a:pt x="306" y="630"/>
                    </a:lnTo>
                    <a:lnTo>
                      <a:pt x="306" y="632"/>
                    </a:lnTo>
                    <a:lnTo>
                      <a:pt x="304" y="632"/>
                    </a:lnTo>
                    <a:lnTo>
                      <a:pt x="304" y="634"/>
                    </a:lnTo>
                    <a:lnTo>
                      <a:pt x="304" y="636"/>
                    </a:lnTo>
                    <a:lnTo>
                      <a:pt x="302" y="636"/>
                    </a:lnTo>
                    <a:lnTo>
                      <a:pt x="300" y="636"/>
                    </a:lnTo>
                    <a:lnTo>
                      <a:pt x="300" y="638"/>
                    </a:lnTo>
                    <a:lnTo>
                      <a:pt x="300" y="640"/>
                    </a:lnTo>
                    <a:lnTo>
                      <a:pt x="300" y="642"/>
                    </a:lnTo>
                    <a:lnTo>
                      <a:pt x="300" y="640"/>
                    </a:lnTo>
                    <a:lnTo>
                      <a:pt x="298" y="640"/>
                    </a:lnTo>
                    <a:lnTo>
                      <a:pt x="296" y="640"/>
                    </a:lnTo>
                    <a:lnTo>
                      <a:pt x="296" y="642"/>
                    </a:lnTo>
                    <a:lnTo>
                      <a:pt x="294" y="642"/>
                    </a:lnTo>
                    <a:lnTo>
                      <a:pt x="294" y="640"/>
                    </a:lnTo>
                    <a:lnTo>
                      <a:pt x="292" y="640"/>
                    </a:lnTo>
                    <a:lnTo>
                      <a:pt x="292" y="642"/>
                    </a:lnTo>
                    <a:lnTo>
                      <a:pt x="290" y="642"/>
                    </a:lnTo>
                    <a:lnTo>
                      <a:pt x="290" y="640"/>
                    </a:lnTo>
                    <a:lnTo>
                      <a:pt x="290" y="638"/>
                    </a:lnTo>
                    <a:lnTo>
                      <a:pt x="290" y="636"/>
                    </a:lnTo>
                    <a:lnTo>
                      <a:pt x="288" y="636"/>
                    </a:lnTo>
                    <a:lnTo>
                      <a:pt x="288" y="634"/>
                    </a:lnTo>
                    <a:lnTo>
                      <a:pt x="288" y="632"/>
                    </a:lnTo>
                    <a:lnTo>
                      <a:pt x="290" y="630"/>
                    </a:lnTo>
                    <a:lnTo>
                      <a:pt x="290" y="628"/>
                    </a:lnTo>
                    <a:lnTo>
                      <a:pt x="292" y="628"/>
                    </a:lnTo>
                    <a:lnTo>
                      <a:pt x="292" y="626"/>
                    </a:lnTo>
                    <a:lnTo>
                      <a:pt x="292" y="625"/>
                    </a:lnTo>
                    <a:lnTo>
                      <a:pt x="290" y="625"/>
                    </a:lnTo>
                    <a:lnTo>
                      <a:pt x="290" y="623"/>
                    </a:lnTo>
                    <a:lnTo>
                      <a:pt x="290" y="621"/>
                    </a:lnTo>
                    <a:lnTo>
                      <a:pt x="288" y="621"/>
                    </a:lnTo>
                    <a:lnTo>
                      <a:pt x="288" y="619"/>
                    </a:lnTo>
                    <a:lnTo>
                      <a:pt x="288" y="617"/>
                    </a:lnTo>
                    <a:lnTo>
                      <a:pt x="288" y="615"/>
                    </a:lnTo>
                    <a:lnTo>
                      <a:pt x="288" y="613"/>
                    </a:lnTo>
                    <a:lnTo>
                      <a:pt x="286" y="613"/>
                    </a:lnTo>
                    <a:lnTo>
                      <a:pt x="286" y="611"/>
                    </a:lnTo>
                    <a:lnTo>
                      <a:pt x="285" y="611"/>
                    </a:lnTo>
                    <a:lnTo>
                      <a:pt x="283" y="611"/>
                    </a:lnTo>
                    <a:lnTo>
                      <a:pt x="281" y="611"/>
                    </a:lnTo>
                    <a:lnTo>
                      <a:pt x="279" y="611"/>
                    </a:lnTo>
                    <a:lnTo>
                      <a:pt x="279" y="613"/>
                    </a:lnTo>
                    <a:lnTo>
                      <a:pt x="277" y="613"/>
                    </a:lnTo>
                    <a:lnTo>
                      <a:pt x="277" y="615"/>
                    </a:lnTo>
                    <a:lnTo>
                      <a:pt x="275" y="613"/>
                    </a:lnTo>
                    <a:lnTo>
                      <a:pt x="273" y="613"/>
                    </a:lnTo>
                    <a:lnTo>
                      <a:pt x="271" y="613"/>
                    </a:lnTo>
                    <a:lnTo>
                      <a:pt x="271" y="615"/>
                    </a:lnTo>
                    <a:lnTo>
                      <a:pt x="269" y="615"/>
                    </a:lnTo>
                    <a:lnTo>
                      <a:pt x="267" y="615"/>
                    </a:lnTo>
                    <a:lnTo>
                      <a:pt x="265" y="615"/>
                    </a:lnTo>
                    <a:lnTo>
                      <a:pt x="265" y="613"/>
                    </a:lnTo>
                    <a:lnTo>
                      <a:pt x="263" y="613"/>
                    </a:lnTo>
                    <a:lnTo>
                      <a:pt x="263" y="611"/>
                    </a:lnTo>
                    <a:lnTo>
                      <a:pt x="263" y="613"/>
                    </a:lnTo>
                    <a:lnTo>
                      <a:pt x="261" y="613"/>
                    </a:lnTo>
                    <a:lnTo>
                      <a:pt x="261" y="615"/>
                    </a:lnTo>
                    <a:lnTo>
                      <a:pt x="260" y="617"/>
                    </a:lnTo>
                    <a:lnTo>
                      <a:pt x="260" y="619"/>
                    </a:lnTo>
                    <a:lnTo>
                      <a:pt x="258" y="619"/>
                    </a:lnTo>
                    <a:lnTo>
                      <a:pt x="258" y="621"/>
                    </a:lnTo>
                    <a:lnTo>
                      <a:pt x="258" y="619"/>
                    </a:lnTo>
                    <a:lnTo>
                      <a:pt x="258" y="617"/>
                    </a:lnTo>
                    <a:lnTo>
                      <a:pt x="258" y="615"/>
                    </a:lnTo>
                    <a:lnTo>
                      <a:pt x="256" y="615"/>
                    </a:lnTo>
                    <a:lnTo>
                      <a:pt x="256" y="613"/>
                    </a:lnTo>
                    <a:lnTo>
                      <a:pt x="256" y="611"/>
                    </a:lnTo>
                    <a:lnTo>
                      <a:pt x="256" y="609"/>
                    </a:lnTo>
                    <a:lnTo>
                      <a:pt x="254" y="609"/>
                    </a:lnTo>
                    <a:lnTo>
                      <a:pt x="252" y="609"/>
                    </a:lnTo>
                    <a:lnTo>
                      <a:pt x="250" y="609"/>
                    </a:lnTo>
                    <a:lnTo>
                      <a:pt x="250" y="611"/>
                    </a:lnTo>
                    <a:lnTo>
                      <a:pt x="248" y="611"/>
                    </a:lnTo>
                    <a:lnTo>
                      <a:pt x="246" y="609"/>
                    </a:lnTo>
                    <a:lnTo>
                      <a:pt x="246" y="611"/>
                    </a:lnTo>
                    <a:lnTo>
                      <a:pt x="246" y="609"/>
                    </a:lnTo>
                    <a:lnTo>
                      <a:pt x="244" y="609"/>
                    </a:lnTo>
                    <a:lnTo>
                      <a:pt x="242" y="609"/>
                    </a:lnTo>
                    <a:lnTo>
                      <a:pt x="242" y="611"/>
                    </a:lnTo>
                    <a:lnTo>
                      <a:pt x="242" y="613"/>
                    </a:lnTo>
                    <a:lnTo>
                      <a:pt x="240" y="613"/>
                    </a:lnTo>
                    <a:lnTo>
                      <a:pt x="238" y="613"/>
                    </a:lnTo>
                    <a:lnTo>
                      <a:pt x="238" y="615"/>
                    </a:lnTo>
                    <a:lnTo>
                      <a:pt x="237" y="615"/>
                    </a:lnTo>
                    <a:lnTo>
                      <a:pt x="237" y="613"/>
                    </a:lnTo>
                    <a:lnTo>
                      <a:pt x="237" y="611"/>
                    </a:lnTo>
                    <a:lnTo>
                      <a:pt x="235" y="611"/>
                    </a:lnTo>
                    <a:lnTo>
                      <a:pt x="235" y="609"/>
                    </a:lnTo>
                    <a:lnTo>
                      <a:pt x="233" y="609"/>
                    </a:lnTo>
                    <a:lnTo>
                      <a:pt x="233" y="607"/>
                    </a:lnTo>
                    <a:lnTo>
                      <a:pt x="231" y="607"/>
                    </a:lnTo>
                    <a:lnTo>
                      <a:pt x="229" y="605"/>
                    </a:lnTo>
                    <a:lnTo>
                      <a:pt x="227" y="605"/>
                    </a:lnTo>
                    <a:lnTo>
                      <a:pt x="227" y="603"/>
                    </a:lnTo>
                    <a:lnTo>
                      <a:pt x="225" y="603"/>
                    </a:lnTo>
                    <a:lnTo>
                      <a:pt x="225" y="602"/>
                    </a:lnTo>
                    <a:lnTo>
                      <a:pt x="223" y="602"/>
                    </a:lnTo>
                    <a:lnTo>
                      <a:pt x="221" y="602"/>
                    </a:lnTo>
                    <a:lnTo>
                      <a:pt x="219" y="602"/>
                    </a:lnTo>
                    <a:lnTo>
                      <a:pt x="217" y="602"/>
                    </a:lnTo>
                    <a:lnTo>
                      <a:pt x="217" y="600"/>
                    </a:lnTo>
                    <a:lnTo>
                      <a:pt x="215" y="600"/>
                    </a:lnTo>
                    <a:lnTo>
                      <a:pt x="213" y="600"/>
                    </a:lnTo>
                    <a:lnTo>
                      <a:pt x="213" y="598"/>
                    </a:lnTo>
                    <a:lnTo>
                      <a:pt x="212" y="598"/>
                    </a:lnTo>
                    <a:lnTo>
                      <a:pt x="212" y="600"/>
                    </a:lnTo>
                    <a:lnTo>
                      <a:pt x="210" y="600"/>
                    </a:lnTo>
                    <a:lnTo>
                      <a:pt x="210" y="598"/>
                    </a:lnTo>
                    <a:lnTo>
                      <a:pt x="208" y="598"/>
                    </a:lnTo>
                    <a:lnTo>
                      <a:pt x="208" y="596"/>
                    </a:lnTo>
                    <a:lnTo>
                      <a:pt x="206" y="596"/>
                    </a:lnTo>
                    <a:lnTo>
                      <a:pt x="206" y="598"/>
                    </a:lnTo>
                    <a:lnTo>
                      <a:pt x="204" y="598"/>
                    </a:lnTo>
                    <a:lnTo>
                      <a:pt x="202" y="598"/>
                    </a:lnTo>
                    <a:lnTo>
                      <a:pt x="200" y="598"/>
                    </a:lnTo>
                    <a:lnTo>
                      <a:pt x="200" y="596"/>
                    </a:lnTo>
                    <a:lnTo>
                      <a:pt x="202" y="596"/>
                    </a:lnTo>
                    <a:lnTo>
                      <a:pt x="200" y="596"/>
                    </a:lnTo>
                    <a:lnTo>
                      <a:pt x="200" y="594"/>
                    </a:lnTo>
                    <a:lnTo>
                      <a:pt x="200" y="592"/>
                    </a:lnTo>
                    <a:lnTo>
                      <a:pt x="200" y="590"/>
                    </a:lnTo>
                    <a:lnTo>
                      <a:pt x="200" y="588"/>
                    </a:lnTo>
                    <a:lnTo>
                      <a:pt x="202" y="588"/>
                    </a:lnTo>
                    <a:lnTo>
                      <a:pt x="202" y="586"/>
                    </a:lnTo>
                    <a:lnTo>
                      <a:pt x="202" y="584"/>
                    </a:lnTo>
                    <a:lnTo>
                      <a:pt x="204" y="584"/>
                    </a:lnTo>
                    <a:lnTo>
                      <a:pt x="204" y="582"/>
                    </a:lnTo>
                    <a:lnTo>
                      <a:pt x="206" y="582"/>
                    </a:lnTo>
                    <a:lnTo>
                      <a:pt x="206" y="580"/>
                    </a:lnTo>
                    <a:lnTo>
                      <a:pt x="208" y="580"/>
                    </a:lnTo>
                    <a:lnTo>
                      <a:pt x="208" y="578"/>
                    </a:lnTo>
                    <a:lnTo>
                      <a:pt x="210" y="578"/>
                    </a:lnTo>
                    <a:lnTo>
                      <a:pt x="210" y="577"/>
                    </a:lnTo>
                    <a:lnTo>
                      <a:pt x="210" y="575"/>
                    </a:lnTo>
                    <a:lnTo>
                      <a:pt x="212" y="575"/>
                    </a:lnTo>
                    <a:lnTo>
                      <a:pt x="212" y="573"/>
                    </a:lnTo>
                    <a:lnTo>
                      <a:pt x="212" y="571"/>
                    </a:lnTo>
                    <a:lnTo>
                      <a:pt x="213" y="571"/>
                    </a:lnTo>
                    <a:lnTo>
                      <a:pt x="213" y="569"/>
                    </a:lnTo>
                    <a:lnTo>
                      <a:pt x="215" y="569"/>
                    </a:lnTo>
                    <a:lnTo>
                      <a:pt x="215" y="567"/>
                    </a:lnTo>
                    <a:lnTo>
                      <a:pt x="213" y="567"/>
                    </a:lnTo>
                    <a:lnTo>
                      <a:pt x="213" y="565"/>
                    </a:lnTo>
                    <a:lnTo>
                      <a:pt x="212" y="563"/>
                    </a:lnTo>
                    <a:lnTo>
                      <a:pt x="212" y="561"/>
                    </a:lnTo>
                    <a:lnTo>
                      <a:pt x="212" y="559"/>
                    </a:lnTo>
                    <a:lnTo>
                      <a:pt x="213" y="559"/>
                    </a:lnTo>
                    <a:lnTo>
                      <a:pt x="213" y="557"/>
                    </a:lnTo>
                    <a:lnTo>
                      <a:pt x="213" y="555"/>
                    </a:lnTo>
                    <a:lnTo>
                      <a:pt x="212" y="555"/>
                    </a:lnTo>
                    <a:lnTo>
                      <a:pt x="212" y="557"/>
                    </a:lnTo>
                    <a:lnTo>
                      <a:pt x="212" y="555"/>
                    </a:lnTo>
                    <a:lnTo>
                      <a:pt x="210" y="555"/>
                    </a:lnTo>
                    <a:lnTo>
                      <a:pt x="208" y="554"/>
                    </a:lnTo>
                    <a:lnTo>
                      <a:pt x="206" y="554"/>
                    </a:lnTo>
                    <a:lnTo>
                      <a:pt x="206" y="552"/>
                    </a:lnTo>
                    <a:lnTo>
                      <a:pt x="208" y="552"/>
                    </a:lnTo>
                    <a:lnTo>
                      <a:pt x="206" y="552"/>
                    </a:lnTo>
                    <a:lnTo>
                      <a:pt x="206" y="550"/>
                    </a:lnTo>
                    <a:lnTo>
                      <a:pt x="204" y="550"/>
                    </a:lnTo>
                    <a:lnTo>
                      <a:pt x="204" y="548"/>
                    </a:lnTo>
                    <a:lnTo>
                      <a:pt x="204" y="546"/>
                    </a:lnTo>
                    <a:lnTo>
                      <a:pt x="206" y="546"/>
                    </a:lnTo>
                    <a:lnTo>
                      <a:pt x="204" y="546"/>
                    </a:lnTo>
                    <a:lnTo>
                      <a:pt x="204" y="544"/>
                    </a:lnTo>
                    <a:lnTo>
                      <a:pt x="202" y="544"/>
                    </a:lnTo>
                    <a:lnTo>
                      <a:pt x="202" y="542"/>
                    </a:lnTo>
                    <a:lnTo>
                      <a:pt x="202" y="540"/>
                    </a:lnTo>
                    <a:lnTo>
                      <a:pt x="202" y="538"/>
                    </a:lnTo>
                    <a:lnTo>
                      <a:pt x="204" y="538"/>
                    </a:lnTo>
                    <a:lnTo>
                      <a:pt x="202" y="538"/>
                    </a:lnTo>
                    <a:lnTo>
                      <a:pt x="204" y="538"/>
                    </a:lnTo>
                    <a:lnTo>
                      <a:pt x="204" y="536"/>
                    </a:lnTo>
                    <a:lnTo>
                      <a:pt x="206" y="536"/>
                    </a:lnTo>
                    <a:lnTo>
                      <a:pt x="208" y="536"/>
                    </a:lnTo>
                    <a:lnTo>
                      <a:pt x="208" y="534"/>
                    </a:lnTo>
                    <a:lnTo>
                      <a:pt x="210" y="534"/>
                    </a:lnTo>
                    <a:lnTo>
                      <a:pt x="210" y="532"/>
                    </a:lnTo>
                    <a:lnTo>
                      <a:pt x="212" y="532"/>
                    </a:lnTo>
                    <a:lnTo>
                      <a:pt x="212" y="530"/>
                    </a:lnTo>
                    <a:lnTo>
                      <a:pt x="213" y="530"/>
                    </a:lnTo>
                    <a:lnTo>
                      <a:pt x="212" y="530"/>
                    </a:lnTo>
                    <a:lnTo>
                      <a:pt x="212" y="529"/>
                    </a:lnTo>
                    <a:lnTo>
                      <a:pt x="210" y="527"/>
                    </a:lnTo>
                    <a:lnTo>
                      <a:pt x="212" y="527"/>
                    </a:lnTo>
                    <a:lnTo>
                      <a:pt x="212" y="525"/>
                    </a:lnTo>
                    <a:lnTo>
                      <a:pt x="212" y="523"/>
                    </a:lnTo>
                    <a:lnTo>
                      <a:pt x="212" y="521"/>
                    </a:lnTo>
                    <a:lnTo>
                      <a:pt x="212" y="519"/>
                    </a:lnTo>
                    <a:lnTo>
                      <a:pt x="212" y="517"/>
                    </a:lnTo>
                    <a:lnTo>
                      <a:pt x="212" y="515"/>
                    </a:lnTo>
                    <a:lnTo>
                      <a:pt x="210" y="515"/>
                    </a:lnTo>
                    <a:lnTo>
                      <a:pt x="210" y="513"/>
                    </a:lnTo>
                    <a:lnTo>
                      <a:pt x="208" y="513"/>
                    </a:lnTo>
                    <a:lnTo>
                      <a:pt x="208" y="511"/>
                    </a:lnTo>
                    <a:lnTo>
                      <a:pt x="206" y="509"/>
                    </a:lnTo>
                    <a:lnTo>
                      <a:pt x="204" y="509"/>
                    </a:lnTo>
                    <a:lnTo>
                      <a:pt x="204" y="507"/>
                    </a:lnTo>
                    <a:lnTo>
                      <a:pt x="202" y="507"/>
                    </a:lnTo>
                    <a:lnTo>
                      <a:pt x="202" y="505"/>
                    </a:lnTo>
                    <a:lnTo>
                      <a:pt x="200" y="505"/>
                    </a:lnTo>
                    <a:lnTo>
                      <a:pt x="200" y="504"/>
                    </a:lnTo>
                    <a:lnTo>
                      <a:pt x="202" y="504"/>
                    </a:lnTo>
                    <a:lnTo>
                      <a:pt x="200" y="504"/>
                    </a:lnTo>
                    <a:lnTo>
                      <a:pt x="200" y="502"/>
                    </a:lnTo>
                    <a:lnTo>
                      <a:pt x="198" y="502"/>
                    </a:lnTo>
                    <a:lnTo>
                      <a:pt x="198" y="500"/>
                    </a:lnTo>
                    <a:lnTo>
                      <a:pt x="196" y="500"/>
                    </a:lnTo>
                    <a:lnTo>
                      <a:pt x="196" y="498"/>
                    </a:lnTo>
                    <a:lnTo>
                      <a:pt x="196" y="496"/>
                    </a:lnTo>
                    <a:lnTo>
                      <a:pt x="194" y="496"/>
                    </a:lnTo>
                    <a:lnTo>
                      <a:pt x="194" y="494"/>
                    </a:lnTo>
                    <a:lnTo>
                      <a:pt x="194" y="492"/>
                    </a:lnTo>
                    <a:lnTo>
                      <a:pt x="194" y="490"/>
                    </a:lnTo>
                    <a:lnTo>
                      <a:pt x="196" y="490"/>
                    </a:lnTo>
                    <a:lnTo>
                      <a:pt x="196" y="488"/>
                    </a:lnTo>
                    <a:lnTo>
                      <a:pt x="196" y="486"/>
                    </a:lnTo>
                    <a:lnTo>
                      <a:pt x="196" y="484"/>
                    </a:lnTo>
                    <a:lnTo>
                      <a:pt x="196" y="482"/>
                    </a:lnTo>
                    <a:lnTo>
                      <a:pt x="194" y="484"/>
                    </a:lnTo>
                    <a:lnTo>
                      <a:pt x="194" y="482"/>
                    </a:lnTo>
                    <a:lnTo>
                      <a:pt x="192" y="482"/>
                    </a:lnTo>
                    <a:lnTo>
                      <a:pt x="192" y="481"/>
                    </a:lnTo>
                    <a:lnTo>
                      <a:pt x="190" y="481"/>
                    </a:lnTo>
                    <a:lnTo>
                      <a:pt x="189" y="481"/>
                    </a:lnTo>
                    <a:lnTo>
                      <a:pt x="187" y="479"/>
                    </a:lnTo>
                    <a:lnTo>
                      <a:pt x="187" y="477"/>
                    </a:lnTo>
                    <a:lnTo>
                      <a:pt x="185" y="477"/>
                    </a:lnTo>
                    <a:lnTo>
                      <a:pt x="185" y="475"/>
                    </a:lnTo>
                    <a:lnTo>
                      <a:pt x="183" y="475"/>
                    </a:lnTo>
                    <a:lnTo>
                      <a:pt x="181" y="473"/>
                    </a:lnTo>
                    <a:lnTo>
                      <a:pt x="179" y="473"/>
                    </a:lnTo>
                    <a:lnTo>
                      <a:pt x="177" y="473"/>
                    </a:lnTo>
                    <a:lnTo>
                      <a:pt x="177" y="471"/>
                    </a:lnTo>
                    <a:lnTo>
                      <a:pt x="175" y="471"/>
                    </a:lnTo>
                    <a:lnTo>
                      <a:pt x="175" y="469"/>
                    </a:lnTo>
                    <a:lnTo>
                      <a:pt x="175" y="467"/>
                    </a:lnTo>
                    <a:lnTo>
                      <a:pt x="175" y="465"/>
                    </a:lnTo>
                    <a:lnTo>
                      <a:pt x="173" y="465"/>
                    </a:lnTo>
                    <a:lnTo>
                      <a:pt x="173" y="463"/>
                    </a:lnTo>
                    <a:lnTo>
                      <a:pt x="173" y="461"/>
                    </a:lnTo>
                    <a:lnTo>
                      <a:pt x="173" y="459"/>
                    </a:lnTo>
                    <a:lnTo>
                      <a:pt x="173" y="457"/>
                    </a:lnTo>
                    <a:lnTo>
                      <a:pt x="173" y="456"/>
                    </a:lnTo>
                    <a:lnTo>
                      <a:pt x="171" y="456"/>
                    </a:lnTo>
                    <a:lnTo>
                      <a:pt x="171" y="454"/>
                    </a:lnTo>
                    <a:lnTo>
                      <a:pt x="171" y="452"/>
                    </a:lnTo>
                    <a:lnTo>
                      <a:pt x="173" y="452"/>
                    </a:lnTo>
                    <a:lnTo>
                      <a:pt x="173" y="450"/>
                    </a:lnTo>
                    <a:lnTo>
                      <a:pt x="175" y="450"/>
                    </a:lnTo>
                    <a:lnTo>
                      <a:pt x="175" y="448"/>
                    </a:lnTo>
                    <a:lnTo>
                      <a:pt x="173" y="448"/>
                    </a:lnTo>
                    <a:lnTo>
                      <a:pt x="173" y="446"/>
                    </a:lnTo>
                    <a:lnTo>
                      <a:pt x="171" y="446"/>
                    </a:lnTo>
                    <a:lnTo>
                      <a:pt x="169" y="446"/>
                    </a:lnTo>
                    <a:lnTo>
                      <a:pt x="169" y="448"/>
                    </a:lnTo>
                    <a:lnTo>
                      <a:pt x="169" y="446"/>
                    </a:lnTo>
                    <a:lnTo>
                      <a:pt x="167" y="446"/>
                    </a:lnTo>
                    <a:lnTo>
                      <a:pt x="165" y="446"/>
                    </a:lnTo>
                    <a:lnTo>
                      <a:pt x="164" y="446"/>
                    </a:lnTo>
                    <a:lnTo>
                      <a:pt x="162" y="446"/>
                    </a:lnTo>
                    <a:lnTo>
                      <a:pt x="160" y="446"/>
                    </a:lnTo>
                    <a:lnTo>
                      <a:pt x="158" y="446"/>
                    </a:lnTo>
                    <a:lnTo>
                      <a:pt x="158" y="448"/>
                    </a:lnTo>
                    <a:lnTo>
                      <a:pt x="158" y="450"/>
                    </a:lnTo>
                    <a:lnTo>
                      <a:pt x="156" y="450"/>
                    </a:lnTo>
                    <a:lnTo>
                      <a:pt x="154" y="450"/>
                    </a:lnTo>
                    <a:lnTo>
                      <a:pt x="152" y="450"/>
                    </a:lnTo>
                    <a:lnTo>
                      <a:pt x="150" y="450"/>
                    </a:lnTo>
                    <a:lnTo>
                      <a:pt x="148" y="450"/>
                    </a:lnTo>
                    <a:lnTo>
                      <a:pt x="146" y="450"/>
                    </a:lnTo>
                    <a:lnTo>
                      <a:pt x="144" y="450"/>
                    </a:lnTo>
                    <a:lnTo>
                      <a:pt x="144" y="448"/>
                    </a:lnTo>
                    <a:lnTo>
                      <a:pt x="142" y="448"/>
                    </a:lnTo>
                    <a:lnTo>
                      <a:pt x="142" y="446"/>
                    </a:lnTo>
                    <a:lnTo>
                      <a:pt x="142" y="448"/>
                    </a:lnTo>
                    <a:lnTo>
                      <a:pt x="141" y="448"/>
                    </a:lnTo>
                    <a:lnTo>
                      <a:pt x="139" y="448"/>
                    </a:lnTo>
                    <a:lnTo>
                      <a:pt x="139" y="450"/>
                    </a:lnTo>
                    <a:lnTo>
                      <a:pt x="137" y="450"/>
                    </a:lnTo>
                    <a:lnTo>
                      <a:pt x="135" y="450"/>
                    </a:lnTo>
                    <a:lnTo>
                      <a:pt x="135" y="448"/>
                    </a:lnTo>
                    <a:lnTo>
                      <a:pt x="133" y="448"/>
                    </a:lnTo>
                    <a:lnTo>
                      <a:pt x="131" y="448"/>
                    </a:lnTo>
                    <a:lnTo>
                      <a:pt x="129" y="448"/>
                    </a:lnTo>
                    <a:lnTo>
                      <a:pt x="129" y="446"/>
                    </a:lnTo>
                    <a:lnTo>
                      <a:pt x="127" y="446"/>
                    </a:lnTo>
                    <a:lnTo>
                      <a:pt x="125" y="446"/>
                    </a:lnTo>
                    <a:lnTo>
                      <a:pt x="125" y="444"/>
                    </a:lnTo>
                    <a:lnTo>
                      <a:pt x="125" y="446"/>
                    </a:lnTo>
                    <a:lnTo>
                      <a:pt x="123" y="446"/>
                    </a:lnTo>
                    <a:lnTo>
                      <a:pt x="121" y="446"/>
                    </a:lnTo>
                    <a:lnTo>
                      <a:pt x="119" y="446"/>
                    </a:lnTo>
                    <a:lnTo>
                      <a:pt x="117" y="446"/>
                    </a:lnTo>
                    <a:lnTo>
                      <a:pt x="117" y="444"/>
                    </a:lnTo>
                    <a:lnTo>
                      <a:pt x="116" y="444"/>
                    </a:lnTo>
                    <a:lnTo>
                      <a:pt x="114" y="444"/>
                    </a:lnTo>
                    <a:lnTo>
                      <a:pt x="114" y="446"/>
                    </a:lnTo>
                    <a:lnTo>
                      <a:pt x="112" y="444"/>
                    </a:lnTo>
                    <a:lnTo>
                      <a:pt x="110" y="444"/>
                    </a:lnTo>
                    <a:lnTo>
                      <a:pt x="110" y="442"/>
                    </a:lnTo>
                    <a:lnTo>
                      <a:pt x="110" y="444"/>
                    </a:lnTo>
                    <a:lnTo>
                      <a:pt x="108" y="444"/>
                    </a:lnTo>
                    <a:lnTo>
                      <a:pt x="108" y="446"/>
                    </a:lnTo>
                    <a:lnTo>
                      <a:pt x="106" y="446"/>
                    </a:lnTo>
                    <a:lnTo>
                      <a:pt x="106" y="448"/>
                    </a:lnTo>
                    <a:lnTo>
                      <a:pt x="104" y="448"/>
                    </a:lnTo>
                    <a:lnTo>
                      <a:pt x="106" y="448"/>
                    </a:lnTo>
                    <a:lnTo>
                      <a:pt x="104" y="448"/>
                    </a:lnTo>
                    <a:lnTo>
                      <a:pt x="104" y="450"/>
                    </a:lnTo>
                    <a:lnTo>
                      <a:pt x="104" y="452"/>
                    </a:lnTo>
                    <a:lnTo>
                      <a:pt x="102" y="452"/>
                    </a:lnTo>
                    <a:lnTo>
                      <a:pt x="102" y="454"/>
                    </a:lnTo>
                    <a:lnTo>
                      <a:pt x="100" y="454"/>
                    </a:lnTo>
                    <a:lnTo>
                      <a:pt x="100" y="456"/>
                    </a:lnTo>
                    <a:lnTo>
                      <a:pt x="100" y="457"/>
                    </a:lnTo>
                    <a:lnTo>
                      <a:pt x="100" y="459"/>
                    </a:lnTo>
                    <a:lnTo>
                      <a:pt x="102" y="459"/>
                    </a:lnTo>
                    <a:lnTo>
                      <a:pt x="102" y="461"/>
                    </a:lnTo>
                    <a:lnTo>
                      <a:pt x="102" y="463"/>
                    </a:lnTo>
                    <a:lnTo>
                      <a:pt x="102" y="465"/>
                    </a:lnTo>
                    <a:lnTo>
                      <a:pt x="102" y="467"/>
                    </a:lnTo>
                    <a:lnTo>
                      <a:pt x="102" y="469"/>
                    </a:lnTo>
                    <a:lnTo>
                      <a:pt x="100" y="469"/>
                    </a:lnTo>
                    <a:lnTo>
                      <a:pt x="100" y="471"/>
                    </a:lnTo>
                    <a:lnTo>
                      <a:pt x="98" y="471"/>
                    </a:lnTo>
                    <a:lnTo>
                      <a:pt x="98" y="469"/>
                    </a:lnTo>
                    <a:lnTo>
                      <a:pt x="96" y="469"/>
                    </a:lnTo>
                    <a:lnTo>
                      <a:pt x="96" y="467"/>
                    </a:lnTo>
                    <a:lnTo>
                      <a:pt x="94" y="469"/>
                    </a:lnTo>
                    <a:lnTo>
                      <a:pt x="94" y="467"/>
                    </a:lnTo>
                    <a:lnTo>
                      <a:pt x="94" y="465"/>
                    </a:lnTo>
                    <a:lnTo>
                      <a:pt x="93" y="465"/>
                    </a:lnTo>
                    <a:lnTo>
                      <a:pt x="91" y="465"/>
                    </a:lnTo>
                    <a:lnTo>
                      <a:pt x="91" y="467"/>
                    </a:lnTo>
                    <a:lnTo>
                      <a:pt x="91" y="465"/>
                    </a:lnTo>
                    <a:lnTo>
                      <a:pt x="89" y="465"/>
                    </a:lnTo>
                    <a:lnTo>
                      <a:pt x="87" y="465"/>
                    </a:lnTo>
                    <a:lnTo>
                      <a:pt x="87" y="467"/>
                    </a:lnTo>
                    <a:lnTo>
                      <a:pt x="85" y="467"/>
                    </a:lnTo>
                    <a:lnTo>
                      <a:pt x="85" y="465"/>
                    </a:lnTo>
                    <a:lnTo>
                      <a:pt x="83" y="465"/>
                    </a:lnTo>
                    <a:lnTo>
                      <a:pt x="81" y="465"/>
                    </a:lnTo>
                    <a:lnTo>
                      <a:pt x="81" y="467"/>
                    </a:lnTo>
                    <a:lnTo>
                      <a:pt x="79" y="467"/>
                    </a:lnTo>
                    <a:lnTo>
                      <a:pt x="77" y="467"/>
                    </a:lnTo>
                    <a:lnTo>
                      <a:pt x="75" y="467"/>
                    </a:lnTo>
                    <a:lnTo>
                      <a:pt x="73" y="467"/>
                    </a:lnTo>
                    <a:lnTo>
                      <a:pt x="71" y="467"/>
                    </a:lnTo>
                    <a:lnTo>
                      <a:pt x="71" y="465"/>
                    </a:lnTo>
                    <a:lnTo>
                      <a:pt x="69" y="465"/>
                    </a:lnTo>
                    <a:lnTo>
                      <a:pt x="71" y="465"/>
                    </a:lnTo>
                    <a:lnTo>
                      <a:pt x="71" y="463"/>
                    </a:lnTo>
                    <a:lnTo>
                      <a:pt x="69" y="463"/>
                    </a:lnTo>
                    <a:lnTo>
                      <a:pt x="69" y="461"/>
                    </a:lnTo>
                    <a:lnTo>
                      <a:pt x="68" y="461"/>
                    </a:lnTo>
                    <a:lnTo>
                      <a:pt x="68" y="459"/>
                    </a:lnTo>
                    <a:lnTo>
                      <a:pt x="66" y="457"/>
                    </a:lnTo>
                    <a:lnTo>
                      <a:pt x="64" y="457"/>
                    </a:lnTo>
                    <a:lnTo>
                      <a:pt x="62" y="457"/>
                    </a:lnTo>
                    <a:lnTo>
                      <a:pt x="62" y="459"/>
                    </a:lnTo>
                    <a:lnTo>
                      <a:pt x="64" y="459"/>
                    </a:lnTo>
                    <a:lnTo>
                      <a:pt x="64" y="461"/>
                    </a:lnTo>
                    <a:lnTo>
                      <a:pt x="62" y="461"/>
                    </a:lnTo>
                    <a:lnTo>
                      <a:pt x="60" y="461"/>
                    </a:lnTo>
                    <a:lnTo>
                      <a:pt x="58" y="461"/>
                    </a:lnTo>
                    <a:lnTo>
                      <a:pt x="58" y="459"/>
                    </a:lnTo>
                    <a:lnTo>
                      <a:pt x="56" y="459"/>
                    </a:lnTo>
                    <a:lnTo>
                      <a:pt x="56" y="461"/>
                    </a:lnTo>
                    <a:lnTo>
                      <a:pt x="56" y="459"/>
                    </a:lnTo>
                    <a:lnTo>
                      <a:pt x="54" y="461"/>
                    </a:lnTo>
                    <a:lnTo>
                      <a:pt x="54" y="459"/>
                    </a:lnTo>
                    <a:lnTo>
                      <a:pt x="52" y="459"/>
                    </a:lnTo>
                    <a:lnTo>
                      <a:pt x="52" y="457"/>
                    </a:lnTo>
                    <a:lnTo>
                      <a:pt x="52" y="459"/>
                    </a:lnTo>
                    <a:lnTo>
                      <a:pt x="50" y="459"/>
                    </a:lnTo>
                    <a:lnTo>
                      <a:pt x="48" y="459"/>
                    </a:lnTo>
                    <a:lnTo>
                      <a:pt x="46" y="459"/>
                    </a:lnTo>
                    <a:lnTo>
                      <a:pt x="46" y="457"/>
                    </a:lnTo>
                    <a:lnTo>
                      <a:pt x="46" y="459"/>
                    </a:lnTo>
                    <a:lnTo>
                      <a:pt x="45" y="459"/>
                    </a:lnTo>
                    <a:lnTo>
                      <a:pt x="45" y="457"/>
                    </a:lnTo>
                    <a:lnTo>
                      <a:pt x="43" y="457"/>
                    </a:lnTo>
                    <a:lnTo>
                      <a:pt x="43" y="456"/>
                    </a:lnTo>
                    <a:lnTo>
                      <a:pt x="41" y="456"/>
                    </a:lnTo>
                    <a:lnTo>
                      <a:pt x="39" y="456"/>
                    </a:lnTo>
                    <a:lnTo>
                      <a:pt x="39" y="454"/>
                    </a:lnTo>
                    <a:lnTo>
                      <a:pt x="37" y="454"/>
                    </a:lnTo>
                    <a:lnTo>
                      <a:pt x="35" y="454"/>
                    </a:lnTo>
                    <a:lnTo>
                      <a:pt x="35" y="452"/>
                    </a:lnTo>
                    <a:lnTo>
                      <a:pt x="35" y="454"/>
                    </a:lnTo>
                    <a:lnTo>
                      <a:pt x="33" y="454"/>
                    </a:lnTo>
                    <a:lnTo>
                      <a:pt x="33" y="452"/>
                    </a:lnTo>
                    <a:lnTo>
                      <a:pt x="33" y="450"/>
                    </a:lnTo>
                    <a:lnTo>
                      <a:pt x="33" y="448"/>
                    </a:lnTo>
                    <a:lnTo>
                      <a:pt x="31" y="448"/>
                    </a:lnTo>
                    <a:lnTo>
                      <a:pt x="31" y="446"/>
                    </a:lnTo>
                    <a:lnTo>
                      <a:pt x="31" y="448"/>
                    </a:lnTo>
                    <a:lnTo>
                      <a:pt x="29" y="448"/>
                    </a:lnTo>
                    <a:lnTo>
                      <a:pt x="29" y="446"/>
                    </a:lnTo>
                    <a:lnTo>
                      <a:pt x="31" y="446"/>
                    </a:lnTo>
                    <a:lnTo>
                      <a:pt x="31" y="444"/>
                    </a:lnTo>
                    <a:lnTo>
                      <a:pt x="31" y="442"/>
                    </a:lnTo>
                    <a:lnTo>
                      <a:pt x="31" y="440"/>
                    </a:lnTo>
                    <a:lnTo>
                      <a:pt x="31" y="442"/>
                    </a:lnTo>
                    <a:lnTo>
                      <a:pt x="29" y="442"/>
                    </a:lnTo>
                    <a:lnTo>
                      <a:pt x="29" y="440"/>
                    </a:lnTo>
                    <a:lnTo>
                      <a:pt x="27" y="440"/>
                    </a:lnTo>
                    <a:lnTo>
                      <a:pt x="29" y="440"/>
                    </a:lnTo>
                    <a:lnTo>
                      <a:pt x="27" y="440"/>
                    </a:lnTo>
                    <a:lnTo>
                      <a:pt x="27" y="438"/>
                    </a:lnTo>
                    <a:lnTo>
                      <a:pt x="25" y="438"/>
                    </a:lnTo>
                    <a:lnTo>
                      <a:pt x="25" y="436"/>
                    </a:lnTo>
                    <a:lnTo>
                      <a:pt x="27" y="436"/>
                    </a:lnTo>
                    <a:lnTo>
                      <a:pt x="25" y="436"/>
                    </a:lnTo>
                    <a:lnTo>
                      <a:pt x="25" y="434"/>
                    </a:lnTo>
                    <a:lnTo>
                      <a:pt x="25" y="436"/>
                    </a:lnTo>
                    <a:lnTo>
                      <a:pt x="23" y="436"/>
                    </a:lnTo>
                    <a:lnTo>
                      <a:pt x="23" y="434"/>
                    </a:lnTo>
                    <a:lnTo>
                      <a:pt x="21" y="434"/>
                    </a:lnTo>
                    <a:lnTo>
                      <a:pt x="21" y="433"/>
                    </a:lnTo>
                    <a:lnTo>
                      <a:pt x="20" y="433"/>
                    </a:lnTo>
                    <a:lnTo>
                      <a:pt x="21" y="433"/>
                    </a:lnTo>
                    <a:lnTo>
                      <a:pt x="21" y="431"/>
                    </a:lnTo>
                    <a:lnTo>
                      <a:pt x="23" y="431"/>
                    </a:lnTo>
                    <a:lnTo>
                      <a:pt x="23" y="429"/>
                    </a:lnTo>
                    <a:lnTo>
                      <a:pt x="21" y="429"/>
                    </a:lnTo>
                    <a:lnTo>
                      <a:pt x="21" y="427"/>
                    </a:lnTo>
                    <a:lnTo>
                      <a:pt x="21" y="425"/>
                    </a:lnTo>
                    <a:lnTo>
                      <a:pt x="20" y="425"/>
                    </a:lnTo>
                    <a:lnTo>
                      <a:pt x="20" y="423"/>
                    </a:lnTo>
                    <a:lnTo>
                      <a:pt x="18" y="423"/>
                    </a:lnTo>
                    <a:lnTo>
                      <a:pt x="18" y="421"/>
                    </a:lnTo>
                    <a:lnTo>
                      <a:pt x="16" y="419"/>
                    </a:lnTo>
                    <a:lnTo>
                      <a:pt x="14" y="419"/>
                    </a:lnTo>
                    <a:lnTo>
                      <a:pt x="12" y="419"/>
                    </a:lnTo>
                    <a:lnTo>
                      <a:pt x="10" y="419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6" y="417"/>
                    </a:lnTo>
                    <a:lnTo>
                      <a:pt x="4" y="417"/>
                    </a:lnTo>
                    <a:lnTo>
                      <a:pt x="4" y="415"/>
                    </a:lnTo>
                    <a:lnTo>
                      <a:pt x="2" y="415"/>
                    </a:lnTo>
                    <a:lnTo>
                      <a:pt x="0" y="415"/>
                    </a:lnTo>
                    <a:lnTo>
                      <a:pt x="0" y="413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</p:grpSp>
        <p:grpSp>
          <p:nvGrpSpPr>
            <p:cNvPr id="26" name="Grupo 8">
              <a:extLst>
                <a:ext uri="{FF2B5EF4-FFF2-40B4-BE49-F238E27FC236}">
                  <a16:creationId xmlns:a16="http://schemas.microsoft.com/office/drawing/2014/main" id="{79088479-B54B-9286-848B-5DE9B4AB779C}"/>
                </a:ext>
              </a:extLst>
            </p:cNvPr>
            <p:cNvGrpSpPr/>
            <p:nvPr/>
          </p:nvGrpSpPr>
          <p:grpSpPr>
            <a:xfrm>
              <a:off x="0" y="1941028"/>
              <a:ext cx="855295" cy="1196641"/>
              <a:chOff x="0" y="1941028"/>
              <a:chExt cx="855295" cy="1196641"/>
            </a:xfrm>
            <a:grpFill/>
          </p:grpSpPr>
          <p:sp>
            <p:nvSpPr>
              <p:cNvPr id="44" name="Freeform 4864">
                <a:extLst>
                  <a:ext uri="{FF2B5EF4-FFF2-40B4-BE49-F238E27FC236}">
                    <a16:creationId xmlns:a16="http://schemas.microsoft.com/office/drawing/2014/main" id="{DDFADD82-B08F-10C5-3FF5-6C31EBFE2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917" y="1941028"/>
                <a:ext cx="475378" cy="503342"/>
              </a:xfrm>
              <a:custGeom>
                <a:avLst/>
                <a:gdLst>
                  <a:gd name="T0" fmla="*/ 221 w 493"/>
                  <a:gd name="T1" fmla="*/ 273 h 522"/>
                  <a:gd name="T2" fmla="*/ 261 w 493"/>
                  <a:gd name="T3" fmla="*/ 265 h 522"/>
                  <a:gd name="T4" fmla="*/ 292 w 493"/>
                  <a:gd name="T5" fmla="*/ 234 h 522"/>
                  <a:gd name="T6" fmla="*/ 277 w 493"/>
                  <a:gd name="T7" fmla="*/ 206 h 522"/>
                  <a:gd name="T8" fmla="*/ 275 w 493"/>
                  <a:gd name="T9" fmla="*/ 163 h 522"/>
                  <a:gd name="T10" fmla="*/ 309 w 493"/>
                  <a:gd name="T11" fmla="*/ 148 h 522"/>
                  <a:gd name="T12" fmla="*/ 326 w 493"/>
                  <a:gd name="T13" fmla="*/ 115 h 522"/>
                  <a:gd name="T14" fmla="*/ 338 w 493"/>
                  <a:gd name="T15" fmla="*/ 79 h 522"/>
                  <a:gd name="T16" fmla="*/ 353 w 493"/>
                  <a:gd name="T17" fmla="*/ 52 h 522"/>
                  <a:gd name="T18" fmla="*/ 384 w 493"/>
                  <a:gd name="T19" fmla="*/ 33 h 522"/>
                  <a:gd name="T20" fmla="*/ 390 w 493"/>
                  <a:gd name="T21" fmla="*/ 2 h 522"/>
                  <a:gd name="T22" fmla="*/ 409 w 493"/>
                  <a:gd name="T23" fmla="*/ 23 h 522"/>
                  <a:gd name="T24" fmla="*/ 434 w 493"/>
                  <a:gd name="T25" fmla="*/ 42 h 522"/>
                  <a:gd name="T26" fmla="*/ 434 w 493"/>
                  <a:gd name="T27" fmla="*/ 63 h 522"/>
                  <a:gd name="T28" fmla="*/ 457 w 493"/>
                  <a:gd name="T29" fmla="*/ 71 h 522"/>
                  <a:gd name="T30" fmla="*/ 472 w 493"/>
                  <a:gd name="T31" fmla="*/ 79 h 522"/>
                  <a:gd name="T32" fmla="*/ 486 w 493"/>
                  <a:gd name="T33" fmla="*/ 96 h 522"/>
                  <a:gd name="T34" fmla="*/ 461 w 493"/>
                  <a:gd name="T35" fmla="*/ 96 h 522"/>
                  <a:gd name="T36" fmla="*/ 447 w 493"/>
                  <a:gd name="T37" fmla="*/ 125 h 522"/>
                  <a:gd name="T38" fmla="*/ 445 w 493"/>
                  <a:gd name="T39" fmla="*/ 152 h 522"/>
                  <a:gd name="T40" fmla="*/ 468 w 493"/>
                  <a:gd name="T41" fmla="*/ 167 h 522"/>
                  <a:gd name="T42" fmla="*/ 470 w 493"/>
                  <a:gd name="T43" fmla="*/ 194 h 522"/>
                  <a:gd name="T44" fmla="*/ 457 w 493"/>
                  <a:gd name="T45" fmla="*/ 231 h 522"/>
                  <a:gd name="T46" fmla="*/ 482 w 493"/>
                  <a:gd name="T47" fmla="*/ 254 h 522"/>
                  <a:gd name="T48" fmla="*/ 468 w 493"/>
                  <a:gd name="T49" fmla="*/ 282 h 522"/>
                  <a:gd name="T50" fmla="*/ 451 w 493"/>
                  <a:gd name="T51" fmla="*/ 311 h 522"/>
                  <a:gd name="T52" fmla="*/ 432 w 493"/>
                  <a:gd name="T53" fmla="*/ 342 h 522"/>
                  <a:gd name="T54" fmla="*/ 419 w 493"/>
                  <a:gd name="T55" fmla="*/ 371 h 522"/>
                  <a:gd name="T56" fmla="*/ 409 w 493"/>
                  <a:gd name="T57" fmla="*/ 407 h 522"/>
                  <a:gd name="T58" fmla="*/ 403 w 493"/>
                  <a:gd name="T59" fmla="*/ 438 h 522"/>
                  <a:gd name="T60" fmla="*/ 401 w 493"/>
                  <a:gd name="T61" fmla="*/ 469 h 522"/>
                  <a:gd name="T62" fmla="*/ 376 w 493"/>
                  <a:gd name="T63" fmla="*/ 478 h 522"/>
                  <a:gd name="T64" fmla="*/ 351 w 493"/>
                  <a:gd name="T65" fmla="*/ 465 h 522"/>
                  <a:gd name="T66" fmla="*/ 315 w 493"/>
                  <a:gd name="T67" fmla="*/ 461 h 522"/>
                  <a:gd name="T68" fmla="*/ 288 w 493"/>
                  <a:gd name="T69" fmla="*/ 457 h 522"/>
                  <a:gd name="T70" fmla="*/ 292 w 493"/>
                  <a:gd name="T71" fmla="*/ 472 h 522"/>
                  <a:gd name="T72" fmla="*/ 280 w 493"/>
                  <a:gd name="T73" fmla="*/ 484 h 522"/>
                  <a:gd name="T74" fmla="*/ 275 w 493"/>
                  <a:gd name="T75" fmla="*/ 497 h 522"/>
                  <a:gd name="T76" fmla="*/ 269 w 493"/>
                  <a:gd name="T77" fmla="*/ 509 h 522"/>
                  <a:gd name="T78" fmla="*/ 253 w 493"/>
                  <a:gd name="T79" fmla="*/ 513 h 522"/>
                  <a:gd name="T80" fmla="*/ 229 w 493"/>
                  <a:gd name="T81" fmla="*/ 507 h 522"/>
                  <a:gd name="T82" fmla="*/ 202 w 493"/>
                  <a:gd name="T83" fmla="*/ 509 h 522"/>
                  <a:gd name="T84" fmla="*/ 171 w 493"/>
                  <a:gd name="T85" fmla="*/ 517 h 522"/>
                  <a:gd name="T86" fmla="*/ 150 w 493"/>
                  <a:gd name="T87" fmla="*/ 499 h 522"/>
                  <a:gd name="T88" fmla="*/ 119 w 493"/>
                  <a:gd name="T89" fmla="*/ 490 h 522"/>
                  <a:gd name="T90" fmla="*/ 92 w 493"/>
                  <a:gd name="T91" fmla="*/ 501 h 522"/>
                  <a:gd name="T92" fmla="*/ 71 w 493"/>
                  <a:gd name="T93" fmla="*/ 503 h 522"/>
                  <a:gd name="T94" fmla="*/ 48 w 493"/>
                  <a:gd name="T95" fmla="*/ 494 h 522"/>
                  <a:gd name="T96" fmla="*/ 21 w 493"/>
                  <a:gd name="T97" fmla="*/ 476 h 522"/>
                  <a:gd name="T98" fmla="*/ 4 w 493"/>
                  <a:gd name="T99" fmla="*/ 471 h 522"/>
                  <a:gd name="T100" fmla="*/ 31 w 493"/>
                  <a:gd name="T101" fmla="*/ 442 h 522"/>
                  <a:gd name="T102" fmla="*/ 48 w 493"/>
                  <a:gd name="T103" fmla="*/ 413 h 522"/>
                  <a:gd name="T104" fmla="*/ 73 w 493"/>
                  <a:gd name="T105" fmla="*/ 384 h 522"/>
                  <a:gd name="T106" fmla="*/ 96 w 493"/>
                  <a:gd name="T107" fmla="*/ 361 h 522"/>
                  <a:gd name="T108" fmla="*/ 88 w 493"/>
                  <a:gd name="T109" fmla="*/ 315 h 522"/>
                  <a:gd name="T110" fmla="*/ 50 w 493"/>
                  <a:gd name="T111" fmla="*/ 292 h 522"/>
                  <a:gd name="T112" fmla="*/ 31 w 493"/>
                  <a:gd name="T113" fmla="*/ 250 h 522"/>
                  <a:gd name="T114" fmla="*/ 50 w 493"/>
                  <a:gd name="T115" fmla="*/ 219 h 522"/>
                  <a:gd name="T116" fmla="*/ 81 w 493"/>
                  <a:gd name="T117" fmla="*/ 221 h 522"/>
                  <a:gd name="T118" fmla="*/ 115 w 493"/>
                  <a:gd name="T119" fmla="*/ 238 h 522"/>
                  <a:gd name="T120" fmla="*/ 148 w 493"/>
                  <a:gd name="T121" fmla="*/ 242 h 522"/>
                  <a:gd name="T122" fmla="*/ 179 w 493"/>
                  <a:gd name="T123" fmla="*/ 254 h 52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93" h="522">
                    <a:moveTo>
                      <a:pt x="184" y="263"/>
                    </a:moveTo>
                    <a:lnTo>
                      <a:pt x="186" y="263"/>
                    </a:lnTo>
                    <a:lnTo>
                      <a:pt x="186" y="261"/>
                    </a:lnTo>
                    <a:lnTo>
                      <a:pt x="188" y="261"/>
                    </a:lnTo>
                    <a:lnTo>
                      <a:pt x="190" y="259"/>
                    </a:lnTo>
                    <a:lnTo>
                      <a:pt x="192" y="261"/>
                    </a:lnTo>
                    <a:lnTo>
                      <a:pt x="194" y="261"/>
                    </a:lnTo>
                    <a:lnTo>
                      <a:pt x="194" y="263"/>
                    </a:lnTo>
                    <a:lnTo>
                      <a:pt x="194" y="265"/>
                    </a:lnTo>
                    <a:lnTo>
                      <a:pt x="194" y="267"/>
                    </a:lnTo>
                    <a:lnTo>
                      <a:pt x="196" y="267"/>
                    </a:lnTo>
                    <a:lnTo>
                      <a:pt x="196" y="269"/>
                    </a:lnTo>
                    <a:lnTo>
                      <a:pt x="198" y="269"/>
                    </a:lnTo>
                    <a:lnTo>
                      <a:pt x="200" y="269"/>
                    </a:lnTo>
                    <a:lnTo>
                      <a:pt x="202" y="269"/>
                    </a:lnTo>
                    <a:lnTo>
                      <a:pt x="204" y="269"/>
                    </a:lnTo>
                    <a:lnTo>
                      <a:pt x="204" y="271"/>
                    </a:lnTo>
                    <a:lnTo>
                      <a:pt x="205" y="271"/>
                    </a:lnTo>
                    <a:lnTo>
                      <a:pt x="207" y="271"/>
                    </a:lnTo>
                    <a:lnTo>
                      <a:pt x="207" y="273"/>
                    </a:lnTo>
                    <a:lnTo>
                      <a:pt x="209" y="273"/>
                    </a:lnTo>
                    <a:lnTo>
                      <a:pt x="211" y="271"/>
                    </a:lnTo>
                    <a:lnTo>
                      <a:pt x="213" y="271"/>
                    </a:lnTo>
                    <a:lnTo>
                      <a:pt x="215" y="273"/>
                    </a:lnTo>
                    <a:lnTo>
                      <a:pt x="217" y="273"/>
                    </a:lnTo>
                    <a:lnTo>
                      <a:pt x="219" y="273"/>
                    </a:lnTo>
                    <a:lnTo>
                      <a:pt x="221" y="273"/>
                    </a:lnTo>
                    <a:lnTo>
                      <a:pt x="223" y="273"/>
                    </a:lnTo>
                    <a:lnTo>
                      <a:pt x="225" y="273"/>
                    </a:lnTo>
                    <a:lnTo>
                      <a:pt x="225" y="271"/>
                    </a:lnTo>
                    <a:lnTo>
                      <a:pt x="227" y="271"/>
                    </a:lnTo>
                    <a:lnTo>
                      <a:pt x="229" y="271"/>
                    </a:lnTo>
                    <a:lnTo>
                      <a:pt x="230" y="271"/>
                    </a:lnTo>
                    <a:lnTo>
                      <a:pt x="230" y="269"/>
                    </a:lnTo>
                    <a:lnTo>
                      <a:pt x="232" y="269"/>
                    </a:lnTo>
                    <a:lnTo>
                      <a:pt x="234" y="269"/>
                    </a:lnTo>
                    <a:lnTo>
                      <a:pt x="234" y="267"/>
                    </a:lnTo>
                    <a:lnTo>
                      <a:pt x="236" y="267"/>
                    </a:lnTo>
                    <a:lnTo>
                      <a:pt x="238" y="267"/>
                    </a:lnTo>
                    <a:lnTo>
                      <a:pt x="240" y="267"/>
                    </a:lnTo>
                    <a:lnTo>
                      <a:pt x="242" y="267"/>
                    </a:lnTo>
                    <a:lnTo>
                      <a:pt x="242" y="265"/>
                    </a:lnTo>
                    <a:lnTo>
                      <a:pt x="244" y="265"/>
                    </a:lnTo>
                    <a:lnTo>
                      <a:pt x="246" y="265"/>
                    </a:lnTo>
                    <a:lnTo>
                      <a:pt x="248" y="265"/>
                    </a:lnTo>
                    <a:lnTo>
                      <a:pt x="250" y="265"/>
                    </a:lnTo>
                    <a:lnTo>
                      <a:pt x="250" y="263"/>
                    </a:lnTo>
                    <a:lnTo>
                      <a:pt x="252" y="263"/>
                    </a:lnTo>
                    <a:lnTo>
                      <a:pt x="253" y="263"/>
                    </a:lnTo>
                    <a:lnTo>
                      <a:pt x="255" y="263"/>
                    </a:lnTo>
                    <a:lnTo>
                      <a:pt x="257" y="263"/>
                    </a:lnTo>
                    <a:lnTo>
                      <a:pt x="257" y="265"/>
                    </a:lnTo>
                    <a:lnTo>
                      <a:pt x="259" y="265"/>
                    </a:lnTo>
                    <a:lnTo>
                      <a:pt x="261" y="265"/>
                    </a:lnTo>
                    <a:lnTo>
                      <a:pt x="261" y="267"/>
                    </a:lnTo>
                    <a:lnTo>
                      <a:pt x="263" y="267"/>
                    </a:lnTo>
                    <a:lnTo>
                      <a:pt x="265" y="267"/>
                    </a:lnTo>
                    <a:lnTo>
                      <a:pt x="267" y="267"/>
                    </a:lnTo>
                    <a:lnTo>
                      <a:pt x="267" y="269"/>
                    </a:lnTo>
                    <a:lnTo>
                      <a:pt x="269" y="269"/>
                    </a:lnTo>
                    <a:lnTo>
                      <a:pt x="269" y="267"/>
                    </a:lnTo>
                    <a:lnTo>
                      <a:pt x="269" y="269"/>
                    </a:lnTo>
                    <a:lnTo>
                      <a:pt x="269" y="267"/>
                    </a:lnTo>
                    <a:lnTo>
                      <a:pt x="271" y="267"/>
                    </a:lnTo>
                    <a:lnTo>
                      <a:pt x="282" y="257"/>
                    </a:lnTo>
                    <a:lnTo>
                      <a:pt x="282" y="255"/>
                    </a:lnTo>
                    <a:lnTo>
                      <a:pt x="284" y="255"/>
                    </a:lnTo>
                    <a:lnTo>
                      <a:pt x="284" y="254"/>
                    </a:lnTo>
                    <a:lnTo>
                      <a:pt x="286" y="254"/>
                    </a:lnTo>
                    <a:lnTo>
                      <a:pt x="286" y="252"/>
                    </a:lnTo>
                    <a:lnTo>
                      <a:pt x="288" y="250"/>
                    </a:lnTo>
                    <a:lnTo>
                      <a:pt x="288" y="248"/>
                    </a:lnTo>
                    <a:lnTo>
                      <a:pt x="290" y="248"/>
                    </a:lnTo>
                    <a:lnTo>
                      <a:pt x="290" y="246"/>
                    </a:lnTo>
                    <a:lnTo>
                      <a:pt x="290" y="244"/>
                    </a:lnTo>
                    <a:lnTo>
                      <a:pt x="292" y="244"/>
                    </a:lnTo>
                    <a:lnTo>
                      <a:pt x="292" y="242"/>
                    </a:lnTo>
                    <a:lnTo>
                      <a:pt x="292" y="240"/>
                    </a:lnTo>
                    <a:lnTo>
                      <a:pt x="292" y="238"/>
                    </a:lnTo>
                    <a:lnTo>
                      <a:pt x="292" y="236"/>
                    </a:lnTo>
                    <a:lnTo>
                      <a:pt x="292" y="234"/>
                    </a:lnTo>
                    <a:lnTo>
                      <a:pt x="292" y="232"/>
                    </a:lnTo>
                    <a:lnTo>
                      <a:pt x="292" y="231"/>
                    </a:lnTo>
                    <a:lnTo>
                      <a:pt x="292" y="229"/>
                    </a:lnTo>
                    <a:lnTo>
                      <a:pt x="290" y="229"/>
                    </a:lnTo>
                    <a:lnTo>
                      <a:pt x="290" y="227"/>
                    </a:lnTo>
                    <a:lnTo>
                      <a:pt x="290" y="225"/>
                    </a:lnTo>
                    <a:lnTo>
                      <a:pt x="290" y="223"/>
                    </a:lnTo>
                    <a:lnTo>
                      <a:pt x="292" y="223"/>
                    </a:lnTo>
                    <a:lnTo>
                      <a:pt x="292" y="221"/>
                    </a:lnTo>
                    <a:lnTo>
                      <a:pt x="292" y="219"/>
                    </a:lnTo>
                    <a:lnTo>
                      <a:pt x="292" y="217"/>
                    </a:lnTo>
                    <a:lnTo>
                      <a:pt x="292" y="215"/>
                    </a:lnTo>
                    <a:lnTo>
                      <a:pt x="290" y="215"/>
                    </a:lnTo>
                    <a:lnTo>
                      <a:pt x="290" y="213"/>
                    </a:lnTo>
                    <a:lnTo>
                      <a:pt x="290" y="211"/>
                    </a:lnTo>
                    <a:lnTo>
                      <a:pt x="288" y="211"/>
                    </a:lnTo>
                    <a:lnTo>
                      <a:pt x="288" y="209"/>
                    </a:lnTo>
                    <a:lnTo>
                      <a:pt x="288" y="207"/>
                    </a:lnTo>
                    <a:lnTo>
                      <a:pt x="288" y="206"/>
                    </a:lnTo>
                    <a:lnTo>
                      <a:pt x="288" y="207"/>
                    </a:lnTo>
                    <a:lnTo>
                      <a:pt x="286" y="207"/>
                    </a:lnTo>
                    <a:lnTo>
                      <a:pt x="284" y="207"/>
                    </a:lnTo>
                    <a:lnTo>
                      <a:pt x="282" y="207"/>
                    </a:lnTo>
                    <a:lnTo>
                      <a:pt x="280" y="207"/>
                    </a:lnTo>
                    <a:lnTo>
                      <a:pt x="280" y="206"/>
                    </a:lnTo>
                    <a:lnTo>
                      <a:pt x="278" y="206"/>
                    </a:lnTo>
                    <a:lnTo>
                      <a:pt x="277" y="206"/>
                    </a:lnTo>
                    <a:lnTo>
                      <a:pt x="277" y="204"/>
                    </a:lnTo>
                    <a:lnTo>
                      <a:pt x="275" y="204"/>
                    </a:lnTo>
                    <a:lnTo>
                      <a:pt x="275" y="202"/>
                    </a:lnTo>
                    <a:lnTo>
                      <a:pt x="275" y="200"/>
                    </a:lnTo>
                    <a:lnTo>
                      <a:pt x="273" y="200"/>
                    </a:lnTo>
                    <a:lnTo>
                      <a:pt x="273" y="198"/>
                    </a:lnTo>
                    <a:lnTo>
                      <a:pt x="271" y="196"/>
                    </a:lnTo>
                    <a:lnTo>
                      <a:pt x="271" y="194"/>
                    </a:lnTo>
                    <a:lnTo>
                      <a:pt x="271" y="192"/>
                    </a:lnTo>
                    <a:lnTo>
                      <a:pt x="269" y="192"/>
                    </a:lnTo>
                    <a:lnTo>
                      <a:pt x="269" y="190"/>
                    </a:lnTo>
                    <a:lnTo>
                      <a:pt x="269" y="188"/>
                    </a:lnTo>
                    <a:lnTo>
                      <a:pt x="269" y="186"/>
                    </a:lnTo>
                    <a:lnTo>
                      <a:pt x="269" y="184"/>
                    </a:lnTo>
                    <a:lnTo>
                      <a:pt x="269" y="183"/>
                    </a:lnTo>
                    <a:lnTo>
                      <a:pt x="269" y="181"/>
                    </a:lnTo>
                    <a:lnTo>
                      <a:pt x="269" y="179"/>
                    </a:lnTo>
                    <a:lnTo>
                      <a:pt x="269" y="177"/>
                    </a:lnTo>
                    <a:lnTo>
                      <a:pt x="269" y="175"/>
                    </a:lnTo>
                    <a:lnTo>
                      <a:pt x="269" y="173"/>
                    </a:lnTo>
                    <a:lnTo>
                      <a:pt x="269" y="171"/>
                    </a:lnTo>
                    <a:lnTo>
                      <a:pt x="269" y="169"/>
                    </a:lnTo>
                    <a:lnTo>
                      <a:pt x="271" y="167"/>
                    </a:lnTo>
                    <a:lnTo>
                      <a:pt x="271" y="165"/>
                    </a:lnTo>
                    <a:lnTo>
                      <a:pt x="273" y="165"/>
                    </a:lnTo>
                    <a:lnTo>
                      <a:pt x="273" y="163"/>
                    </a:lnTo>
                    <a:lnTo>
                      <a:pt x="275" y="163"/>
                    </a:lnTo>
                    <a:lnTo>
                      <a:pt x="277" y="163"/>
                    </a:lnTo>
                    <a:lnTo>
                      <a:pt x="278" y="163"/>
                    </a:lnTo>
                    <a:lnTo>
                      <a:pt x="278" y="165"/>
                    </a:lnTo>
                    <a:lnTo>
                      <a:pt x="278" y="163"/>
                    </a:lnTo>
                    <a:lnTo>
                      <a:pt x="280" y="163"/>
                    </a:lnTo>
                    <a:lnTo>
                      <a:pt x="282" y="163"/>
                    </a:lnTo>
                    <a:lnTo>
                      <a:pt x="282" y="161"/>
                    </a:lnTo>
                    <a:lnTo>
                      <a:pt x="284" y="161"/>
                    </a:lnTo>
                    <a:lnTo>
                      <a:pt x="286" y="161"/>
                    </a:lnTo>
                    <a:lnTo>
                      <a:pt x="288" y="161"/>
                    </a:lnTo>
                    <a:lnTo>
                      <a:pt x="288" y="159"/>
                    </a:lnTo>
                    <a:lnTo>
                      <a:pt x="290" y="159"/>
                    </a:lnTo>
                    <a:lnTo>
                      <a:pt x="292" y="159"/>
                    </a:lnTo>
                    <a:lnTo>
                      <a:pt x="294" y="159"/>
                    </a:lnTo>
                    <a:lnTo>
                      <a:pt x="296" y="159"/>
                    </a:lnTo>
                    <a:lnTo>
                      <a:pt x="296" y="158"/>
                    </a:lnTo>
                    <a:lnTo>
                      <a:pt x="298" y="158"/>
                    </a:lnTo>
                    <a:lnTo>
                      <a:pt x="300" y="158"/>
                    </a:lnTo>
                    <a:lnTo>
                      <a:pt x="300" y="156"/>
                    </a:lnTo>
                    <a:lnTo>
                      <a:pt x="301" y="156"/>
                    </a:lnTo>
                    <a:lnTo>
                      <a:pt x="303" y="156"/>
                    </a:lnTo>
                    <a:lnTo>
                      <a:pt x="303" y="154"/>
                    </a:lnTo>
                    <a:lnTo>
                      <a:pt x="305" y="154"/>
                    </a:lnTo>
                    <a:lnTo>
                      <a:pt x="305" y="152"/>
                    </a:lnTo>
                    <a:lnTo>
                      <a:pt x="307" y="152"/>
                    </a:lnTo>
                    <a:lnTo>
                      <a:pt x="307" y="150"/>
                    </a:lnTo>
                    <a:lnTo>
                      <a:pt x="309" y="148"/>
                    </a:lnTo>
                    <a:lnTo>
                      <a:pt x="309" y="146"/>
                    </a:lnTo>
                    <a:lnTo>
                      <a:pt x="311" y="146"/>
                    </a:lnTo>
                    <a:lnTo>
                      <a:pt x="311" y="148"/>
                    </a:lnTo>
                    <a:lnTo>
                      <a:pt x="313" y="148"/>
                    </a:lnTo>
                    <a:lnTo>
                      <a:pt x="313" y="146"/>
                    </a:lnTo>
                    <a:lnTo>
                      <a:pt x="313" y="144"/>
                    </a:lnTo>
                    <a:lnTo>
                      <a:pt x="313" y="142"/>
                    </a:lnTo>
                    <a:lnTo>
                      <a:pt x="315" y="142"/>
                    </a:lnTo>
                    <a:lnTo>
                      <a:pt x="315" y="140"/>
                    </a:lnTo>
                    <a:lnTo>
                      <a:pt x="315" y="138"/>
                    </a:lnTo>
                    <a:lnTo>
                      <a:pt x="315" y="136"/>
                    </a:lnTo>
                    <a:lnTo>
                      <a:pt x="315" y="135"/>
                    </a:lnTo>
                    <a:lnTo>
                      <a:pt x="315" y="129"/>
                    </a:lnTo>
                    <a:lnTo>
                      <a:pt x="315" y="127"/>
                    </a:lnTo>
                    <a:lnTo>
                      <a:pt x="317" y="125"/>
                    </a:lnTo>
                    <a:lnTo>
                      <a:pt x="317" y="123"/>
                    </a:lnTo>
                    <a:lnTo>
                      <a:pt x="319" y="123"/>
                    </a:lnTo>
                    <a:lnTo>
                      <a:pt x="321" y="123"/>
                    </a:lnTo>
                    <a:lnTo>
                      <a:pt x="321" y="121"/>
                    </a:lnTo>
                    <a:lnTo>
                      <a:pt x="323" y="121"/>
                    </a:lnTo>
                    <a:lnTo>
                      <a:pt x="325" y="121"/>
                    </a:lnTo>
                    <a:lnTo>
                      <a:pt x="325" y="119"/>
                    </a:lnTo>
                    <a:lnTo>
                      <a:pt x="323" y="119"/>
                    </a:lnTo>
                    <a:lnTo>
                      <a:pt x="323" y="117"/>
                    </a:lnTo>
                    <a:lnTo>
                      <a:pt x="323" y="115"/>
                    </a:lnTo>
                    <a:lnTo>
                      <a:pt x="325" y="115"/>
                    </a:lnTo>
                    <a:lnTo>
                      <a:pt x="326" y="115"/>
                    </a:lnTo>
                    <a:lnTo>
                      <a:pt x="326" y="113"/>
                    </a:lnTo>
                    <a:lnTo>
                      <a:pt x="326" y="111"/>
                    </a:lnTo>
                    <a:lnTo>
                      <a:pt x="328" y="111"/>
                    </a:lnTo>
                    <a:lnTo>
                      <a:pt x="326" y="111"/>
                    </a:lnTo>
                    <a:lnTo>
                      <a:pt x="328" y="111"/>
                    </a:lnTo>
                    <a:lnTo>
                      <a:pt x="328" y="110"/>
                    </a:lnTo>
                    <a:lnTo>
                      <a:pt x="330" y="110"/>
                    </a:lnTo>
                    <a:lnTo>
                      <a:pt x="330" y="108"/>
                    </a:lnTo>
                    <a:lnTo>
                      <a:pt x="330" y="106"/>
                    </a:lnTo>
                    <a:lnTo>
                      <a:pt x="330" y="104"/>
                    </a:lnTo>
                    <a:lnTo>
                      <a:pt x="332" y="104"/>
                    </a:lnTo>
                    <a:lnTo>
                      <a:pt x="332" y="102"/>
                    </a:lnTo>
                    <a:lnTo>
                      <a:pt x="332" y="100"/>
                    </a:lnTo>
                    <a:lnTo>
                      <a:pt x="334" y="100"/>
                    </a:lnTo>
                    <a:lnTo>
                      <a:pt x="334" y="98"/>
                    </a:lnTo>
                    <a:lnTo>
                      <a:pt x="334" y="96"/>
                    </a:lnTo>
                    <a:lnTo>
                      <a:pt x="334" y="94"/>
                    </a:lnTo>
                    <a:lnTo>
                      <a:pt x="334" y="92"/>
                    </a:lnTo>
                    <a:lnTo>
                      <a:pt x="334" y="90"/>
                    </a:lnTo>
                    <a:lnTo>
                      <a:pt x="336" y="90"/>
                    </a:lnTo>
                    <a:lnTo>
                      <a:pt x="336" y="88"/>
                    </a:lnTo>
                    <a:lnTo>
                      <a:pt x="336" y="87"/>
                    </a:lnTo>
                    <a:lnTo>
                      <a:pt x="336" y="85"/>
                    </a:lnTo>
                    <a:lnTo>
                      <a:pt x="338" y="85"/>
                    </a:lnTo>
                    <a:lnTo>
                      <a:pt x="338" y="83"/>
                    </a:lnTo>
                    <a:lnTo>
                      <a:pt x="338" y="81"/>
                    </a:lnTo>
                    <a:lnTo>
                      <a:pt x="338" y="79"/>
                    </a:lnTo>
                    <a:lnTo>
                      <a:pt x="338" y="77"/>
                    </a:lnTo>
                    <a:lnTo>
                      <a:pt x="336" y="77"/>
                    </a:lnTo>
                    <a:lnTo>
                      <a:pt x="336" y="75"/>
                    </a:lnTo>
                    <a:lnTo>
                      <a:pt x="334" y="75"/>
                    </a:lnTo>
                    <a:lnTo>
                      <a:pt x="334" y="73"/>
                    </a:lnTo>
                    <a:lnTo>
                      <a:pt x="332" y="73"/>
                    </a:lnTo>
                    <a:lnTo>
                      <a:pt x="332" y="71"/>
                    </a:lnTo>
                    <a:lnTo>
                      <a:pt x="334" y="71"/>
                    </a:lnTo>
                    <a:lnTo>
                      <a:pt x="334" y="69"/>
                    </a:lnTo>
                    <a:lnTo>
                      <a:pt x="336" y="69"/>
                    </a:lnTo>
                    <a:lnTo>
                      <a:pt x="338" y="69"/>
                    </a:lnTo>
                    <a:lnTo>
                      <a:pt x="338" y="67"/>
                    </a:lnTo>
                    <a:lnTo>
                      <a:pt x="340" y="67"/>
                    </a:lnTo>
                    <a:lnTo>
                      <a:pt x="340" y="65"/>
                    </a:lnTo>
                    <a:lnTo>
                      <a:pt x="342" y="65"/>
                    </a:lnTo>
                    <a:lnTo>
                      <a:pt x="342" y="63"/>
                    </a:lnTo>
                    <a:lnTo>
                      <a:pt x="344" y="62"/>
                    </a:lnTo>
                    <a:lnTo>
                      <a:pt x="346" y="62"/>
                    </a:lnTo>
                    <a:lnTo>
                      <a:pt x="346" y="60"/>
                    </a:lnTo>
                    <a:lnTo>
                      <a:pt x="348" y="60"/>
                    </a:lnTo>
                    <a:lnTo>
                      <a:pt x="349" y="60"/>
                    </a:lnTo>
                    <a:lnTo>
                      <a:pt x="349" y="58"/>
                    </a:lnTo>
                    <a:lnTo>
                      <a:pt x="351" y="58"/>
                    </a:lnTo>
                    <a:lnTo>
                      <a:pt x="351" y="56"/>
                    </a:lnTo>
                    <a:lnTo>
                      <a:pt x="353" y="56"/>
                    </a:lnTo>
                    <a:lnTo>
                      <a:pt x="353" y="54"/>
                    </a:lnTo>
                    <a:lnTo>
                      <a:pt x="353" y="52"/>
                    </a:lnTo>
                    <a:lnTo>
                      <a:pt x="355" y="50"/>
                    </a:lnTo>
                    <a:lnTo>
                      <a:pt x="355" y="48"/>
                    </a:lnTo>
                    <a:lnTo>
                      <a:pt x="357" y="48"/>
                    </a:lnTo>
                    <a:lnTo>
                      <a:pt x="359" y="48"/>
                    </a:lnTo>
                    <a:lnTo>
                      <a:pt x="359" y="46"/>
                    </a:lnTo>
                    <a:lnTo>
                      <a:pt x="359" y="48"/>
                    </a:lnTo>
                    <a:lnTo>
                      <a:pt x="361" y="48"/>
                    </a:lnTo>
                    <a:lnTo>
                      <a:pt x="363" y="48"/>
                    </a:lnTo>
                    <a:lnTo>
                      <a:pt x="365" y="48"/>
                    </a:lnTo>
                    <a:lnTo>
                      <a:pt x="367" y="48"/>
                    </a:lnTo>
                    <a:lnTo>
                      <a:pt x="369" y="48"/>
                    </a:lnTo>
                    <a:lnTo>
                      <a:pt x="371" y="48"/>
                    </a:lnTo>
                    <a:lnTo>
                      <a:pt x="372" y="48"/>
                    </a:lnTo>
                    <a:lnTo>
                      <a:pt x="372" y="50"/>
                    </a:lnTo>
                    <a:lnTo>
                      <a:pt x="374" y="50"/>
                    </a:lnTo>
                    <a:lnTo>
                      <a:pt x="374" y="48"/>
                    </a:lnTo>
                    <a:lnTo>
                      <a:pt x="376" y="48"/>
                    </a:lnTo>
                    <a:lnTo>
                      <a:pt x="378" y="48"/>
                    </a:lnTo>
                    <a:lnTo>
                      <a:pt x="378" y="46"/>
                    </a:lnTo>
                    <a:lnTo>
                      <a:pt x="378" y="44"/>
                    </a:lnTo>
                    <a:lnTo>
                      <a:pt x="380" y="44"/>
                    </a:lnTo>
                    <a:lnTo>
                      <a:pt x="380" y="42"/>
                    </a:lnTo>
                    <a:lnTo>
                      <a:pt x="380" y="40"/>
                    </a:lnTo>
                    <a:lnTo>
                      <a:pt x="382" y="38"/>
                    </a:lnTo>
                    <a:lnTo>
                      <a:pt x="384" y="37"/>
                    </a:lnTo>
                    <a:lnTo>
                      <a:pt x="384" y="35"/>
                    </a:lnTo>
                    <a:lnTo>
                      <a:pt x="384" y="33"/>
                    </a:lnTo>
                    <a:lnTo>
                      <a:pt x="384" y="31"/>
                    </a:lnTo>
                    <a:lnTo>
                      <a:pt x="382" y="31"/>
                    </a:lnTo>
                    <a:lnTo>
                      <a:pt x="380" y="31"/>
                    </a:lnTo>
                    <a:lnTo>
                      <a:pt x="380" y="29"/>
                    </a:lnTo>
                    <a:lnTo>
                      <a:pt x="380" y="27"/>
                    </a:lnTo>
                    <a:lnTo>
                      <a:pt x="382" y="27"/>
                    </a:lnTo>
                    <a:lnTo>
                      <a:pt x="382" y="29"/>
                    </a:lnTo>
                    <a:lnTo>
                      <a:pt x="384" y="29"/>
                    </a:lnTo>
                    <a:lnTo>
                      <a:pt x="384" y="27"/>
                    </a:lnTo>
                    <a:lnTo>
                      <a:pt x="386" y="27"/>
                    </a:lnTo>
                    <a:lnTo>
                      <a:pt x="388" y="27"/>
                    </a:lnTo>
                    <a:lnTo>
                      <a:pt x="390" y="27"/>
                    </a:lnTo>
                    <a:lnTo>
                      <a:pt x="390" y="25"/>
                    </a:lnTo>
                    <a:lnTo>
                      <a:pt x="390" y="23"/>
                    </a:lnTo>
                    <a:lnTo>
                      <a:pt x="390" y="21"/>
                    </a:lnTo>
                    <a:lnTo>
                      <a:pt x="390" y="19"/>
                    </a:lnTo>
                    <a:lnTo>
                      <a:pt x="392" y="19"/>
                    </a:lnTo>
                    <a:lnTo>
                      <a:pt x="392" y="17"/>
                    </a:lnTo>
                    <a:lnTo>
                      <a:pt x="392" y="15"/>
                    </a:lnTo>
                    <a:lnTo>
                      <a:pt x="392" y="14"/>
                    </a:lnTo>
                    <a:lnTo>
                      <a:pt x="392" y="12"/>
                    </a:lnTo>
                    <a:lnTo>
                      <a:pt x="392" y="10"/>
                    </a:lnTo>
                    <a:lnTo>
                      <a:pt x="390" y="10"/>
                    </a:lnTo>
                    <a:lnTo>
                      <a:pt x="390" y="8"/>
                    </a:lnTo>
                    <a:lnTo>
                      <a:pt x="390" y="6"/>
                    </a:lnTo>
                    <a:lnTo>
                      <a:pt x="390" y="4"/>
                    </a:lnTo>
                    <a:lnTo>
                      <a:pt x="390" y="2"/>
                    </a:lnTo>
                    <a:lnTo>
                      <a:pt x="392" y="2"/>
                    </a:lnTo>
                    <a:lnTo>
                      <a:pt x="394" y="2"/>
                    </a:lnTo>
                    <a:lnTo>
                      <a:pt x="394" y="0"/>
                    </a:lnTo>
                    <a:lnTo>
                      <a:pt x="396" y="0"/>
                    </a:lnTo>
                    <a:lnTo>
                      <a:pt x="397" y="0"/>
                    </a:lnTo>
                    <a:lnTo>
                      <a:pt x="399" y="0"/>
                    </a:lnTo>
                    <a:lnTo>
                      <a:pt x="399" y="2"/>
                    </a:lnTo>
                    <a:lnTo>
                      <a:pt x="401" y="2"/>
                    </a:lnTo>
                    <a:lnTo>
                      <a:pt x="401" y="4"/>
                    </a:lnTo>
                    <a:lnTo>
                      <a:pt x="401" y="6"/>
                    </a:lnTo>
                    <a:lnTo>
                      <a:pt x="403" y="6"/>
                    </a:lnTo>
                    <a:lnTo>
                      <a:pt x="403" y="8"/>
                    </a:lnTo>
                    <a:lnTo>
                      <a:pt x="403" y="10"/>
                    </a:lnTo>
                    <a:lnTo>
                      <a:pt x="405" y="10"/>
                    </a:lnTo>
                    <a:lnTo>
                      <a:pt x="405" y="12"/>
                    </a:lnTo>
                    <a:lnTo>
                      <a:pt x="405" y="14"/>
                    </a:lnTo>
                    <a:lnTo>
                      <a:pt x="407" y="14"/>
                    </a:lnTo>
                    <a:lnTo>
                      <a:pt x="405" y="14"/>
                    </a:lnTo>
                    <a:lnTo>
                      <a:pt x="407" y="14"/>
                    </a:lnTo>
                    <a:lnTo>
                      <a:pt x="407" y="15"/>
                    </a:lnTo>
                    <a:lnTo>
                      <a:pt x="405" y="15"/>
                    </a:lnTo>
                    <a:lnTo>
                      <a:pt x="407" y="15"/>
                    </a:lnTo>
                    <a:lnTo>
                      <a:pt x="407" y="17"/>
                    </a:lnTo>
                    <a:lnTo>
                      <a:pt x="407" y="19"/>
                    </a:lnTo>
                    <a:lnTo>
                      <a:pt x="407" y="21"/>
                    </a:lnTo>
                    <a:lnTo>
                      <a:pt x="409" y="21"/>
                    </a:lnTo>
                    <a:lnTo>
                      <a:pt x="409" y="23"/>
                    </a:lnTo>
                    <a:lnTo>
                      <a:pt x="411" y="23"/>
                    </a:lnTo>
                    <a:lnTo>
                      <a:pt x="413" y="23"/>
                    </a:lnTo>
                    <a:lnTo>
                      <a:pt x="411" y="23"/>
                    </a:lnTo>
                    <a:lnTo>
                      <a:pt x="413" y="23"/>
                    </a:lnTo>
                    <a:lnTo>
                      <a:pt x="413" y="25"/>
                    </a:lnTo>
                    <a:lnTo>
                      <a:pt x="415" y="25"/>
                    </a:lnTo>
                    <a:lnTo>
                      <a:pt x="415" y="27"/>
                    </a:lnTo>
                    <a:lnTo>
                      <a:pt x="417" y="27"/>
                    </a:lnTo>
                    <a:lnTo>
                      <a:pt x="417" y="29"/>
                    </a:lnTo>
                    <a:lnTo>
                      <a:pt x="419" y="27"/>
                    </a:lnTo>
                    <a:lnTo>
                      <a:pt x="419" y="29"/>
                    </a:lnTo>
                    <a:lnTo>
                      <a:pt x="419" y="31"/>
                    </a:lnTo>
                    <a:lnTo>
                      <a:pt x="419" y="33"/>
                    </a:lnTo>
                    <a:lnTo>
                      <a:pt x="419" y="35"/>
                    </a:lnTo>
                    <a:lnTo>
                      <a:pt x="419" y="37"/>
                    </a:lnTo>
                    <a:lnTo>
                      <a:pt x="419" y="38"/>
                    </a:lnTo>
                    <a:lnTo>
                      <a:pt x="420" y="38"/>
                    </a:lnTo>
                    <a:lnTo>
                      <a:pt x="420" y="40"/>
                    </a:lnTo>
                    <a:lnTo>
                      <a:pt x="420" y="42"/>
                    </a:lnTo>
                    <a:lnTo>
                      <a:pt x="422" y="42"/>
                    </a:lnTo>
                    <a:lnTo>
                      <a:pt x="424" y="42"/>
                    </a:lnTo>
                    <a:lnTo>
                      <a:pt x="426" y="42"/>
                    </a:lnTo>
                    <a:lnTo>
                      <a:pt x="428" y="40"/>
                    </a:lnTo>
                    <a:lnTo>
                      <a:pt x="428" y="42"/>
                    </a:lnTo>
                    <a:lnTo>
                      <a:pt x="430" y="42"/>
                    </a:lnTo>
                    <a:lnTo>
                      <a:pt x="432" y="42"/>
                    </a:lnTo>
                    <a:lnTo>
                      <a:pt x="434" y="42"/>
                    </a:lnTo>
                    <a:lnTo>
                      <a:pt x="436" y="40"/>
                    </a:lnTo>
                    <a:lnTo>
                      <a:pt x="436" y="38"/>
                    </a:lnTo>
                    <a:lnTo>
                      <a:pt x="436" y="40"/>
                    </a:lnTo>
                    <a:lnTo>
                      <a:pt x="438" y="40"/>
                    </a:lnTo>
                    <a:lnTo>
                      <a:pt x="438" y="38"/>
                    </a:lnTo>
                    <a:lnTo>
                      <a:pt x="438" y="40"/>
                    </a:lnTo>
                    <a:lnTo>
                      <a:pt x="440" y="42"/>
                    </a:lnTo>
                    <a:lnTo>
                      <a:pt x="442" y="44"/>
                    </a:lnTo>
                    <a:lnTo>
                      <a:pt x="440" y="46"/>
                    </a:lnTo>
                    <a:lnTo>
                      <a:pt x="442" y="48"/>
                    </a:lnTo>
                    <a:lnTo>
                      <a:pt x="440" y="50"/>
                    </a:lnTo>
                    <a:lnTo>
                      <a:pt x="440" y="52"/>
                    </a:lnTo>
                    <a:lnTo>
                      <a:pt x="440" y="54"/>
                    </a:lnTo>
                    <a:lnTo>
                      <a:pt x="438" y="54"/>
                    </a:lnTo>
                    <a:lnTo>
                      <a:pt x="436" y="54"/>
                    </a:lnTo>
                    <a:lnTo>
                      <a:pt x="434" y="56"/>
                    </a:lnTo>
                    <a:lnTo>
                      <a:pt x="432" y="56"/>
                    </a:lnTo>
                    <a:lnTo>
                      <a:pt x="434" y="56"/>
                    </a:lnTo>
                    <a:lnTo>
                      <a:pt x="434" y="58"/>
                    </a:lnTo>
                    <a:lnTo>
                      <a:pt x="436" y="58"/>
                    </a:lnTo>
                    <a:lnTo>
                      <a:pt x="436" y="60"/>
                    </a:lnTo>
                    <a:lnTo>
                      <a:pt x="438" y="60"/>
                    </a:lnTo>
                    <a:lnTo>
                      <a:pt x="436" y="62"/>
                    </a:lnTo>
                    <a:lnTo>
                      <a:pt x="434" y="62"/>
                    </a:lnTo>
                    <a:lnTo>
                      <a:pt x="434" y="63"/>
                    </a:lnTo>
                    <a:lnTo>
                      <a:pt x="436" y="63"/>
                    </a:lnTo>
                    <a:lnTo>
                      <a:pt x="434" y="63"/>
                    </a:lnTo>
                    <a:lnTo>
                      <a:pt x="434" y="65"/>
                    </a:lnTo>
                    <a:lnTo>
                      <a:pt x="434" y="67"/>
                    </a:lnTo>
                    <a:lnTo>
                      <a:pt x="436" y="67"/>
                    </a:lnTo>
                    <a:lnTo>
                      <a:pt x="436" y="69"/>
                    </a:lnTo>
                    <a:lnTo>
                      <a:pt x="438" y="69"/>
                    </a:lnTo>
                    <a:lnTo>
                      <a:pt x="438" y="67"/>
                    </a:lnTo>
                    <a:lnTo>
                      <a:pt x="438" y="69"/>
                    </a:lnTo>
                    <a:lnTo>
                      <a:pt x="438" y="71"/>
                    </a:lnTo>
                    <a:lnTo>
                      <a:pt x="440" y="71"/>
                    </a:lnTo>
                    <a:lnTo>
                      <a:pt x="442" y="71"/>
                    </a:lnTo>
                    <a:lnTo>
                      <a:pt x="442" y="69"/>
                    </a:lnTo>
                    <a:lnTo>
                      <a:pt x="444" y="69"/>
                    </a:lnTo>
                    <a:lnTo>
                      <a:pt x="445" y="71"/>
                    </a:lnTo>
                    <a:lnTo>
                      <a:pt x="445" y="69"/>
                    </a:lnTo>
                    <a:lnTo>
                      <a:pt x="447" y="69"/>
                    </a:lnTo>
                    <a:lnTo>
                      <a:pt x="447" y="67"/>
                    </a:lnTo>
                    <a:lnTo>
                      <a:pt x="449" y="67"/>
                    </a:lnTo>
                    <a:lnTo>
                      <a:pt x="449" y="65"/>
                    </a:lnTo>
                    <a:lnTo>
                      <a:pt x="451" y="65"/>
                    </a:lnTo>
                    <a:lnTo>
                      <a:pt x="453" y="65"/>
                    </a:lnTo>
                    <a:lnTo>
                      <a:pt x="453" y="63"/>
                    </a:lnTo>
                    <a:lnTo>
                      <a:pt x="455" y="63"/>
                    </a:lnTo>
                    <a:lnTo>
                      <a:pt x="455" y="65"/>
                    </a:lnTo>
                    <a:lnTo>
                      <a:pt x="457" y="65"/>
                    </a:lnTo>
                    <a:lnTo>
                      <a:pt x="457" y="67"/>
                    </a:lnTo>
                    <a:lnTo>
                      <a:pt x="457" y="69"/>
                    </a:lnTo>
                    <a:lnTo>
                      <a:pt x="457" y="71"/>
                    </a:lnTo>
                    <a:lnTo>
                      <a:pt x="455" y="71"/>
                    </a:lnTo>
                    <a:lnTo>
                      <a:pt x="457" y="71"/>
                    </a:lnTo>
                    <a:lnTo>
                      <a:pt x="455" y="73"/>
                    </a:lnTo>
                    <a:lnTo>
                      <a:pt x="455" y="75"/>
                    </a:lnTo>
                    <a:lnTo>
                      <a:pt x="453" y="77"/>
                    </a:lnTo>
                    <a:lnTo>
                      <a:pt x="455" y="77"/>
                    </a:lnTo>
                    <a:lnTo>
                      <a:pt x="455" y="75"/>
                    </a:lnTo>
                    <a:lnTo>
                      <a:pt x="455" y="77"/>
                    </a:lnTo>
                    <a:lnTo>
                      <a:pt x="457" y="77"/>
                    </a:lnTo>
                    <a:lnTo>
                      <a:pt x="459" y="77"/>
                    </a:lnTo>
                    <a:lnTo>
                      <a:pt x="459" y="75"/>
                    </a:lnTo>
                    <a:lnTo>
                      <a:pt x="461" y="75"/>
                    </a:lnTo>
                    <a:lnTo>
                      <a:pt x="463" y="75"/>
                    </a:lnTo>
                    <a:lnTo>
                      <a:pt x="463" y="77"/>
                    </a:lnTo>
                    <a:lnTo>
                      <a:pt x="463" y="75"/>
                    </a:lnTo>
                    <a:lnTo>
                      <a:pt x="463" y="77"/>
                    </a:lnTo>
                    <a:lnTo>
                      <a:pt x="465" y="77"/>
                    </a:lnTo>
                    <a:lnTo>
                      <a:pt x="467" y="77"/>
                    </a:lnTo>
                    <a:lnTo>
                      <a:pt x="468" y="77"/>
                    </a:lnTo>
                    <a:lnTo>
                      <a:pt x="468" y="79"/>
                    </a:lnTo>
                    <a:lnTo>
                      <a:pt x="470" y="79"/>
                    </a:lnTo>
                    <a:lnTo>
                      <a:pt x="468" y="79"/>
                    </a:lnTo>
                    <a:lnTo>
                      <a:pt x="470" y="81"/>
                    </a:lnTo>
                    <a:lnTo>
                      <a:pt x="470" y="79"/>
                    </a:lnTo>
                    <a:lnTo>
                      <a:pt x="470" y="81"/>
                    </a:lnTo>
                    <a:lnTo>
                      <a:pt x="472" y="81"/>
                    </a:lnTo>
                    <a:lnTo>
                      <a:pt x="472" y="79"/>
                    </a:lnTo>
                    <a:lnTo>
                      <a:pt x="474" y="79"/>
                    </a:lnTo>
                    <a:lnTo>
                      <a:pt x="476" y="79"/>
                    </a:lnTo>
                    <a:lnTo>
                      <a:pt x="476" y="81"/>
                    </a:lnTo>
                    <a:lnTo>
                      <a:pt x="476" y="79"/>
                    </a:lnTo>
                    <a:lnTo>
                      <a:pt x="476" y="81"/>
                    </a:lnTo>
                    <a:lnTo>
                      <a:pt x="478" y="81"/>
                    </a:lnTo>
                    <a:lnTo>
                      <a:pt x="478" y="83"/>
                    </a:lnTo>
                    <a:lnTo>
                      <a:pt x="480" y="83"/>
                    </a:lnTo>
                    <a:lnTo>
                      <a:pt x="482" y="83"/>
                    </a:lnTo>
                    <a:lnTo>
                      <a:pt x="482" y="81"/>
                    </a:lnTo>
                    <a:lnTo>
                      <a:pt x="482" y="83"/>
                    </a:lnTo>
                    <a:lnTo>
                      <a:pt x="482" y="81"/>
                    </a:lnTo>
                    <a:lnTo>
                      <a:pt x="482" y="83"/>
                    </a:lnTo>
                    <a:lnTo>
                      <a:pt x="484" y="83"/>
                    </a:lnTo>
                    <a:lnTo>
                      <a:pt x="486" y="83"/>
                    </a:lnTo>
                    <a:lnTo>
                      <a:pt x="488" y="83"/>
                    </a:lnTo>
                    <a:lnTo>
                      <a:pt x="490" y="83"/>
                    </a:lnTo>
                    <a:lnTo>
                      <a:pt x="490" y="81"/>
                    </a:lnTo>
                    <a:lnTo>
                      <a:pt x="492" y="81"/>
                    </a:lnTo>
                    <a:lnTo>
                      <a:pt x="493" y="88"/>
                    </a:lnTo>
                    <a:lnTo>
                      <a:pt x="493" y="90"/>
                    </a:lnTo>
                    <a:lnTo>
                      <a:pt x="493" y="96"/>
                    </a:lnTo>
                    <a:lnTo>
                      <a:pt x="492" y="98"/>
                    </a:lnTo>
                    <a:lnTo>
                      <a:pt x="490" y="98"/>
                    </a:lnTo>
                    <a:lnTo>
                      <a:pt x="488" y="98"/>
                    </a:lnTo>
                    <a:lnTo>
                      <a:pt x="486" y="98"/>
                    </a:lnTo>
                    <a:lnTo>
                      <a:pt x="486" y="96"/>
                    </a:lnTo>
                    <a:lnTo>
                      <a:pt x="484" y="96"/>
                    </a:lnTo>
                    <a:lnTo>
                      <a:pt x="484" y="98"/>
                    </a:lnTo>
                    <a:lnTo>
                      <a:pt x="482" y="98"/>
                    </a:lnTo>
                    <a:lnTo>
                      <a:pt x="480" y="98"/>
                    </a:lnTo>
                    <a:lnTo>
                      <a:pt x="478" y="98"/>
                    </a:lnTo>
                    <a:lnTo>
                      <a:pt x="476" y="98"/>
                    </a:lnTo>
                    <a:lnTo>
                      <a:pt x="476" y="96"/>
                    </a:lnTo>
                    <a:lnTo>
                      <a:pt x="476" y="98"/>
                    </a:lnTo>
                    <a:lnTo>
                      <a:pt x="474" y="98"/>
                    </a:lnTo>
                    <a:lnTo>
                      <a:pt x="474" y="96"/>
                    </a:lnTo>
                    <a:lnTo>
                      <a:pt x="474" y="98"/>
                    </a:lnTo>
                    <a:lnTo>
                      <a:pt x="472" y="98"/>
                    </a:lnTo>
                    <a:lnTo>
                      <a:pt x="474" y="98"/>
                    </a:lnTo>
                    <a:lnTo>
                      <a:pt x="472" y="98"/>
                    </a:lnTo>
                    <a:lnTo>
                      <a:pt x="472" y="96"/>
                    </a:lnTo>
                    <a:lnTo>
                      <a:pt x="474" y="96"/>
                    </a:lnTo>
                    <a:lnTo>
                      <a:pt x="472" y="96"/>
                    </a:lnTo>
                    <a:lnTo>
                      <a:pt x="470" y="96"/>
                    </a:lnTo>
                    <a:lnTo>
                      <a:pt x="468" y="96"/>
                    </a:lnTo>
                    <a:lnTo>
                      <a:pt x="467" y="96"/>
                    </a:lnTo>
                    <a:lnTo>
                      <a:pt x="465" y="96"/>
                    </a:lnTo>
                    <a:lnTo>
                      <a:pt x="465" y="94"/>
                    </a:lnTo>
                    <a:lnTo>
                      <a:pt x="463" y="94"/>
                    </a:lnTo>
                    <a:lnTo>
                      <a:pt x="463" y="96"/>
                    </a:lnTo>
                    <a:lnTo>
                      <a:pt x="463" y="94"/>
                    </a:lnTo>
                    <a:lnTo>
                      <a:pt x="461" y="94"/>
                    </a:lnTo>
                    <a:lnTo>
                      <a:pt x="461" y="96"/>
                    </a:lnTo>
                    <a:lnTo>
                      <a:pt x="461" y="98"/>
                    </a:lnTo>
                    <a:lnTo>
                      <a:pt x="459" y="98"/>
                    </a:lnTo>
                    <a:lnTo>
                      <a:pt x="459" y="100"/>
                    </a:lnTo>
                    <a:lnTo>
                      <a:pt x="457" y="100"/>
                    </a:lnTo>
                    <a:lnTo>
                      <a:pt x="455" y="102"/>
                    </a:lnTo>
                    <a:lnTo>
                      <a:pt x="455" y="104"/>
                    </a:lnTo>
                    <a:lnTo>
                      <a:pt x="455" y="106"/>
                    </a:lnTo>
                    <a:lnTo>
                      <a:pt x="453" y="106"/>
                    </a:lnTo>
                    <a:lnTo>
                      <a:pt x="453" y="108"/>
                    </a:lnTo>
                    <a:lnTo>
                      <a:pt x="451" y="108"/>
                    </a:lnTo>
                    <a:lnTo>
                      <a:pt x="451" y="110"/>
                    </a:lnTo>
                    <a:lnTo>
                      <a:pt x="451" y="111"/>
                    </a:lnTo>
                    <a:lnTo>
                      <a:pt x="453" y="111"/>
                    </a:lnTo>
                    <a:lnTo>
                      <a:pt x="451" y="111"/>
                    </a:lnTo>
                    <a:lnTo>
                      <a:pt x="453" y="111"/>
                    </a:lnTo>
                    <a:lnTo>
                      <a:pt x="453" y="113"/>
                    </a:lnTo>
                    <a:lnTo>
                      <a:pt x="449" y="115"/>
                    </a:lnTo>
                    <a:lnTo>
                      <a:pt x="449" y="117"/>
                    </a:lnTo>
                    <a:lnTo>
                      <a:pt x="449" y="119"/>
                    </a:lnTo>
                    <a:lnTo>
                      <a:pt x="451" y="119"/>
                    </a:lnTo>
                    <a:lnTo>
                      <a:pt x="451" y="117"/>
                    </a:lnTo>
                    <a:lnTo>
                      <a:pt x="451" y="119"/>
                    </a:lnTo>
                    <a:lnTo>
                      <a:pt x="451" y="121"/>
                    </a:lnTo>
                    <a:lnTo>
                      <a:pt x="449" y="121"/>
                    </a:lnTo>
                    <a:lnTo>
                      <a:pt x="449" y="123"/>
                    </a:lnTo>
                    <a:lnTo>
                      <a:pt x="447" y="123"/>
                    </a:lnTo>
                    <a:lnTo>
                      <a:pt x="447" y="125"/>
                    </a:lnTo>
                    <a:lnTo>
                      <a:pt x="449" y="125"/>
                    </a:lnTo>
                    <a:lnTo>
                      <a:pt x="449" y="127"/>
                    </a:lnTo>
                    <a:lnTo>
                      <a:pt x="447" y="127"/>
                    </a:lnTo>
                    <a:lnTo>
                      <a:pt x="447" y="129"/>
                    </a:lnTo>
                    <a:lnTo>
                      <a:pt x="447" y="131"/>
                    </a:lnTo>
                    <a:lnTo>
                      <a:pt x="449" y="131"/>
                    </a:lnTo>
                    <a:lnTo>
                      <a:pt x="449" y="133"/>
                    </a:lnTo>
                    <a:lnTo>
                      <a:pt x="449" y="135"/>
                    </a:lnTo>
                    <a:lnTo>
                      <a:pt x="449" y="136"/>
                    </a:lnTo>
                    <a:lnTo>
                      <a:pt x="449" y="138"/>
                    </a:lnTo>
                    <a:lnTo>
                      <a:pt x="449" y="140"/>
                    </a:lnTo>
                    <a:lnTo>
                      <a:pt x="447" y="140"/>
                    </a:lnTo>
                    <a:lnTo>
                      <a:pt x="447" y="142"/>
                    </a:lnTo>
                    <a:lnTo>
                      <a:pt x="449" y="142"/>
                    </a:lnTo>
                    <a:lnTo>
                      <a:pt x="449" y="144"/>
                    </a:lnTo>
                    <a:lnTo>
                      <a:pt x="449" y="142"/>
                    </a:lnTo>
                    <a:lnTo>
                      <a:pt x="449" y="144"/>
                    </a:lnTo>
                    <a:lnTo>
                      <a:pt x="449" y="146"/>
                    </a:lnTo>
                    <a:lnTo>
                      <a:pt x="447" y="146"/>
                    </a:lnTo>
                    <a:lnTo>
                      <a:pt x="447" y="148"/>
                    </a:lnTo>
                    <a:lnTo>
                      <a:pt x="447" y="150"/>
                    </a:lnTo>
                    <a:lnTo>
                      <a:pt x="449" y="150"/>
                    </a:lnTo>
                    <a:lnTo>
                      <a:pt x="451" y="150"/>
                    </a:lnTo>
                    <a:lnTo>
                      <a:pt x="449" y="150"/>
                    </a:lnTo>
                    <a:lnTo>
                      <a:pt x="449" y="152"/>
                    </a:lnTo>
                    <a:lnTo>
                      <a:pt x="447" y="152"/>
                    </a:lnTo>
                    <a:lnTo>
                      <a:pt x="445" y="152"/>
                    </a:lnTo>
                    <a:lnTo>
                      <a:pt x="445" y="154"/>
                    </a:lnTo>
                    <a:lnTo>
                      <a:pt x="445" y="156"/>
                    </a:lnTo>
                    <a:lnTo>
                      <a:pt x="445" y="158"/>
                    </a:lnTo>
                    <a:lnTo>
                      <a:pt x="444" y="158"/>
                    </a:lnTo>
                    <a:lnTo>
                      <a:pt x="444" y="159"/>
                    </a:lnTo>
                    <a:lnTo>
                      <a:pt x="444" y="161"/>
                    </a:lnTo>
                    <a:lnTo>
                      <a:pt x="444" y="159"/>
                    </a:lnTo>
                    <a:lnTo>
                      <a:pt x="444" y="161"/>
                    </a:lnTo>
                    <a:lnTo>
                      <a:pt x="445" y="161"/>
                    </a:lnTo>
                    <a:lnTo>
                      <a:pt x="447" y="161"/>
                    </a:lnTo>
                    <a:lnTo>
                      <a:pt x="449" y="161"/>
                    </a:lnTo>
                    <a:lnTo>
                      <a:pt x="451" y="161"/>
                    </a:lnTo>
                    <a:lnTo>
                      <a:pt x="453" y="161"/>
                    </a:lnTo>
                    <a:lnTo>
                      <a:pt x="455" y="161"/>
                    </a:lnTo>
                    <a:lnTo>
                      <a:pt x="455" y="163"/>
                    </a:lnTo>
                    <a:lnTo>
                      <a:pt x="457" y="163"/>
                    </a:lnTo>
                    <a:lnTo>
                      <a:pt x="457" y="165"/>
                    </a:lnTo>
                    <a:lnTo>
                      <a:pt x="459" y="165"/>
                    </a:lnTo>
                    <a:lnTo>
                      <a:pt x="461" y="165"/>
                    </a:lnTo>
                    <a:lnTo>
                      <a:pt x="461" y="163"/>
                    </a:lnTo>
                    <a:lnTo>
                      <a:pt x="463" y="163"/>
                    </a:lnTo>
                    <a:lnTo>
                      <a:pt x="463" y="165"/>
                    </a:lnTo>
                    <a:lnTo>
                      <a:pt x="465" y="165"/>
                    </a:lnTo>
                    <a:lnTo>
                      <a:pt x="465" y="163"/>
                    </a:lnTo>
                    <a:lnTo>
                      <a:pt x="467" y="165"/>
                    </a:lnTo>
                    <a:lnTo>
                      <a:pt x="468" y="165"/>
                    </a:lnTo>
                    <a:lnTo>
                      <a:pt x="468" y="167"/>
                    </a:lnTo>
                    <a:lnTo>
                      <a:pt x="468" y="169"/>
                    </a:lnTo>
                    <a:lnTo>
                      <a:pt x="467" y="169"/>
                    </a:lnTo>
                    <a:lnTo>
                      <a:pt x="467" y="171"/>
                    </a:lnTo>
                    <a:lnTo>
                      <a:pt x="468" y="171"/>
                    </a:lnTo>
                    <a:lnTo>
                      <a:pt x="467" y="171"/>
                    </a:lnTo>
                    <a:lnTo>
                      <a:pt x="467" y="173"/>
                    </a:lnTo>
                    <a:lnTo>
                      <a:pt x="468" y="173"/>
                    </a:lnTo>
                    <a:lnTo>
                      <a:pt x="468" y="175"/>
                    </a:lnTo>
                    <a:lnTo>
                      <a:pt x="470" y="175"/>
                    </a:lnTo>
                    <a:lnTo>
                      <a:pt x="470" y="177"/>
                    </a:lnTo>
                    <a:lnTo>
                      <a:pt x="470" y="179"/>
                    </a:lnTo>
                    <a:lnTo>
                      <a:pt x="470" y="181"/>
                    </a:lnTo>
                    <a:lnTo>
                      <a:pt x="470" y="183"/>
                    </a:lnTo>
                    <a:lnTo>
                      <a:pt x="470" y="184"/>
                    </a:lnTo>
                    <a:lnTo>
                      <a:pt x="468" y="184"/>
                    </a:lnTo>
                    <a:lnTo>
                      <a:pt x="468" y="186"/>
                    </a:lnTo>
                    <a:lnTo>
                      <a:pt x="470" y="186"/>
                    </a:lnTo>
                    <a:lnTo>
                      <a:pt x="468" y="186"/>
                    </a:lnTo>
                    <a:lnTo>
                      <a:pt x="468" y="188"/>
                    </a:lnTo>
                    <a:lnTo>
                      <a:pt x="470" y="188"/>
                    </a:lnTo>
                    <a:lnTo>
                      <a:pt x="470" y="190"/>
                    </a:lnTo>
                    <a:lnTo>
                      <a:pt x="470" y="192"/>
                    </a:lnTo>
                    <a:lnTo>
                      <a:pt x="472" y="192"/>
                    </a:lnTo>
                    <a:lnTo>
                      <a:pt x="470" y="192"/>
                    </a:lnTo>
                    <a:lnTo>
                      <a:pt x="472" y="192"/>
                    </a:lnTo>
                    <a:lnTo>
                      <a:pt x="472" y="194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70" y="198"/>
                    </a:lnTo>
                    <a:lnTo>
                      <a:pt x="468" y="198"/>
                    </a:lnTo>
                    <a:lnTo>
                      <a:pt x="468" y="200"/>
                    </a:lnTo>
                    <a:lnTo>
                      <a:pt x="468" y="202"/>
                    </a:lnTo>
                    <a:lnTo>
                      <a:pt x="467" y="202"/>
                    </a:lnTo>
                    <a:lnTo>
                      <a:pt x="467" y="204"/>
                    </a:lnTo>
                    <a:lnTo>
                      <a:pt x="467" y="206"/>
                    </a:lnTo>
                    <a:lnTo>
                      <a:pt x="465" y="206"/>
                    </a:lnTo>
                    <a:lnTo>
                      <a:pt x="465" y="207"/>
                    </a:lnTo>
                    <a:lnTo>
                      <a:pt x="465" y="209"/>
                    </a:lnTo>
                    <a:lnTo>
                      <a:pt x="463" y="209"/>
                    </a:lnTo>
                    <a:lnTo>
                      <a:pt x="465" y="209"/>
                    </a:lnTo>
                    <a:lnTo>
                      <a:pt x="465" y="211"/>
                    </a:lnTo>
                    <a:lnTo>
                      <a:pt x="465" y="213"/>
                    </a:lnTo>
                    <a:lnTo>
                      <a:pt x="465" y="215"/>
                    </a:lnTo>
                    <a:lnTo>
                      <a:pt x="463" y="217"/>
                    </a:lnTo>
                    <a:lnTo>
                      <a:pt x="463" y="219"/>
                    </a:lnTo>
                    <a:lnTo>
                      <a:pt x="463" y="221"/>
                    </a:lnTo>
                    <a:lnTo>
                      <a:pt x="461" y="221"/>
                    </a:lnTo>
                    <a:lnTo>
                      <a:pt x="461" y="223"/>
                    </a:lnTo>
                    <a:lnTo>
                      <a:pt x="461" y="225"/>
                    </a:lnTo>
                    <a:lnTo>
                      <a:pt x="459" y="225"/>
                    </a:lnTo>
                    <a:lnTo>
                      <a:pt x="459" y="227"/>
                    </a:lnTo>
                    <a:lnTo>
                      <a:pt x="459" y="229"/>
                    </a:lnTo>
                    <a:lnTo>
                      <a:pt x="457" y="229"/>
                    </a:lnTo>
                    <a:lnTo>
                      <a:pt x="457" y="231"/>
                    </a:lnTo>
                    <a:lnTo>
                      <a:pt x="457" y="232"/>
                    </a:lnTo>
                    <a:lnTo>
                      <a:pt x="457" y="234"/>
                    </a:lnTo>
                    <a:lnTo>
                      <a:pt x="457" y="236"/>
                    </a:lnTo>
                    <a:lnTo>
                      <a:pt x="457" y="238"/>
                    </a:lnTo>
                    <a:lnTo>
                      <a:pt x="457" y="240"/>
                    </a:lnTo>
                    <a:lnTo>
                      <a:pt x="459" y="240"/>
                    </a:lnTo>
                    <a:lnTo>
                      <a:pt x="459" y="242"/>
                    </a:lnTo>
                    <a:lnTo>
                      <a:pt x="459" y="244"/>
                    </a:lnTo>
                    <a:lnTo>
                      <a:pt x="457" y="244"/>
                    </a:lnTo>
                    <a:lnTo>
                      <a:pt x="459" y="244"/>
                    </a:lnTo>
                    <a:lnTo>
                      <a:pt x="457" y="244"/>
                    </a:lnTo>
                    <a:lnTo>
                      <a:pt x="457" y="246"/>
                    </a:lnTo>
                    <a:lnTo>
                      <a:pt x="459" y="246"/>
                    </a:lnTo>
                    <a:lnTo>
                      <a:pt x="461" y="246"/>
                    </a:lnTo>
                    <a:lnTo>
                      <a:pt x="463" y="246"/>
                    </a:lnTo>
                    <a:lnTo>
                      <a:pt x="465" y="246"/>
                    </a:lnTo>
                    <a:lnTo>
                      <a:pt x="467" y="246"/>
                    </a:lnTo>
                    <a:lnTo>
                      <a:pt x="468" y="248"/>
                    </a:lnTo>
                    <a:lnTo>
                      <a:pt x="470" y="248"/>
                    </a:lnTo>
                    <a:lnTo>
                      <a:pt x="472" y="248"/>
                    </a:lnTo>
                    <a:lnTo>
                      <a:pt x="474" y="250"/>
                    </a:lnTo>
                    <a:lnTo>
                      <a:pt x="474" y="252"/>
                    </a:lnTo>
                    <a:lnTo>
                      <a:pt x="476" y="252"/>
                    </a:lnTo>
                    <a:lnTo>
                      <a:pt x="478" y="252"/>
                    </a:lnTo>
                    <a:lnTo>
                      <a:pt x="480" y="252"/>
                    </a:lnTo>
                    <a:lnTo>
                      <a:pt x="482" y="252"/>
                    </a:lnTo>
                    <a:lnTo>
                      <a:pt x="482" y="254"/>
                    </a:lnTo>
                    <a:lnTo>
                      <a:pt x="482" y="255"/>
                    </a:lnTo>
                    <a:lnTo>
                      <a:pt x="484" y="255"/>
                    </a:lnTo>
                    <a:lnTo>
                      <a:pt x="486" y="255"/>
                    </a:lnTo>
                    <a:lnTo>
                      <a:pt x="486" y="257"/>
                    </a:lnTo>
                    <a:lnTo>
                      <a:pt x="484" y="257"/>
                    </a:lnTo>
                    <a:lnTo>
                      <a:pt x="484" y="259"/>
                    </a:lnTo>
                    <a:lnTo>
                      <a:pt x="482" y="259"/>
                    </a:lnTo>
                    <a:lnTo>
                      <a:pt x="482" y="261"/>
                    </a:lnTo>
                    <a:lnTo>
                      <a:pt x="482" y="263"/>
                    </a:lnTo>
                    <a:lnTo>
                      <a:pt x="480" y="263"/>
                    </a:lnTo>
                    <a:lnTo>
                      <a:pt x="478" y="265"/>
                    </a:lnTo>
                    <a:lnTo>
                      <a:pt x="476" y="265"/>
                    </a:lnTo>
                    <a:lnTo>
                      <a:pt x="476" y="267"/>
                    </a:lnTo>
                    <a:lnTo>
                      <a:pt x="476" y="269"/>
                    </a:lnTo>
                    <a:lnTo>
                      <a:pt x="474" y="269"/>
                    </a:lnTo>
                    <a:lnTo>
                      <a:pt x="474" y="271"/>
                    </a:lnTo>
                    <a:lnTo>
                      <a:pt x="474" y="269"/>
                    </a:lnTo>
                    <a:lnTo>
                      <a:pt x="472" y="269"/>
                    </a:lnTo>
                    <a:lnTo>
                      <a:pt x="470" y="269"/>
                    </a:lnTo>
                    <a:lnTo>
                      <a:pt x="470" y="271"/>
                    </a:lnTo>
                    <a:lnTo>
                      <a:pt x="470" y="273"/>
                    </a:lnTo>
                    <a:lnTo>
                      <a:pt x="468" y="275"/>
                    </a:lnTo>
                    <a:lnTo>
                      <a:pt x="470" y="275"/>
                    </a:lnTo>
                    <a:lnTo>
                      <a:pt x="470" y="277"/>
                    </a:lnTo>
                    <a:lnTo>
                      <a:pt x="470" y="279"/>
                    </a:lnTo>
                    <a:lnTo>
                      <a:pt x="470" y="280"/>
                    </a:lnTo>
                    <a:lnTo>
                      <a:pt x="468" y="282"/>
                    </a:lnTo>
                    <a:lnTo>
                      <a:pt x="467" y="284"/>
                    </a:lnTo>
                    <a:lnTo>
                      <a:pt x="467" y="286"/>
                    </a:lnTo>
                    <a:lnTo>
                      <a:pt x="467" y="288"/>
                    </a:lnTo>
                    <a:lnTo>
                      <a:pt x="467" y="290"/>
                    </a:lnTo>
                    <a:lnTo>
                      <a:pt x="467" y="292"/>
                    </a:lnTo>
                    <a:lnTo>
                      <a:pt x="465" y="292"/>
                    </a:lnTo>
                    <a:lnTo>
                      <a:pt x="465" y="294"/>
                    </a:lnTo>
                    <a:lnTo>
                      <a:pt x="463" y="294"/>
                    </a:lnTo>
                    <a:lnTo>
                      <a:pt x="463" y="296"/>
                    </a:lnTo>
                    <a:lnTo>
                      <a:pt x="463" y="298"/>
                    </a:lnTo>
                    <a:lnTo>
                      <a:pt x="461" y="298"/>
                    </a:lnTo>
                    <a:lnTo>
                      <a:pt x="461" y="296"/>
                    </a:lnTo>
                    <a:lnTo>
                      <a:pt x="459" y="296"/>
                    </a:lnTo>
                    <a:lnTo>
                      <a:pt x="457" y="298"/>
                    </a:lnTo>
                    <a:lnTo>
                      <a:pt x="457" y="300"/>
                    </a:lnTo>
                    <a:lnTo>
                      <a:pt x="455" y="300"/>
                    </a:lnTo>
                    <a:lnTo>
                      <a:pt x="455" y="302"/>
                    </a:lnTo>
                    <a:lnTo>
                      <a:pt x="453" y="302"/>
                    </a:lnTo>
                    <a:lnTo>
                      <a:pt x="453" y="303"/>
                    </a:lnTo>
                    <a:lnTo>
                      <a:pt x="451" y="305"/>
                    </a:lnTo>
                    <a:lnTo>
                      <a:pt x="451" y="307"/>
                    </a:lnTo>
                    <a:lnTo>
                      <a:pt x="451" y="309"/>
                    </a:lnTo>
                    <a:lnTo>
                      <a:pt x="453" y="309"/>
                    </a:lnTo>
                    <a:lnTo>
                      <a:pt x="453" y="311"/>
                    </a:lnTo>
                    <a:lnTo>
                      <a:pt x="455" y="311"/>
                    </a:lnTo>
                    <a:lnTo>
                      <a:pt x="453" y="311"/>
                    </a:lnTo>
                    <a:lnTo>
                      <a:pt x="451" y="311"/>
                    </a:lnTo>
                    <a:lnTo>
                      <a:pt x="451" y="313"/>
                    </a:lnTo>
                    <a:lnTo>
                      <a:pt x="451" y="315"/>
                    </a:lnTo>
                    <a:lnTo>
                      <a:pt x="451" y="317"/>
                    </a:lnTo>
                    <a:lnTo>
                      <a:pt x="449" y="317"/>
                    </a:lnTo>
                    <a:lnTo>
                      <a:pt x="449" y="319"/>
                    </a:lnTo>
                    <a:lnTo>
                      <a:pt x="447" y="319"/>
                    </a:lnTo>
                    <a:lnTo>
                      <a:pt x="447" y="321"/>
                    </a:lnTo>
                    <a:lnTo>
                      <a:pt x="445" y="321"/>
                    </a:lnTo>
                    <a:lnTo>
                      <a:pt x="444" y="321"/>
                    </a:lnTo>
                    <a:lnTo>
                      <a:pt x="444" y="323"/>
                    </a:lnTo>
                    <a:lnTo>
                      <a:pt x="444" y="325"/>
                    </a:lnTo>
                    <a:lnTo>
                      <a:pt x="442" y="325"/>
                    </a:lnTo>
                    <a:lnTo>
                      <a:pt x="442" y="327"/>
                    </a:lnTo>
                    <a:lnTo>
                      <a:pt x="442" y="328"/>
                    </a:lnTo>
                    <a:lnTo>
                      <a:pt x="440" y="328"/>
                    </a:lnTo>
                    <a:lnTo>
                      <a:pt x="440" y="330"/>
                    </a:lnTo>
                    <a:lnTo>
                      <a:pt x="440" y="332"/>
                    </a:lnTo>
                    <a:lnTo>
                      <a:pt x="438" y="332"/>
                    </a:lnTo>
                    <a:lnTo>
                      <a:pt x="438" y="334"/>
                    </a:lnTo>
                    <a:lnTo>
                      <a:pt x="438" y="336"/>
                    </a:lnTo>
                    <a:lnTo>
                      <a:pt x="438" y="338"/>
                    </a:lnTo>
                    <a:lnTo>
                      <a:pt x="436" y="340"/>
                    </a:lnTo>
                    <a:lnTo>
                      <a:pt x="436" y="342"/>
                    </a:lnTo>
                    <a:lnTo>
                      <a:pt x="436" y="340"/>
                    </a:lnTo>
                    <a:lnTo>
                      <a:pt x="434" y="340"/>
                    </a:lnTo>
                    <a:lnTo>
                      <a:pt x="434" y="342"/>
                    </a:lnTo>
                    <a:lnTo>
                      <a:pt x="432" y="342"/>
                    </a:lnTo>
                    <a:lnTo>
                      <a:pt x="432" y="344"/>
                    </a:lnTo>
                    <a:lnTo>
                      <a:pt x="430" y="344"/>
                    </a:lnTo>
                    <a:lnTo>
                      <a:pt x="430" y="346"/>
                    </a:lnTo>
                    <a:lnTo>
                      <a:pt x="430" y="348"/>
                    </a:lnTo>
                    <a:lnTo>
                      <a:pt x="428" y="348"/>
                    </a:lnTo>
                    <a:lnTo>
                      <a:pt x="426" y="348"/>
                    </a:lnTo>
                    <a:lnTo>
                      <a:pt x="426" y="350"/>
                    </a:lnTo>
                    <a:lnTo>
                      <a:pt x="426" y="351"/>
                    </a:lnTo>
                    <a:lnTo>
                      <a:pt x="426" y="353"/>
                    </a:lnTo>
                    <a:lnTo>
                      <a:pt x="426" y="355"/>
                    </a:lnTo>
                    <a:lnTo>
                      <a:pt x="428" y="355"/>
                    </a:lnTo>
                    <a:lnTo>
                      <a:pt x="428" y="357"/>
                    </a:lnTo>
                    <a:lnTo>
                      <a:pt x="426" y="359"/>
                    </a:lnTo>
                    <a:lnTo>
                      <a:pt x="428" y="359"/>
                    </a:lnTo>
                    <a:lnTo>
                      <a:pt x="426" y="359"/>
                    </a:lnTo>
                    <a:lnTo>
                      <a:pt x="426" y="361"/>
                    </a:lnTo>
                    <a:lnTo>
                      <a:pt x="424" y="361"/>
                    </a:lnTo>
                    <a:lnTo>
                      <a:pt x="422" y="361"/>
                    </a:lnTo>
                    <a:lnTo>
                      <a:pt x="422" y="363"/>
                    </a:lnTo>
                    <a:lnTo>
                      <a:pt x="420" y="363"/>
                    </a:lnTo>
                    <a:lnTo>
                      <a:pt x="420" y="365"/>
                    </a:lnTo>
                    <a:lnTo>
                      <a:pt x="420" y="367"/>
                    </a:lnTo>
                    <a:lnTo>
                      <a:pt x="419" y="367"/>
                    </a:lnTo>
                    <a:lnTo>
                      <a:pt x="417" y="367"/>
                    </a:lnTo>
                    <a:lnTo>
                      <a:pt x="417" y="369"/>
                    </a:lnTo>
                    <a:lnTo>
                      <a:pt x="417" y="371"/>
                    </a:lnTo>
                    <a:lnTo>
                      <a:pt x="419" y="371"/>
                    </a:lnTo>
                    <a:lnTo>
                      <a:pt x="419" y="373"/>
                    </a:lnTo>
                    <a:lnTo>
                      <a:pt x="419" y="375"/>
                    </a:lnTo>
                    <a:lnTo>
                      <a:pt x="417" y="375"/>
                    </a:lnTo>
                    <a:lnTo>
                      <a:pt x="417" y="376"/>
                    </a:lnTo>
                    <a:lnTo>
                      <a:pt x="417" y="378"/>
                    </a:lnTo>
                    <a:lnTo>
                      <a:pt x="419" y="378"/>
                    </a:lnTo>
                    <a:lnTo>
                      <a:pt x="419" y="380"/>
                    </a:lnTo>
                    <a:lnTo>
                      <a:pt x="419" y="382"/>
                    </a:lnTo>
                    <a:lnTo>
                      <a:pt x="419" y="384"/>
                    </a:lnTo>
                    <a:lnTo>
                      <a:pt x="419" y="386"/>
                    </a:lnTo>
                    <a:lnTo>
                      <a:pt x="419" y="388"/>
                    </a:lnTo>
                    <a:lnTo>
                      <a:pt x="419" y="390"/>
                    </a:lnTo>
                    <a:lnTo>
                      <a:pt x="417" y="390"/>
                    </a:lnTo>
                    <a:lnTo>
                      <a:pt x="417" y="392"/>
                    </a:lnTo>
                    <a:lnTo>
                      <a:pt x="417" y="394"/>
                    </a:lnTo>
                    <a:lnTo>
                      <a:pt x="415" y="394"/>
                    </a:lnTo>
                    <a:lnTo>
                      <a:pt x="417" y="394"/>
                    </a:lnTo>
                    <a:lnTo>
                      <a:pt x="415" y="394"/>
                    </a:lnTo>
                    <a:lnTo>
                      <a:pt x="415" y="396"/>
                    </a:lnTo>
                    <a:lnTo>
                      <a:pt x="415" y="398"/>
                    </a:lnTo>
                    <a:lnTo>
                      <a:pt x="415" y="399"/>
                    </a:lnTo>
                    <a:lnTo>
                      <a:pt x="413" y="399"/>
                    </a:lnTo>
                    <a:lnTo>
                      <a:pt x="413" y="401"/>
                    </a:lnTo>
                    <a:lnTo>
                      <a:pt x="411" y="401"/>
                    </a:lnTo>
                    <a:lnTo>
                      <a:pt x="411" y="403"/>
                    </a:lnTo>
                    <a:lnTo>
                      <a:pt x="409" y="405"/>
                    </a:lnTo>
                    <a:lnTo>
                      <a:pt x="409" y="407"/>
                    </a:lnTo>
                    <a:lnTo>
                      <a:pt x="407" y="407"/>
                    </a:lnTo>
                    <a:lnTo>
                      <a:pt x="407" y="409"/>
                    </a:lnTo>
                    <a:lnTo>
                      <a:pt x="409" y="409"/>
                    </a:lnTo>
                    <a:lnTo>
                      <a:pt x="409" y="411"/>
                    </a:lnTo>
                    <a:lnTo>
                      <a:pt x="409" y="413"/>
                    </a:lnTo>
                    <a:lnTo>
                      <a:pt x="407" y="413"/>
                    </a:lnTo>
                    <a:lnTo>
                      <a:pt x="407" y="415"/>
                    </a:lnTo>
                    <a:lnTo>
                      <a:pt x="407" y="417"/>
                    </a:lnTo>
                    <a:lnTo>
                      <a:pt x="405" y="417"/>
                    </a:lnTo>
                    <a:lnTo>
                      <a:pt x="405" y="419"/>
                    </a:lnTo>
                    <a:lnTo>
                      <a:pt x="405" y="421"/>
                    </a:lnTo>
                    <a:lnTo>
                      <a:pt x="403" y="421"/>
                    </a:lnTo>
                    <a:lnTo>
                      <a:pt x="403" y="423"/>
                    </a:lnTo>
                    <a:lnTo>
                      <a:pt x="403" y="424"/>
                    </a:lnTo>
                    <a:lnTo>
                      <a:pt x="405" y="426"/>
                    </a:lnTo>
                    <a:lnTo>
                      <a:pt x="403" y="426"/>
                    </a:lnTo>
                    <a:lnTo>
                      <a:pt x="403" y="428"/>
                    </a:lnTo>
                    <a:lnTo>
                      <a:pt x="403" y="430"/>
                    </a:lnTo>
                    <a:lnTo>
                      <a:pt x="403" y="432"/>
                    </a:lnTo>
                    <a:lnTo>
                      <a:pt x="405" y="432"/>
                    </a:lnTo>
                    <a:lnTo>
                      <a:pt x="405" y="434"/>
                    </a:lnTo>
                    <a:lnTo>
                      <a:pt x="407" y="432"/>
                    </a:lnTo>
                    <a:lnTo>
                      <a:pt x="407" y="434"/>
                    </a:lnTo>
                    <a:lnTo>
                      <a:pt x="407" y="436"/>
                    </a:lnTo>
                    <a:lnTo>
                      <a:pt x="405" y="436"/>
                    </a:lnTo>
                    <a:lnTo>
                      <a:pt x="403" y="436"/>
                    </a:lnTo>
                    <a:lnTo>
                      <a:pt x="403" y="438"/>
                    </a:lnTo>
                    <a:lnTo>
                      <a:pt x="401" y="438"/>
                    </a:lnTo>
                    <a:lnTo>
                      <a:pt x="401" y="440"/>
                    </a:lnTo>
                    <a:lnTo>
                      <a:pt x="401" y="442"/>
                    </a:lnTo>
                    <a:lnTo>
                      <a:pt x="399" y="442"/>
                    </a:lnTo>
                    <a:lnTo>
                      <a:pt x="399" y="444"/>
                    </a:lnTo>
                    <a:lnTo>
                      <a:pt x="397" y="444"/>
                    </a:lnTo>
                    <a:lnTo>
                      <a:pt x="399" y="444"/>
                    </a:lnTo>
                    <a:lnTo>
                      <a:pt x="399" y="446"/>
                    </a:lnTo>
                    <a:lnTo>
                      <a:pt x="399" y="448"/>
                    </a:lnTo>
                    <a:lnTo>
                      <a:pt x="401" y="448"/>
                    </a:lnTo>
                    <a:lnTo>
                      <a:pt x="401" y="449"/>
                    </a:lnTo>
                    <a:lnTo>
                      <a:pt x="399" y="449"/>
                    </a:lnTo>
                    <a:lnTo>
                      <a:pt x="399" y="451"/>
                    </a:lnTo>
                    <a:lnTo>
                      <a:pt x="401" y="451"/>
                    </a:lnTo>
                    <a:lnTo>
                      <a:pt x="401" y="453"/>
                    </a:lnTo>
                    <a:lnTo>
                      <a:pt x="403" y="453"/>
                    </a:lnTo>
                    <a:lnTo>
                      <a:pt x="403" y="455"/>
                    </a:lnTo>
                    <a:lnTo>
                      <a:pt x="403" y="457"/>
                    </a:lnTo>
                    <a:lnTo>
                      <a:pt x="405" y="457"/>
                    </a:lnTo>
                    <a:lnTo>
                      <a:pt x="405" y="459"/>
                    </a:lnTo>
                    <a:lnTo>
                      <a:pt x="403" y="459"/>
                    </a:lnTo>
                    <a:lnTo>
                      <a:pt x="403" y="461"/>
                    </a:lnTo>
                    <a:lnTo>
                      <a:pt x="401" y="461"/>
                    </a:lnTo>
                    <a:lnTo>
                      <a:pt x="401" y="463"/>
                    </a:lnTo>
                    <a:lnTo>
                      <a:pt x="401" y="465"/>
                    </a:lnTo>
                    <a:lnTo>
                      <a:pt x="401" y="467"/>
                    </a:lnTo>
                    <a:lnTo>
                      <a:pt x="401" y="469"/>
                    </a:lnTo>
                    <a:lnTo>
                      <a:pt x="403" y="469"/>
                    </a:lnTo>
                    <a:lnTo>
                      <a:pt x="403" y="471"/>
                    </a:lnTo>
                    <a:lnTo>
                      <a:pt x="405" y="471"/>
                    </a:lnTo>
                    <a:lnTo>
                      <a:pt x="403" y="472"/>
                    </a:lnTo>
                    <a:lnTo>
                      <a:pt x="401" y="472"/>
                    </a:lnTo>
                    <a:lnTo>
                      <a:pt x="401" y="474"/>
                    </a:lnTo>
                    <a:lnTo>
                      <a:pt x="399" y="474"/>
                    </a:lnTo>
                    <a:lnTo>
                      <a:pt x="399" y="476"/>
                    </a:lnTo>
                    <a:lnTo>
                      <a:pt x="399" y="478"/>
                    </a:lnTo>
                    <a:lnTo>
                      <a:pt x="399" y="480"/>
                    </a:lnTo>
                    <a:lnTo>
                      <a:pt x="397" y="480"/>
                    </a:lnTo>
                    <a:lnTo>
                      <a:pt x="397" y="482"/>
                    </a:lnTo>
                    <a:lnTo>
                      <a:pt x="396" y="482"/>
                    </a:lnTo>
                    <a:lnTo>
                      <a:pt x="396" y="480"/>
                    </a:lnTo>
                    <a:lnTo>
                      <a:pt x="394" y="480"/>
                    </a:lnTo>
                    <a:lnTo>
                      <a:pt x="392" y="480"/>
                    </a:lnTo>
                    <a:lnTo>
                      <a:pt x="392" y="478"/>
                    </a:lnTo>
                    <a:lnTo>
                      <a:pt x="390" y="478"/>
                    </a:lnTo>
                    <a:lnTo>
                      <a:pt x="388" y="478"/>
                    </a:lnTo>
                    <a:lnTo>
                      <a:pt x="386" y="478"/>
                    </a:lnTo>
                    <a:lnTo>
                      <a:pt x="386" y="476"/>
                    </a:lnTo>
                    <a:lnTo>
                      <a:pt x="384" y="476"/>
                    </a:lnTo>
                    <a:lnTo>
                      <a:pt x="384" y="478"/>
                    </a:lnTo>
                    <a:lnTo>
                      <a:pt x="382" y="478"/>
                    </a:lnTo>
                    <a:lnTo>
                      <a:pt x="380" y="478"/>
                    </a:lnTo>
                    <a:lnTo>
                      <a:pt x="378" y="478"/>
                    </a:lnTo>
                    <a:lnTo>
                      <a:pt x="376" y="478"/>
                    </a:lnTo>
                    <a:lnTo>
                      <a:pt x="374" y="478"/>
                    </a:lnTo>
                    <a:lnTo>
                      <a:pt x="374" y="476"/>
                    </a:lnTo>
                    <a:lnTo>
                      <a:pt x="374" y="474"/>
                    </a:lnTo>
                    <a:lnTo>
                      <a:pt x="374" y="476"/>
                    </a:lnTo>
                    <a:lnTo>
                      <a:pt x="374" y="474"/>
                    </a:lnTo>
                    <a:lnTo>
                      <a:pt x="372" y="474"/>
                    </a:lnTo>
                    <a:lnTo>
                      <a:pt x="372" y="476"/>
                    </a:lnTo>
                    <a:lnTo>
                      <a:pt x="371" y="476"/>
                    </a:lnTo>
                    <a:lnTo>
                      <a:pt x="371" y="474"/>
                    </a:lnTo>
                    <a:lnTo>
                      <a:pt x="371" y="476"/>
                    </a:lnTo>
                    <a:lnTo>
                      <a:pt x="369" y="476"/>
                    </a:lnTo>
                    <a:lnTo>
                      <a:pt x="367" y="476"/>
                    </a:lnTo>
                    <a:lnTo>
                      <a:pt x="365" y="476"/>
                    </a:lnTo>
                    <a:lnTo>
                      <a:pt x="367" y="476"/>
                    </a:lnTo>
                    <a:lnTo>
                      <a:pt x="365" y="476"/>
                    </a:lnTo>
                    <a:lnTo>
                      <a:pt x="363" y="476"/>
                    </a:lnTo>
                    <a:lnTo>
                      <a:pt x="363" y="474"/>
                    </a:lnTo>
                    <a:lnTo>
                      <a:pt x="361" y="474"/>
                    </a:lnTo>
                    <a:lnTo>
                      <a:pt x="361" y="472"/>
                    </a:lnTo>
                    <a:lnTo>
                      <a:pt x="359" y="471"/>
                    </a:lnTo>
                    <a:lnTo>
                      <a:pt x="359" y="469"/>
                    </a:lnTo>
                    <a:lnTo>
                      <a:pt x="357" y="469"/>
                    </a:lnTo>
                    <a:lnTo>
                      <a:pt x="357" y="467"/>
                    </a:lnTo>
                    <a:lnTo>
                      <a:pt x="355" y="467"/>
                    </a:lnTo>
                    <a:lnTo>
                      <a:pt x="355" y="465"/>
                    </a:lnTo>
                    <a:lnTo>
                      <a:pt x="353" y="465"/>
                    </a:lnTo>
                    <a:lnTo>
                      <a:pt x="351" y="465"/>
                    </a:lnTo>
                    <a:lnTo>
                      <a:pt x="349" y="465"/>
                    </a:lnTo>
                    <a:lnTo>
                      <a:pt x="348" y="465"/>
                    </a:lnTo>
                    <a:lnTo>
                      <a:pt x="348" y="463"/>
                    </a:lnTo>
                    <a:lnTo>
                      <a:pt x="346" y="465"/>
                    </a:lnTo>
                    <a:lnTo>
                      <a:pt x="346" y="463"/>
                    </a:lnTo>
                    <a:lnTo>
                      <a:pt x="344" y="463"/>
                    </a:lnTo>
                    <a:lnTo>
                      <a:pt x="344" y="465"/>
                    </a:lnTo>
                    <a:lnTo>
                      <a:pt x="342" y="465"/>
                    </a:lnTo>
                    <a:lnTo>
                      <a:pt x="340" y="463"/>
                    </a:lnTo>
                    <a:lnTo>
                      <a:pt x="338" y="463"/>
                    </a:lnTo>
                    <a:lnTo>
                      <a:pt x="336" y="461"/>
                    </a:lnTo>
                    <a:lnTo>
                      <a:pt x="334" y="461"/>
                    </a:lnTo>
                    <a:lnTo>
                      <a:pt x="334" y="463"/>
                    </a:lnTo>
                    <a:lnTo>
                      <a:pt x="334" y="461"/>
                    </a:lnTo>
                    <a:lnTo>
                      <a:pt x="332" y="461"/>
                    </a:lnTo>
                    <a:lnTo>
                      <a:pt x="332" y="463"/>
                    </a:lnTo>
                    <a:lnTo>
                      <a:pt x="330" y="463"/>
                    </a:lnTo>
                    <a:lnTo>
                      <a:pt x="328" y="463"/>
                    </a:lnTo>
                    <a:lnTo>
                      <a:pt x="326" y="463"/>
                    </a:lnTo>
                    <a:lnTo>
                      <a:pt x="325" y="463"/>
                    </a:lnTo>
                    <a:lnTo>
                      <a:pt x="325" y="461"/>
                    </a:lnTo>
                    <a:lnTo>
                      <a:pt x="325" y="463"/>
                    </a:lnTo>
                    <a:lnTo>
                      <a:pt x="323" y="463"/>
                    </a:lnTo>
                    <a:lnTo>
                      <a:pt x="321" y="461"/>
                    </a:lnTo>
                    <a:lnTo>
                      <a:pt x="319" y="461"/>
                    </a:lnTo>
                    <a:lnTo>
                      <a:pt x="317" y="461"/>
                    </a:lnTo>
                    <a:lnTo>
                      <a:pt x="315" y="461"/>
                    </a:lnTo>
                    <a:lnTo>
                      <a:pt x="313" y="461"/>
                    </a:lnTo>
                    <a:lnTo>
                      <a:pt x="311" y="461"/>
                    </a:lnTo>
                    <a:lnTo>
                      <a:pt x="311" y="459"/>
                    </a:lnTo>
                    <a:lnTo>
                      <a:pt x="309" y="459"/>
                    </a:lnTo>
                    <a:lnTo>
                      <a:pt x="307" y="459"/>
                    </a:lnTo>
                    <a:lnTo>
                      <a:pt x="305" y="459"/>
                    </a:lnTo>
                    <a:lnTo>
                      <a:pt x="305" y="457"/>
                    </a:lnTo>
                    <a:lnTo>
                      <a:pt x="303" y="457"/>
                    </a:lnTo>
                    <a:lnTo>
                      <a:pt x="303" y="455"/>
                    </a:lnTo>
                    <a:lnTo>
                      <a:pt x="301" y="455"/>
                    </a:lnTo>
                    <a:lnTo>
                      <a:pt x="300" y="455"/>
                    </a:lnTo>
                    <a:lnTo>
                      <a:pt x="298" y="455"/>
                    </a:lnTo>
                    <a:lnTo>
                      <a:pt x="298" y="453"/>
                    </a:lnTo>
                    <a:lnTo>
                      <a:pt x="296" y="453"/>
                    </a:lnTo>
                    <a:lnTo>
                      <a:pt x="294" y="453"/>
                    </a:lnTo>
                    <a:lnTo>
                      <a:pt x="294" y="451"/>
                    </a:lnTo>
                    <a:lnTo>
                      <a:pt x="292" y="451"/>
                    </a:lnTo>
                    <a:lnTo>
                      <a:pt x="292" y="449"/>
                    </a:lnTo>
                    <a:lnTo>
                      <a:pt x="292" y="451"/>
                    </a:lnTo>
                    <a:lnTo>
                      <a:pt x="292" y="453"/>
                    </a:lnTo>
                    <a:lnTo>
                      <a:pt x="290" y="453"/>
                    </a:lnTo>
                    <a:lnTo>
                      <a:pt x="290" y="455"/>
                    </a:lnTo>
                    <a:lnTo>
                      <a:pt x="288" y="455"/>
                    </a:lnTo>
                    <a:lnTo>
                      <a:pt x="288" y="453"/>
                    </a:lnTo>
                    <a:lnTo>
                      <a:pt x="286" y="453"/>
                    </a:lnTo>
                    <a:lnTo>
                      <a:pt x="288" y="455"/>
                    </a:lnTo>
                    <a:lnTo>
                      <a:pt x="288" y="457"/>
                    </a:lnTo>
                    <a:lnTo>
                      <a:pt x="286" y="457"/>
                    </a:lnTo>
                    <a:lnTo>
                      <a:pt x="286" y="459"/>
                    </a:lnTo>
                    <a:lnTo>
                      <a:pt x="284" y="459"/>
                    </a:lnTo>
                    <a:lnTo>
                      <a:pt x="284" y="457"/>
                    </a:lnTo>
                    <a:lnTo>
                      <a:pt x="284" y="459"/>
                    </a:lnTo>
                    <a:lnTo>
                      <a:pt x="282" y="459"/>
                    </a:lnTo>
                    <a:lnTo>
                      <a:pt x="282" y="461"/>
                    </a:lnTo>
                    <a:lnTo>
                      <a:pt x="284" y="461"/>
                    </a:lnTo>
                    <a:lnTo>
                      <a:pt x="286" y="461"/>
                    </a:lnTo>
                    <a:lnTo>
                      <a:pt x="288" y="461"/>
                    </a:lnTo>
                    <a:lnTo>
                      <a:pt x="288" y="463"/>
                    </a:lnTo>
                    <a:lnTo>
                      <a:pt x="288" y="461"/>
                    </a:lnTo>
                    <a:lnTo>
                      <a:pt x="286" y="461"/>
                    </a:lnTo>
                    <a:lnTo>
                      <a:pt x="284" y="461"/>
                    </a:lnTo>
                    <a:lnTo>
                      <a:pt x="284" y="463"/>
                    </a:lnTo>
                    <a:lnTo>
                      <a:pt x="284" y="465"/>
                    </a:lnTo>
                    <a:lnTo>
                      <a:pt x="286" y="463"/>
                    </a:lnTo>
                    <a:lnTo>
                      <a:pt x="288" y="463"/>
                    </a:lnTo>
                    <a:lnTo>
                      <a:pt x="288" y="465"/>
                    </a:lnTo>
                    <a:lnTo>
                      <a:pt x="288" y="467"/>
                    </a:lnTo>
                    <a:lnTo>
                      <a:pt x="290" y="467"/>
                    </a:lnTo>
                    <a:lnTo>
                      <a:pt x="290" y="469"/>
                    </a:lnTo>
                    <a:lnTo>
                      <a:pt x="292" y="469"/>
                    </a:lnTo>
                    <a:lnTo>
                      <a:pt x="292" y="471"/>
                    </a:lnTo>
                    <a:lnTo>
                      <a:pt x="290" y="471"/>
                    </a:lnTo>
                    <a:lnTo>
                      <a:pt x="290" y="472"/>
                    </a:lnTo>
                    <a:lnTo>
                      <a:pt x="292" y="472"/>
                    </a:lnTo>
                    <a:lnTo>
                      <a:pt x="290" y="472"/>
                    </a:lnTo>
                    <a:lnTo>
                      <a:pt x="290" y="471"/>
                    </a:lnTo>
                    <a:lnTo>
                      <a:pt x="288" y="471"/>
                    </a:lnTo>
                    <a:lnTo>
                      <a:pt x="288" y="472"/>
                    </a:lnTo>
                    <a:lnTo>
                      <a:pt x="290" y="472"/>
                    </a:lnTo>
                    <a:lnTo>
                      <a:pt x="290" y="474"/>
                    </a:lnTo>
                    <a:lnTo>
                      <a:pt x="288" y="474"/>
                    </a:lnTo>
                    <a:lnTo>
                      <a:pt x="288" y="472"/>
                    </a:lnTo>
                    <a:lnTo>
                      <a:pt x="286" y="472"/>
                    </a:lnTo>
                    <a:lnTo>
                      <a:pt x="288" y="472"/>
                    </a:lnTo>
                    <a:lnTo>
                      <a:pt x="288" y="474"/>
                    </a:lnTo>
                    <a:lnTo>
                      <a:pt x="286" y="474"/>
                    </a:lnTo>
                    <a:lnTo>
                      <a:pt x="286" y="476"/>
                    </a:lnTo>
                    <a:lnTo>
                      <a:pt x="288" y="476"/>
                    </a:lnTo>
                    <a:lnTo>
                      <a:pt x="290" y="476"/>
                    </a:lnTo>
                    <a:lnTo>
                      <a:pt x="288" y="476"/>
                    </a:lnTo>
                    <a:lnTo>
                      <a:pt x="288" y="478"/>
                    </a:lnTo>
                    <a:lnTo>
                      <a:pt x="288" y="480"/>
                    </a:lnTo>
                    <a:lnTo>
                      <a:pt x="286" y="478"/>
                    </a:lnTo>
                    <a:lnTo>
                      <a:pt x="286" y="480"/>
                    </a:lnTo>
                    <a:lnTo>
                      <a:pt x="284" y="480"/>
                    </a:lnTo>
                    <a:lnTo>
                      <a:pt x="284" y="482"/>
                    </a:lnTo>
                    <a:lnTo>
                      <a:pt x="284" y="480"/>
                    </a:lnTo>
                    <a:lnTo>
                      <a:pt x="282" y="480"/>
                    </a:lnTo>
                    <a:lnTo>
                      <a:pt x="282" y="482"/>
                    </a:lnTo>
                    <a:lnTo>
                      <a:pt x="282" y="484"/>
                    </a:lnTo>
                    <a:lnTo>
                      <a:pt x="280" y="484"/>
                    </a:lnTo>
                    <a:lnTo>
                      <a:pt x="280" y="486"/>
                    </a:lnTo>
                    <a:lnTo>
                      <a:pt x="282" y="486"/>
                    </a:lnTo>
                    <a:lnTo>
                      <a:pt x="282" y="484"/>
                    </a:lnTo>
                    <a:lnTo>
                      <a:pt x="282" y="486"/>
                    </a:lnTo>
                    <a:lnTo>
                      <a:pt x="284" y="488"/>
                    </a:lnTo>
                    <a:lnTo>
                      <a:pt x="282" y="488"/>
                    </a:lnTo>
                    <a:lnTo>
                      <a:pt x="282" y="490"/>
                    </a:lnTo>
                    <a:lnTo>
                      <a:pt x="284" y="490"/>
                    </a:lnTo>
                    <a:lnTo>
                      <a:pt x="284" y="492"/>
                    </a:lnTo>
                    <a:lnTo>
                      <a:pt x="284" y="494"/>
                    </a:lnTo>
                    <a:lnTo>
                      <a:pt x="284" y="492"/>
                    </a:lnTo>
                    <a:lnTo>
                      <a:pt x="282" y="492"/>
                    </a:lnTo>
                    <a:lnTo>
                      <a:pt x="280" y="492"/>
                    </a:lnTo>
                    <a:lnTo>
                      <a:pt x="282" y="492"/>
                    </a:lnTo>
                    <a:lnTo>
                      <a:pt x="282" y="494"/>
                    </a:lnTo>
                    <a:lnTo>
                      <a:pt x="280" y="494"/>
                    </a:lnTo>
                    <a:lnTo>
                      <a:pt x="280" y="496"/>
                    </a:lnTo>
                    <a:lnTo>
                      <a:pt x="278" y="496"/>
                    </a:lnTo>
                    <a:lnTo>
                      <a:pt x="278" y="497"/>
                    </a:lnTo>
                    <a:lnTo>
                      <a:pt x="280" y="497"/>
                    </a:lnTo>
                    <a:lnTo>
                      <a:pt x="280" y="499"/>
                    </a:lnTo>
                    <a:lnTo>
                      <a:pt x="278" y="499"/>
                    </a:lnTo>
                    <a:lnTo>
                      <a:pt x="278" y="497"/>
                    </a:lnTo>
                    <a:lnTo>
                      <a:pt x="277" y="497"/>
                    </a:lnTo>
                    <a:lnTo>
                      <a:pt x="277" y="499"/>
                    </a:lnTo>
                    <a:lnTo>
                      <a:pt x="277" y="497"/>
                    </a:lnTo>
                    <a:lnTo>
                      <a:pt x="275" y="497"/>
                    </a:lnTo>
                    <a:lnTo>
                      <a:pt x="275" y="499"/>
                    </a:lnTo>
                    <a:lnTo>
                      <a:pt x="277" y="499"/>
                    </a:lnTo>
                    <a:lnTo>
                      <a:pt x="275" y="499"/>
                    </a:lnTo>
                    <a:lnTo>
                      <a:pt x="275" y="501"/>
                    </a:lnTo>
                    <a:lnTo>
                      <a:pt x="277" y="501"/>
                    </a:lnTo>
                    <a:lnTo>
                      <a:pt x="277" y="503"/>
                    </a:lnTo>
                    <a:lnTo>
                      <a:pt x="275" y="503"/>
                    </a:lnTo>
                    <a:lnTo>
                      <a:pt x="275" y="501"/>
                    </a:lnTo>
                    <a:lnTo>
                      <a:pt x="273" y="501"/>
                    </a:lnTo>
                    <a:lnTo>
                      <a:pt x="273" y="503"/>
                    </a:lnTo>
                    <a:lnTo>
                      <a:pt x="273" y="501"/>
                    </a:lnTo>
                    <a:lnTo>
                      <a:pt x="273" y="503"/>
                    </a:lnTo>
                    <a:lnTo>
                      <a:pt x="275" y="503"/>
                    </a:lnTo>
                    <a:lnTo>
                      <a:pt x="275" y="505"/>
                    </a:lnTo>
                    <a:lnTo>
                      <a:pt x="277" y="505"/>
                    </a:lnTo>
                    <a:lnTo>
                      <a:pt x="277" y="507"/>
                    </a:lnTo>
                    <a:lnTo>
                      <a:pt x="277" y="505"/>
                    </a:lnTo>
                    <a:lnTo>
                      <a:pt x="275" y="505"/>
                    </a:lnTo>
                    <a:lnTo>
                      <a:pt x="275" y="507"/>
                    </a:lnTo>
                    <a:lnTo>
                      <a:pt x="273" y="507"/>
                    </a:lnTo>
                    <a:lnTo>
                      <a:pt x="273" y="505"/>
                    </a:lnTo>
                    <a:lnTo>
                      <a:pt x="271" y="505"/>
                    </a:lnTo>
                    <a:lnTo>
                      <a:pt x="271" y="507"/>
                    </a:lnTo>
                    <a:lnTo>
                      <a:pt x="271" y="509"/>
                    </a:lnTo>
                    <a:lnTo>
                      <a:pt x="269" y="509"/>
                    </a:lnTo>
                    <a:lnTo>
                      <a:pt x="269" y="511"/>
                    </a:lnTo>
                    <a:lnTo>
                      <a:pt x="269" y="509"/>
                    </a:lnTo>
                    <a:lnTo>
                      <a:pt x="267" y="509"/>
                    </a:lnTo>
                    <a:lnTo>
                      <a:pt x="265" y="509"/>
                    </a:lnTo>
                    <a:lnTo>
                      <a:pt x="263" y="509"/>
                    </a:lnTo>
                    <a:lnTo>
                      <a:pt x="263" y="507"/>
                    </a:lnTo>
                    <a:lnTo>
                      <a:pt x="261" y="507"/>
                    </a:lnTo>
                    <a:lnTo>
                      <a:pt x="261" y="505"/>
                    </a:lnTo>
                    <a:lnTo>
                      <a:pt x="263" y="505"/>
                    </a:lnTo>
                    <a:lnTo>
                      <a:pt x="261" y="505"/>
                    </a:lnTo>
                    <a:lnTo>
                      <a:pt x="261" y="503"/>
                    </a:lnTo>
                    <a:lnTo>
                      <a:pt x="259" y="503"/>
                    </a:lnTo>
                    <a:lnTo>
                      <a:pt x="259" y="505"/>
                    </a:lnTo>
                    <a:lnTo>
                      <a:pt x="261" y="505"/>
                    </a:lnTo>
                    <a:lnTo>
                      <a:pt x="261" y="507"/>
                    </a:lnTo>
                    <a:lnTo>
                      <a:pt x="259" y="507"/>
                    </a:lnTo>
                    <a:lnTo>
                      <a:pt x="259" y="505"/>
                    </a:lnTo>
                    <a:lnTo>
                      <a:pt x="259" y="507"/>
                    </a:lnTo>
                    <a:lnTo>
                      <a:pt x="257" y="507"/>
                    </a:lnTo>
                    <a:lnTo>
                      <a:pt x="255" y="507"/>
                    </a:lnTo>
                    <a:lnTo>
                      <a:pt x="257" y="509"/>
                    </a:lnTo>
                    <a:lnTo>
                      <a:pt x="257" y="511"/>
                    </a:lnTo>
                    <a:lnTo>
                      <a:pt x="255" y="511"/>
                    </a:lnTo>
                    <a:lnTo>
                      <a:pt x="255" y="509"/>
                    </a:lnTo>
                    <a:lnTo>
                      <a:pt x="253" y="509"/>
                    </a:lnTo>
                    <a:lnTo>
                      <a:pt x="253" y="511"/>
                    </a:lnTo>
                    <a:lnTo>
                      <a:pt x="255" y="511"/>
                    </a:lnTo>
                    <a:lnTo>
                      <a:pt x="255" y="513"/>
                    </a:lnTo>
                    <a:lnTo>
                      <a:pt x="253" y="513"/>
                    </a:lnTo>
                    <a:lnTo>
                      <a:pt x="252" y="513"/>
                    </a:lnTo>
                    <a:lnTo>
                      <a:pt x="250" y="513"/>
                    </a:lnTo>
                    <a:lnTo>
                      <a:pt x="248" y="511"/>
                    </a:lnTo>
                    <a:lnTo>
                      <a:pt x="248" y="509"/>
                    </a:lnTo>
                    <a:lnTo>
                      <a:pt x="248" y="507"/>
                    </a:lnTo>
                    <a:lnTo>
                      <a:pt x="248" y="505"/>
                    </a:lnTo>
                    <a:lnTo>
                      <a:pt x="246" y="505"/>
                    </a:lnTo>
                    <a:lnTo>
                      <a:pt x="246" y="503"/>
                    </a:lnTo>
                    <a:lnTo>
                      <a:pt x="244" y="503"/>
                    </a:lnTo>
                    <a:lnTo>
                      <a:pt x="244" y="505"/>
                    </a:lnTo>
                    <a:lnTo>
                      <a:pt x="244" y="507"/>
                    </a:lnTo>
                    <a:lnTo>
                      <a:pt x="242" y="507"/>
                    </a:lnTo>
                    <a:lnTo>
                      <a:pt x="244" y="507"/>
                    </a:lnTo>
                    <a:lnTo>
                      <a:pt x="242" y="509"/>
                    </a:lnTo>
                    <a:lnTo>
                      <a:pt x="240" y="511"/>
                    </a:lnTo>
                    <a:lnTo>
                      <a:pt x="238" y="511"/>
                    </a:lnTo>
                    <a:lnTo>
                      <a:pt x="240" y="511"/>
                    </a:lnTo>
                    <a:lnTo>
                      <a:pt x="238" y="511"/>
                    </a:lnTo>
                    <a:lnTo>
                      <a:pt x="236" y="511"/>
                    </a:lnTo>
                    <a:lnTo>
                      <a:pt x="234" y="511"/>
                    </a:lnTo>
                    <a:lnTo>
                      <a:pt x="232" y="511"/>
                    </a:lnTo>
                    <a:lnTo>
                      <a:pt x="232" y="509"/>
                    </a:lnTo>
                    <a:lnTo>
                      <a:pt x="230" y="509"/>
                    </a:lnTo>
                    <a:lnTo>
                      <a:pt x="230" y="507"/>
                    </a:lnTo>
                    <a:lnTo>
                      <a:pt x="230" y="509"/>
                    </a:lnTo>
                    <a:lnTo>
                      <a:pt x="229" y="509"/>
                    </a:lnTo>
                    <a:lnTo>
                      <a:pt x="229" y="507"/>
                    </a:lnTo>
                    <a:lnTo>
                      <a:pt x="227" y="507"/>
                    </a:lnTo>
                    <a:lnTo>
                      <a:pt x="227" y="505"/>
                    </a:lnTo>
                    <a:lnTo>
                      <a:pt x="225" y="507"/>
                    </a:lnTo>
                    <a:lnTo>
                      <a:pt x="225" y="505"/>
                    </a:lnTo>
                    <a:lnTo>
                      <a:pt x="225" y="507"/>
                    </a:lnTo>
                    <a:lnTo>
                      <a:pt x="223" y="505"/>
                    </a:lnTo>
                    <a:lnTo>
                      <a:pt x="223" y="507"/>
                    </a:lnTo>
                    <a:lnTo>
                      <a:pt x="221" y="507"/>
                    </a:lnTo>
                    <a:lnTo>
                      <a:pt x="221" y="505"/>
                    </a:lnTo>
                    <a:lnTo>
                      <a:pt x="219" y="505"/>
                    </a:lnTo>
                    <a:lnTo>
                      <a:pt x="217" y="505"/>
                    </a:lnTo>
                    <a:lnTo>
                      <a:pt x="217" y="503"/>
                    </a:lnTo>
                    <a:lnTo>
                      <a:pt x="215" y="503"/>
                    </a:lnTo>
                    <a:lnTo>
                      <a:pt x="215" y="501"/>
                    </a:lnTo>
                    <a:lnTo>
                      <a:pt x="215" y="499"/>
                    </a:lnTo>
                    <a:lnTo>
                      <a:pt x="213" y="499"/>
                    </a:lnTo>
                    <a:lnTo>
                      <a:pt x="213" y="501"/>
                    </a:lnTo>
                    <a:lnTo>
                      <a:pt x="211" y="501"/>
                    </a:lnTo>
                    <a:lnTo>
                      <a:pt x="211" y="503"/>
                    </a:lnTo>
                    <a:lnTo>
                      <a:pt x="211" y="505"/>
                    </a:lnTo>
                    <a:lnTo>
                      <a:pt x="209" y="505"/>
                    </a:lnTo>
                    <a:lnTo>
                      <a:pt x="209" y="507"/>
                    </a:lnTo>
                    <a:lnTo>
                      <a:pt x="207" y="507"/>
                    </a:lnTo>
                    <a:lnTo>
                      <a:pt x="205" y="507"/>
                    </a:lnTo>
                    <a:lnTo>
                      <a:pt x="205" y="509"/>
                    </a:lnTo>
                    <a:lnTo>
                      <a:pt x="204" y="509"/>
                    </a:lnTo>
                    <a:lnTo>
                      <a:pt x="202" y="509"/>
                    </a:lnTo>
                    <a:lnTo>
                      <a:pt x="200" y="509"/>
                    </a:lnTo>
                    <a:lnTo>
                      <a:pt x="198" y="511"/>
                    </a:lnTo>
                    <a:lnTo>
                      <a:pt x="198" y="513"/>
                    </a:lnTo>
                    <a:lnTo>
                      <a:pt x="198" y="515"/>
                    </a:lnTo>
                    <a:lnTo>
                      <a:pt x="196" y="515"/>
                    </a:lnTo>
                    <a:lnTo>
                      <a:pt x="196" y="517"/>
                    </a:lnTo>
                    <a:lnTo>
                      <a:pt x="194" y="517"/>
                    </a:lnTo>
                    <a:lnTo>
                      <a:pt x="192" y="517"/>
                    </a:lnTo>
                    <a:lnTo>
                      <a:pt x="192" y="519"/>
                    </a:lnTo>
                    <a:lnTo>
                      <a:pt x="190" y="519"/>
                    </a:lnTo>
                    <a:lnTo>
                      <a:pt x="188" y="519"/>
                    </a:lnTo>
                    <a:lnTo>
                      <a:pt x="188" y="520"/>
                    </a:lnTo>
                    <a:lnTo>
                      <a:pt x="186" y="520"/>
                    </a:lnTo>
                    <a:lnTo>
                      <a:pt x="186" y="522"/>
                    </a:lnTo>
                    <a:lnTo>
                      <a:pt x="184" y="522"/>
                    </a:lnTo>
                    <a:lnTo>
                      <a:pt x="184" y="520"/>
                    </a:lnTo>
                    <a:lnTo>
                      <a:pt x="182" y="520"/>
                    </a:lnTo>
                    <a:lnTo>
                      <a:pt x="181" y="520"/>
                    </a:lnTo>
                    <a:lnTo>
                      <a:pt x="179" y="520"/>
                    </a:lnTo>
                    <a:lnTo>
                      <a:pt x="177" y="520"/>
                    </a:lnTo>
                    <a:lnTo>
                      <a:pt x="177" y="519"/>
                    </a:lnTo>
                    <a:lnTo>
                      <a:pt x="175" y="519"/>
                    </a:lnTo>
                    <a:lnTo>
                      <a:pt x="177" y="519"/>
                    </a:lnTo>
                    <a:lnTo>
                      <a:pt x="177" y="517"/>
                    </a:lnTo>
                    <a:lnTo>
                      <a:pt x="175" y="517"/>
                    </a:lnTo>
                    <a:lnTo>
                      <a:pt x="173" y="517"/>
                    </a:lnTo>
                    <a:lnTo>
                      <a:pt x="171" y="517"/>
                    </a:lnTo>
                    <a:lnTo>
                      <a:pt x="171" y="515"/>
                    </a:lnTo>
                    <a:lnTo>
                      <a:pt x="171" y="513"/>
                    </a:lnTo>
                    <a:lnTo>
                      <a:pt x="169" y="513"/>
                    </a:lnTo>
                    <a:lnTo>
                      <a:pt x="169" y="515"/>
                    </a:lnTo>
                    <a:lnTo>
                      <a:pt x="167" y="515"/>
                    </a:lnTo>
                    <a:lnTo>
                      <a:pt x="169" y="515"/>
                    </a:lnTo>
                    <a:lnTo>
                      <a:pt x="167" y="513"/>
                    </a:lnTo>
                    <a:lnTo>
                      <a:pt x="165" y="513"/>
                    </a:lnTo>
                    <a:lnTo>
                      <a:pt x="165" y="511"/>
                    </a:lnTo>
                    <a:lnTo>
                      <a:pt x="163" y="511"/>
                    </a:lnTo>
                    <a:lnTo>
                      <a:pt x="163" y="509"/>
                    </a:lnTo>
                    <a:lnTo>
                      <a:pt x="161" y="509"/>
                    </a:lnTo>
                    <a:lnTo>
                      <a:pt x="159" y="509"/>
                    </a:lnTo>
                    <a:lnTo>
                      <a:pt x="159" y="507"/>
                    </a:lnTo>
                    <a:lnTo>
                      <a:pt x="157" y="507"/>
                    </a:lnTo>
                    <a:lnTo>
                      <a:pt x="156" y="507"/>
                    </a:lnTo>
                    <a:lnTo>
                      <a:pt x="156" y="505"/>
                    </a:lnTo>
                    <a:lnTo>
                      <a:pt x="156" y="507"/>
                    </a:lnTo>
                    <a:lnTo>
                      <a:pt x="154" y="507"/>
                    </a:lnTo>
                    <a:lnTo>
                      <a:pt x="154" y="505"/>
                    </a:lnTo>
                    <a:lnTo>
                      <a:pt x="152" y="505"/>
                    </a:lnTo>
                    <a:lnTo>
                      <a:pt x="152" y="503"/>
                    </a:lnTo>
                    <a:lnTo>
                      <a:pt x="154" y="503"/>
                    </a:lnTo>
                    <a:lnTo>
                      <a:pt x="154" y="501"/>
                    </a:lnTo>
                    <a:lnTo>
                      <a:pt x="152" y="501"/>
                    </a:lnTo>
                    <a:lnTo>
                      <a:pt x="150" y="501"/>
                    </a:lnTo>
                    <a:lnTo>
                      <a:pt x="150" y="499"/>
                    </a:lnTo>
                    <a:lnTo>
                      <a:pt x="150" y="497"/>
                    </a:lnTo>
                    <a:lnTo>
                      <a:pt x="148" y="497"/>
                    </a:lnTo>
                    <a:lnTo>
                      <a:pt x="148" y="496"/>
                    </a:lnTo>
                    <a:lnTo>
                      <a:pt x="146" y="497"/>
                    </a:lnTo>
                    <a:lnTo>
                      <a:pt x="144" y="497"/>
                    </a:lnTo>
                    <a:lnTo>
                      <a:pt x="142" y="497"/>
                    </a:lnTo>
                    <a:lnTo>
                      <a:pt x="142" y="496"/>
                    </a:lnTo>
                    <a:lnTo>
                      <a:pt x="140" y="496"/>
                    </a:lnTo>
                    <a:lnTo>
                      <a:pt x="140" y="494"/>
                    </a:lnTo>
                    <a:lnTo>
                      <a:pt x="138" y="494"/>
                    </a:lnTo>
                    <a:lnTo>
                      <a:pt x="136" y="494"/>
                    </a:lnTo>
                    <a:lnTo>
                      <a:pt x="134" y="494"/>
                    </a:lnTo>
                    <a:lnTo>
                      <a:pt x="133" y="494"/>
                    </a:lnTo>
                    <a:lnTo>
                      <a:pt x="133" y="492"/>
                    </a:lnTo>
                    <a:lnTo>
                      <a:pt x="131" y="492"/>
                    </a:lnTo>
                    <a:lnTo>
                      <a:pt x="131" y="494"/>
                    </a:lnTo>
                    <a:lnTo>
                      <a:pt x="131" y="492"/>
                    </a:lnTo>
                    <a:lnTo>
                      <a:pt x="129" y="492"/>
                    </a:lnTo>
                    <a:lnTo>
                      <a:pt x="127" y="492"/>
                    </a:lnTo>
                    <a:lnTo>
                      <a:pt x="127" y="490"/>
                    </a:lnTo>
                    <a:lnTo>
                      <a:pt x="125" y="490"/>
                    </a:lnTo>
                    <a:lnTo>
                      <a:pt x="123" y="490"/>
                    </a:lnTo>
                    <a:lnTo>
                      <a:pt x="123" y="488"/>
                    </a:lnTo>
                    <a:lnTo>
                      <a:pt x="123" y="490"/>
                    </a:lnTo>
                    <a:lnTo>
                      <a:pt x="121" y="488"/>
                    </a:lnTo>
                    <a:lnTo>
                      <a:pt x="119" y="488"/>
                    </a:lnTo>
                    <a:lnTo>
                      <a:pt x="119" y="490"/>
                    </a:lnTo>
                    <a:lnTo>
                      <a:pt x="117" y="490"/>
                    </a:lnTo>
                    <a:lnTo>
                      <a:pt x="117" y="492"/>
                    </a:lnTo>
                    <a:lnTo>
                      <a:pt x="115" y="492"/>
                    </a:lnTo>
                    <a:lnTo>
                      <a:pt x="115" y="494"/>
                    </a:lnTo>
                    <a:lnTo>
                      <a:pt x="113" y="494"/>
                    </a:lnTo>
                    <a:lnTo>
                      <a:pt x="111" y="496"/>
                    </a:lnTo>
                    <a:lnTo>
                      <a:pt x="111" y="494"/>
                    </a:lnTo>
                    <a:lnTo>
                      <a:pt x="109" y="494"/>
                    </a:lnTo>
                    <a:lnTo>
                      <a:pt x="109" y="492"/>
                    </a:lnTo>
                    <a:lnTo>
                      <a:pt x="108" y="492"/>
                    </a:lnTo>
                    <a:lnTo>
                      <a:pt x="108" y="494"/>
                    </a:lnTo>
                    <a:lnTo>
                      <a:pt x="108" y="492"/>
                    </a:lnTo>
                    <a:lnTo>
                      <a:pt x="106" y="492"/>
                    </a:lnTo>
                    <a:lnTo>
                      <a:pt x="104" y="492"/>
                    </a:lnTo>
                    <a:lnTo>
                      <a:pt x="104" y="494"/>
                    </a:lnTo>
                    <a:lnTo>
                      <a:pt x="102" y="494"/>
                    </a:lnTo>
                    <a:lnTo>
                      <a:pt x="100" y="494"/>
                    </a:lnTo>
                    <a:lnTo>
                      <a:pt x="100" y="496"/>
                    </a:lnTo>
                    <a:lnTo>
                      <a:pt x="98" y="496"/>
                    </a:lnTo>
                    <a:lnTo>
                      <a:pt x="98" y="497"/>
                    </a:lnTo>
                    <a:lnTo>
                      <a:pt x="96" y="497"/>
                    </a:lnTo>
                    <a:lnTo>
                      <a:pt x="96" y="499"/>
                    </a:lnTo>
                    <a:lnTo>
                      <a:pt x="94" y="499"/>
                    </a:lnTo>
                    <a:lnTo>
                      <a:pt x="94" y="501"/>
                    </a:lnTo>
                    <a:lnTo>
                      <a:pt x="94" y="499"/>
                    </a:lnTo>
                    <a:lnTo>
                      <a:pt x="92" y="499"/>
                    </a:lnTo>
                    <a:lnTo>
                      <a:pt x="92" y="501"/>
                    </a:lnTo>
                    <a:lnTo>
                      <a:pt x="90" y="501"/>
                    </a:lnTo>
                    <a:lnTo>
                      <a:pt x="88" y="501"/>
                    </a:lnTo>
                    <a:lnTo>
                      <a:pt x="88" y="503"/>
                    </a:lnTo>
                    <a:lnTo>
                      <a:pt x="88" y="505"/>
                    </a:lnTo>
                    <a:lnTo>
                      <a:pt x="86" y="507"/>
                    </a:lnTo>
                    <a:lnTo>
                      <a:pt x="85" y="507"/>
                    </a:lnTo>
                    <a:lnTo>
                      <a:pt x="83" y="507"/>
                    </a:lnTo>
                    <a:lnTo>
                      <a:pt x="85" y="507"/>
                    </a:lnTo>
                    <a:lnTo>
                      <a:pt x="85" y="509"/>
                    </a:lnTo>
                    <a:lnTo>
                      <a:pt x="83" y="509"/>
                    </a:lnTo>
                    <a:lnTo>
                      <a:pt x="83" y="507"/>
                    </a:lnTo>
                    <a:lnTo>
                      <a:pt x="81" y="507"/>
                    </a:lnTo>
                    <a:lnTo>
                      <a:pt x="81" y="505"/>
                    </a:lnTo>
                    <a:lnTo>
                      <a:pt x="81" y="503"/>
                    </a:lnTo>
                    <a:lnTo>
                      <a:pt x="81" y="505"/>
                    </a:lnTo>
                    <a:lnTo>
                      <a:pt x="81" y="507"/>
                    </a:lnTo>
                    <a:lnTo>
                      <a:pt x="79" y="507"/>
                    </a:lnTo>
                    <a:lnTo>
                      <a:pt x="79" y="505"/>
                    </a:lnTo>
                    <a:lnTo>
                      <a:pt x="79" y="503"/>
                    </a:lnTo>
                    <a:lnTo>
                      <a:pt x="77" y="503"/>
                    </a:lnTo>
                    <a:lnTo>
                      <a:pt x="77" y="501"/>
                    </a:lnTo>
                    <a:lnTo>
                      <a:pt x="75" y="501"/>
                    </a:lnTo>
                    <a:lnTo>
                      <a:pt x="75" y="499"/>
                    </a:lnTo>
                    <a:lnTo>
                      <a:pt x="73" y="499"/>
                    </a:lnTo>
                    <a:lnTo>
                      <a:pt x="73" y="501"/>
                    </a:lnTo>
                    <a:lnTo>
                      <a:pt x="73" y="503"/>
                    </a:lnTo>
                    <a:lnTo>
                      <a:pt x="71" y="503"/>
                    </a:lnTo>
                    <a:lnTo>
                      <a:pt x="71" y="501"/>
                    </a:lnTo>
                    <a:lnTo>
                      <a:pt x="69" y="501"/>
                    </a:lnTo>
                    <a:lnTo>
                      <a:pt x="69" y="499"/>
                    </a:lnTo>
                    <a:lnTo>
                      <a:pt x="69" y="497"/>
                    </a:lnTo>
                    <a:lnTo>
                      <a:pt x="71" y="497"/>
                    </a:lnTo>
                    <a:lnTo>
                      <a:pt x="73" y="497"/>
                    </a:lnTo>
                    <a:lnTo>
                      <a:pt x="71" y="497"/>
                    </a:lnTo>
                    <a:lnTo>
                      <a:pt x="71" y="496"/>
                    </a:lnTo>
                    <a:lnTo>
                      <a:pt x="69" y="496"/>
                    </a:lnTo>
                    <a:lnTo>
                      <a:pt x="67" y="496"/>
                    </a:lnTo>
                    <a:lnTo>
                      <a:pt x="65" y="494"/>
                    </a:lnTo>
                    <a:lnTo>
                      <a:pt x="63" y="492"/>
                    </a:lnTo>
                    <a:lnTo>
                      <a:pt x="61" y="492"/>
                    </a:lnTo>
                    <a:lnTo>
                      <a:pt x="60" y="492"/>
                    </a:lnTo>
                    <a:lnTo>
                      <a:pt x="61" y="494"/>
                    </a:lnTo>
                    <a:lnTo>
                      <a:pt x="60" y="494"/>
                    </a:lnTo>
                    <a:lnTo>
                      <a:pt x="58" y="494"/>
                    </a:lnTo>
                    <a:lnTo>
                      <a:pt x="58" y="496"/>
                    </a:lnTo>
                    <a:lnTo>
                      <a:pt x="58" y="497"/>
                    </a:lnTo>
                    <a:lnTo>
                      <a:pt x="56" y="497"/>
                    </a:lnTo>
                    <a:lnTo>
                      <a:pt x="54" y="499"/>
                    </a:lnTo>
                    <a:lnTo>
                      <a:pt x="52" y="499"/>
                    </a:lnTo>
                    <a:lnTo>
                      <a:pt x="50" y="499"/>
                    </a:lnTo>
                    <a:lnTo>
                      <a:pt x="48" y="499"/>
                    </a:lnTo>
                    <a:lnTo>
                      <a:pt x="48" y="497"/>
                    </a:lnTo>
                    <a:lnTo>
                      <a:pt x="48" y="496"/>
                    </a:lnTo>
                    <a:lnTo>
                      <a:pt x="48" y="494"/>
                    </a:lnTo>
                    <a:lnTo>
                      <a:pt x="48" y="492"/>
                    </a:lnTo>
                    <a:lnTo>
                      <a:pt x="46" y="492"/>
                    </a:lnTo>
                    <a:lnTo>
                      <a:pt x="44" y="492"/>
                    </a:lnTo>
                    <a:lnTo>
                      <a:pt x="44" y="490"/>
                    </a:lnTo>
                    <a:lnTo>
                      <a:pt x="44" y="488"/>
                    </a:lnTo>
                    <a:lnTo>
                      <a:pt x="44" y="486"/>
                    </a:lnTo>
                    <a:lnTo>
                      <a:pt x="44" y="484"/>
                    </a:lnTo>
                    <a:lnTo>
                      <a:pt x="44" y="482"/>
                    </a:lnTo>
                    <a:lnTo>
                      <a:pt x="42" y="482"/>
                    </a:lnTo>
                    <a:lnTo>
                      <a:pt x="42" y="480"/>
                    </a:lnTo>
                    <a:lnTo>
                      <a:pt x="40" y="480"/>
                    </a:lnTo>
                    <a:lnTo>
                      <a:pt x="38" y="480"/>
                    </a:lnTo>
                    <a:lnTo>
                      <a:pt x="38" y="478"/>
                    </a:lnTo>
                    <a:lnTo>
                      <a:pt x="37" y="478"/>
                    </a:lnTo>
                    <a:lnTo>
                      <a:pt x="37" y="476"/>
                    </a:lnTo>
                    <a:lnTo>
                      <a:pt x="35" y="474"/>
                    </a:lnTo>
                    <a:lnTo>
                      <a:pt x="35" y="472"/>
                    </a:lnTo>
                    <a:lnTo>
                      <a:pt x="33" y="472"/>
                    </a:lnTo>
                    <a:lnTo>
                      <a:pt x="33" y="471"/>
                    </a:lnTo>
                    <a:lnTo>
                      <a:pt x="31" y="471"/>
                    </a:lnTo>
                    <a:lnTo>
                      <a:pt x="29" y="471"/>
                    </a:lnTo>
                    <a:lnTo>
                      <a:pt x="27" y="472"/>
                    </a:lnTo>
                    <a:lnTo>
                      <a:pt x="25" y="472"/>
                    </a:lnTo>
                    <a:lnTo>
                      <a:pt x="25" y="474"/>
                    </a:lnTo>
                    <a:lnTo>
                      <a:pt x="23" y="474"/>
                    </a:lnTo>
                    <a:lnTo>
                      <a:pt x="21" y="474"/>
                    </a:lnTo>
                    <a:lnTo>
                      <a:pt x="21" y="476"/>
                    </a:lnTo>
                    <a:lnTo>
                      <a:pt x="23" y="476"/>
                    </a:lnTo>
                    <a:lnTo>
                      <a:pt x="23" y="478"/>
                    </a:lnTo>
                    <a:lnTo>
                      <a:pt x="21" y="478"/>
                    </a:lnTo>
                    <a:lnTo>
                      <a:pt x="21" y="476"/>
                    </a:lnTo>
                    <a:lnTo>
                      <a:pt x="21" y="478"/>
                    </a:lnTo>
                    <a:lnTo>
                      <a:pt x="21" y="480"/>
                    </a:lnTo>
                    <a:lnTo>
                      <a:pt x="19" y="480"/>
                    </a:lnTo>
                    <a:lnTo>
                      <a:pt x="17" y="482"/>
                    </a:lnTo>
                    <a:lnTo>
                      <a:pt x="17" y="480"/>
                    </a:lnTo>
                    <a:lnTo>
                      <a:pt x="15" y="480"/>
                    </a:lnTo>
                    <a:lnTo>
                      <a:pt x="13" y="480"/>
                    </a:lnTo>
                    <a:lnTo>
                      <a:pt x="12" y="480"/>
                    </a:lnTo>
                    <a:lnTo>
                      <a:pt x="10" y="480"/>
                    </a:lnTo>
                    <a:lnTo>
                      <a:pt x="8" y="480"/>
                    </a:lnTo>
                    <a:lnTo>
                      <a:pt x="6" y="480"/>
                    </a:lnTo>
                    <a:lnTo>
                      <a:pt x="4" y="480"/>
                    </a:lnTo>
                    <a:lnTo>
                      <a:pt x="2" y="480"/>
                    </a:lnTo>
                    <a:lnTo>
                      <a:pt x="2" y="482"/>
                    </a:lnTo>
                    <a:lnTo>
                      <a:pt x="0" y="482"/>
                    </a:lnTo>
                    <a:lnTo>
                      <a:pt x="0" y="480"/>
                    </a:lnTo>
                    <a:lnTo>
                      <a:pt x="0" y="478"/>
                    </a:lnTo>
                    <a:lnTo>
                      <a:pt x="0" y="476"/>
                    </a:lnTo>
                    <a:lnTo>
                      <a:pt x="0" y="474"/>
                    </a:lnTo>
                    <a:lnTo>
                      <a:pt x="2" y="474"/>
                    </a:lnTo>
                    <a:lnTo>
                      <a:pt x="2" y="472"/>
                    </a:lnTo>
                    <a:lnTo>
                      <a:pt x="2" y="471"/>
                    </a:lnTo>
                    <a:lnTo>
                      <a:pt x="4" y="471"/>
                    </a:lnTo>
                    <a:lnTo>
                      <a:pt x="4" y="469"/>
                    </a:lnTo>
                    <a:lnTo>
                      <a:pt x="6" y="469"/>
                    </a:lnTo>
                    <a:lnTo>
                      <a:pt x="6" y="467"/>
                    </a:lnTo>
                    <a:lnTo>
                      <a:pt x="8" y="467"/>
                    </a:lnTo>
                    <a:lnTo>
                      <a:pt x="8" y="465"/>
                    </a:lnTo>
                    <a:lnTo>
                      <a:pt x="10" y="463"/>
                    </a:lnTo>
                    <a:lnTo>
                      <a:pt x="10" y="461"/>
                    </a:lnTo>
                    <a:lnTo>
                      <a:pt x="12" y="461"/>
                    </a:lnTo>
                    <a:lnTo>
                      <a:pt x="12" y="459"/>
                    </a:lnTo>
                    <a:lnTo>
                      <a:pt x="13" y="459"/>
                    </a:lnTo>
                    <a:lnTo>
                      <a:pt x="13" y="457"/>
                    </a:lnTo>
                    <a:lnTo>
                      <a:pt x="13" y="455"/>
                    </a:lnTo>
                    <a:lnTo>
                      <a:pt x="15" y="455"/>
                    </a:lnTo>
                    <a:lnTo>
                      <a:pt x="17" y="455"/>
                    </a:lnTo>
                    <a:lnTo>
                      <a:pt x="17" y="453"/>
                    </a:lnTo>
                    <a:lnTo>
                      <a:pt x="17" y="451"/>
                    </a:lnTo>
                    <a:lnTo>
                      <a:pt x="19" y="451"/>
                    </a:lnTo>
                    <a:lnTo>
                      <a:pt x="21" y="449"/>
                    </a:lnTo>
                    <a:lnTo>
                      <a:pt x="23" y="449"/>
                    </a:lnTo>
                    <a:lnTo>
                      <a:pt x="23" y="448"/>
                    </a:lnTo>
                    <a:lnTo>
                      <a:pt x="25" y="448"/>
                    </a:lnTo>
                    <a:lnTo>
                      <a:pt x="25" y="446"/>
                    </a:lnTo>
                    <a:lnTo>
                      <a:pt x="27" y="446"/>
                    </a:lnTo>
                    <a:lnTo>
                      <a:pt x="27" y="444"/>
                    </a:lnTo>
                    <a:lnTo>
                      <a:pt x="29" y="444"/>
                    </a:lnTo>
                    <a:lnTo>
                      <a:pt x="31" y="444"/>
                    </a:lnTo>
                    <a:lnTo>
                      <a:pt x="31" y="442"/>
                    </a:lnTo>
                    <a:lnTo>
                      <a:pt x="33" y="442"/>
                    </a:lnTo>
                    <a:lnTo>
                      <a:pt x="33" y="440"/>
                    </a:lnTo>
                    <a:lnTo>
                      <a:pt x="35" y="440"/>
                    </a:lnTo>
                    <a:lnTo>
                      <a:pt x="35" y="442"/>
                    </a:lnTo>
                    <a:lnTo>
                      <a:pt x="37" y="442"/>
                    </a:lnTo>
                    <a:lnTo>
                      <a:pt x="37" y="440"/>
                    </a:lnTo>
                    <a:lnTo>
                      <a:pt x="38" y="438"/>
                    </a:lnTo>
                    <a:lnTo>
                      <a:pt x="38" y="436"/>
                    </a:lnTo>
                    <a:lnTo>
                      <a:pt x="37" y="436"/>
                    </a:lnTo>
                    <a:lnTo>
                      <a:pt x="38" y="436"/>
                    </a:lnTo>
                    <a:lnTo>
                      <a:pt x="38" y="434"/>
                    </a:lnTo>
                    <a:lnTo>
                      <a:pt x="40" y="434"/>
                    </a:lnTo>
                    <a:lnTo>
                      <a:pt x="40" y="432"/>
                    </a:lnTo>
                    <a:lnTo>
                      <a:pt x="42" y="432"/>
                    </a:lnTo>
                    <a:lnTo>
                      <a:pt x="42" y="430"/>
                    </a:lnTo>
                    <a:lnTo>
                      <a:pt x="42" y="428"/>
                    </a:lnTo>
                    <a:lnTo>
                      <a:pt x="44" y="428"/>
                    </a:lnTo>
                    <a:lnTo>
                      <a:pt x="44" y="426"/>
                    </a:lnTo>
                    <a:lnTo>
                      <a:pt x="46" y="424"/>
                    </a:lnTo>
                    <a:lnTo>
                      <a:pt x="46" y="423"/>
                    </a:lnTo>
                    <a:lnTo>
                      <a:pt x="46" y="421"/>
                    </a:lnTo>
                    <a:lnTo>
                      <a:pt x="48" y="421"/>
                    </a:lnTo>
                    <a:lnTo>
                      <a:pt x="48" y="419"/>
                    </a:lnTo>
                    <a:lnTo>
                      <a:pt x="48" y="417"/>
                    </a:lnTo>
                    <a:lnTo>
                      <a:pt x="50" y="417"/>
                    </a:lnTo>
                    <a:lnTo>
                      <a:pt x="48" y="415"/>
                    </a:lnTo>
                    <a:lnTo>
                      <a:pt x="48" y="413"/>
                    </a:lnTo>
                    <a:lnTo>
                      <a:pt x="48" y="411"/>
                    </a:lnTo>
                    <a:lnTo>
                      <a:pt x="48" y="409"/>
                    </a:lnTo>
                    <a:lnTo>
                      <a:pt x="50" y="409"/>
                    </a:lnTo>
                    <a:lnTo>
                      <a:pt x="50" y="407"/>
                    </a:lnTo>
                    <a:lnTo>
                      <a:pt x="52" y="407"/>
                    </a:lnTo>
                    <a:lnTo>
                      <a:pt x="52" y="405"/>
                    </a:lnTo>
                    <a:lnTo>
                      <a:pt x="54" y="405"/>
                    </a:lnTo>
                    <a:lnTo>
                      <a:pt x="54" y="403"/>
                    </a:lnTo>
                    <a:lnTo>
                      <a:pt x="56" y="403"/>
                    </a:lnTo>
                    <a:lnTo>
                      <a:pt x="56" y="401"/>
                    </a:lnTo>
                    <a:lnTo>
                      <a:pt x="58" y="401"/>
                    </a:lnTo>
                    <a:lnTo>
                      <a:pt x="58" y="399"/>
                    </a:lnTo>
                    <a:lnTo>
                      <a:pt x="58" y="398"/>
                    </a:lnTo>
                    <a:lnTo>
                      <a:pt x="58" y="396"/>
                    </a:lnTo>
                    <a:lnTo>
                      <a:pt x="60" y="396"/>
                    </a:lnTo>
                    <a:lnTo>
                      <a:pt x="60" y="394"/>
                    </a:lnTo>
                    <a:lnTo>
                      <a:pt x="61" y="392"/>
                    </a:lnTo>
                    <a:lnTo>
                      <a:pt x="63" y="390"/>
                    </a:lnTo>
                    <a:lnTo>
                      <a:pt x="63" y="388"/>
                    </a:lnTo>
                    <a:lnTo>
                      <a:pt x="65" y="388"/>
                    </a:lnTo>
                    <a:lnTo>
                      <a:pt x="67" y="386"/>
                    </a:lnTo>
                    <a:lnTo>
                      <a:pt x="67" y="388"/>
                    </a:lnTo>
                    <a:lnTo>
                      <a:pt x="69" y="388"/>
                    </a:lnTo>
                    <a:lnTo>
                      <a:pt x="69" y="386"/>
                    </a:lnTo>
                    <a:lnTo>
                      <a:pt x="71" y="386"/>
                    </a:lnTo>
                    <a:lnTo>
                      <a:pt x="71" y="384"/>
                    </a:lnTo>
                    <a:lnTo>
                      <a:pt x="73" y="384"/>
                    </a:lnTo>
                    <a:lnTo>
                      <a:pt x="75" y="384"/>
                    </a:lnTo>
                    <a:lnTo>
                      <a:pt x="77" y="384"/>
                    </a:lnTo>
                    <a:lnTo>
                      <a:pt x="79" y="384"/>
                    </a:lnTo>
                    <a:lnTo>
                      <a:pt x="79" y="382"/>
                    </a:lnTo>
                    <a:lnTo>
                      <a:pt x="81" y="382"/>
                    </a:lnTo>
                    <a:lnTo>
                      <a:pt x="83" y="382"/>
                    </a:lnTo>
                    <a:lnTo>
                      <a:pt x="83" y="384"/>
                    </a:lnTo>
                    <a:lnTo>
                      <a:pt x="85" y="384"/>
                    </a:lnTo>
                    <a:lnTo>
                      <a:pt x="85" y="382"/>
                    </a:lnTo>
                    <a:lnTo>
                      <a:pt x="86" y="382"/>
                    </a:lnTo>
                    <a:lnTo>
                      <a:pt x="86" y="380"/>
                    </a:lnTo>
                    <a:lnTo>
                      <a:pt x="88" y="380"/>
                    </a:lnTo>
                    <a:lnTo>
                      <a:pt x="88" y="378"/>
                    </a:lnTo>
                    <a:lnTo>
                      <a:pt x="90" y="378"/>
                    </a:lnTo>
                    <a:lnTo>
                      <a:pt x="90" y="376"/>
                    </a:lnTo>
                    <a:lnTo>
                      <a:pt x="92" y="376"/>
                    </a:lnTo>
                    <a:lnTo>
                      <a:pt x="92" y="375"/>
                    </a:lnTo>
                    <a:lnTo>
                      <a:pt x="92" y="376"/>
                    </a:lnTo>
                    <a:lnTo>
                      <a:pt x="94" y="376"/>
                    </a:lnTo>
                    <a:lnTo>
                      <a:pt x="94" y="375"/>
                    </a:lnTo>
                    <a:lnTo>
                      <a:pt x="94" y="373"/>
                    </a:lnTo>
                    <a:lnTo>
                      <a:pt x="94" y="371"/>
                    </a:lnTo>
                    <a:lnTo>
                      <a:pt x="96" y="369"/>
                    </a:lnTo>
                    <a:lnTo>
                      <a:pt x="96" y="367"/>
                    </a:lnTo>
                    <a:lnTo>
                      <a:pt x="96" y="365"/>
                    </a:lnTo>
                    <a:lnTo>
                      <a:pt x="96" y="363"/>
                    </a:lnTo>
                    <a:lnTo>
                      <a:pt x="96" y="361"/>
                    </a:lnTo>
                    <a:lnTo>
                      <a:pt x="96" y="357"/>
                    </a:lnTo>
                    <a:lnTo>
                      <a:pt x="96" y="355"/>
                    </a:lnTo>
                    <a:lnTo>
                      <a:pt x="96" y="353"/>
                    </a:lnTo>
                    <a:lnTo>
                      <a:pt x="96" y="351"/>
                    </a:lnTo>
                    <a:lnTo>
                      <a:pt x="96" y="350"/>
                    </a:lnTo>
                    <a:lnTo>
                      <a:pt x="96" y="348"/>
                    </a:lnTo>
                    <a:lnTo>
                      <a:pt x="94" y="346"/>
                    </a:lnTo>
                    <a:lnTo>
                      <a:pt x="94" y="344"/>
                    </a:lnTo>
                    <a:lnTo>
                      <a:pt x="94" y="342"/>
                    </a:lnTo>
                    <a:lnTo>
                      <a:pt x="94" y="340"/>
                    </a:lnTo>
                    <a:lnTo>
                      <a:pt x="94" y="338"/>
                    </a:lnTo>
                    <a:lnTo>
                      <a:pt x="96" y="336"/>
                    </a:lnTo>
                    <a:lnTo>
                      <a:pt x="98" y="336"/>
                    </a:lnTo>
                    <a:lnTo>
                      <a:pt x="100" y="334"/>
                    </a:lnTo>
                    <a:lnTo>
                      <a:pt x="100" y="332"/>
                    </a:lnTo>
                    <a:lnTo>
                      <a:pt x="100" y="330"/>
                    </a:lnTo>
                    <a:lnTo>
                      <a:pt x="100" y="328"/>
                    </a:lnTo>
                    <a:lnTo>
                      <a:pt x="100" y="327"/>
                    </a:lnTo>
                    <a:lnTo>
                      <a:pt x="100" y="325"/>
                    </a:lnTo>
                    <a:lnTo>
                      <a:pt x="98" y="323"/>
                    </a:lnTo>
                    <a:lnTo>
                      <a:pt x="98" y="321"/>
                    </a:lnTo>
                    <a:lnTo>
                      <a:pt x="96" y="319"/>
                    </a:lnTo>
                    <a:lnTo>
                      <a:pt x="96" y="317"/>
                    </a:lnTo>
                    <a:lnTo>
                      <a:pt x="92" y="317"/>
                    </a:lnTo>
                    <a:lnTo>
                      <a:pt x="90" y="317"/>
                    </a:lnTo>
                    <a:lnTo>
                      <a:pt x="90" y="315"/>
                    </a:lnTo>
                    <a:lnTo>
                      <a:pt x="88" y="315"/>
                    </a:lnTo>
                    <a:lnTo>
                      <a:pt x="86" y="317"/>
                    </a:lnTo>
                    <a:lnTo>
                      <a:pt x="86" y="315"/>
                    </a:lnTo>
                    <a:lnTo>
                      <a:pt x="85" y="315"/>
                    </a:lnTo>
                    <a:lnTo>
                      <a:pt x="83" y="315"/>
                    </a:lnTo>
                    <a:lnTo>
                      <a:pt x="81" y="315"/>
                    </a:lnTo>
                    <a:lnTo>
                      <a:pt x="81" y="317"/>
                    </a:lnTo>
                    <a:lnTo>
                      <a:pt x="79" y="315"/>
                    </a:lnTo>
                    <a:lnTo>
                      <a:pt x="77" y="315"/>
                    </a:lnTo>
                    <a:lnTo>
                      <a:pt x="75" y="315"/>
                    </a:lnTo>
                    <a:lnTo>
                      <a:pt x="75" y="313"/>
                    </a:lnTo>
                    <a:lnTo>
                      <a:pt x="73" y="313"/>
                    </a:lnTo>
                    <a:lnTo>
                      <a:pt x="71" y="313"/>
                    </a:lnTo>
                    <a:lnTo>
                      <a:pt x="71" y="311"/>
                    </a:lnTo>
                    <a:lnTo>
                      <a:pt x="69" y="311"/>
                    </a:lnTo>
                    <a:lnTo>
                      <a:pt x="69" y="309"/>
                    </a:lnTo>
                    <a:lnTo>
                      <a:pt x="67" y="309"/>
                    </a:lnTo>
                    <a:lnTo>
                      <a:pt x="67" y="307"/>
                    </a:lnTo>
                    <a:lnTo>
                      <a:pt x="65" y="307"/>
                    </a:lnTo>
                    <a:lnTo>
                      <a:pt x="65" y="305"/>
                    </a:lnTo>
                    <a:lnTo>
                      <a:pt x="63" y="305"/>
                    </a:lnTo>
                    <a:lnTo>
                      <a:pt x="63" y="303"/>
                    </a:lnTo>
                    <a:lnTo>
                      <a:pt x="54" y="300"/>
                    </a:lnTo>
                    <a:lnTo>
                      <a:pt x="52" y="298"/>
                    </a:lnTo>
                    <a:lnTo>
                      <a:pt x="50" y="298"/>
                    </a:lnTo>
                    <a:lnTo>
                      <a:pt x="50" y="296"/>
                    </a:lnTo>
                    <a:lnTo>
                      <a:pt x="50" y="294"/>
                    </a:lnTo>
                    <a:lnTo>
                      <a:pt x="50" y="292"/>
                    </a:lnTo>
                    <a:lnTo>
                      <a:pt x="48" y="290"/>
                    </a:lnTo>
                    <a:lnTo>
                      <a:pt x="50" y="288"/>
                    </a:lnTo>
                    <a:lnTo>
                      <a:pt x="48" y="288"/>
                    </a:lnTo>
                    <a:lnTo>
                      <a:pt x="48" y="286"/>
                    </a:lnTo>
                    <a:lnTo>
                      <a:pt x="48" y="284"/>
                    </a:lnTo>
                    <a:lnTo>
                      <a:pt x="46" y="282"/>
                    </a:lnTo>
                    <a:lnTo>
                      <a:pt x="46" y="280"/>
                    </a:lnTo>
                    <a:lnTo>
                      <a:pt x="44" y="280"/>
                    </a:lnTo>
                    <a:lnTo>
                      <a:pt x="44" y="279"/>
                    </a:lnTo>
                    <a:lnTo>
                      <a:pt x="42" y="279"/>
                    </a:lnTo>
                    <a:lnTo>
                      <a:pt x="40" y="277"/>
                    </a:lnTo>
                    <a:lnTo>
                      <a:pt x="38" y="275"/>
                    </a:lnTo>
                    <a:lnTo>
                      <a:pt x="37" y="273"/>
                    </a:lnTo>
                    <a:lnTo>
                      <a:pt x="35" y="271"/>
                    </a:lnTo>
                    <a:lnTo>
                      <a:pt x="33" y="269"/>
                    </a:lnTo>
                    <a:lnTo>
                      <a:pt x="31" y="269"/>
                    </a:lnTo>
                    <a:lnTo>
                      <a:pt x="31" y="267"/>
                    </a:lnTo>
                    <a:lnTo>
                      <a:pt x="29" y="265"/>
                    </a:lnTo>
                    <a:lnTo>
                      <a:pt x="29" y="261"/>
                    </a:lnTo>
                    <a:lnTo>
                      <a:pt x="29" y="259"/>
                    </a:lnTo>
                    <a:lnTo>
                      <a:pt x="27" y="257"/>
                    </a:lnTo>
                    <a:lnTo>
                      <a:pt x="25" y="257"/>
                    </a:lnTo>
                    <a:lnTo>
                      <a:pt x="27" y="257"/>
                    </a:lnTo>
                    <a:lnTo>
                      <a:pt x="29" y="255"/>
                    </a:lnTo>
                    <a:lnTo>
                      <a:pt x="29" y="254"/>
                    </a:lnTo>
                    <a:lnTo>
                      <a:pt x="29" y="252"/>
                    </a:lnTo>
                    <a:lnTo>
                      <a:pt x="31" y="250"/>
                    </a:lnTo>
                    <a:lnTo>
                      <a:pt x="33" y="246"/>
                    </a:lnTo>
                    <a:lnTo>
                      <a:pt x="33" y="244"/>
                    </a:lnTo>
                    <a:lnTo>
                      <a:pt x="33" y="242"/>
                    </a:lnTo>
                    <a:lnTo>
                      <a:pt x="31" y="240"/>
                    </a:lnTo>
                    <a:lnTo>
                      <a:pt x="29" y="238"/>
                    </a:lnTo>
                    <a:lnTo>
                      <a:pt x="29" y="236"/>
                    </a:lnTo>
                    <a:lnTo>
                      <a:pt x="29" y="234"/>
                    </a:lnTo>
                    <a:lnTo>
                      <a:pt x="29" y="232"/>
                    </a:lnTo>
                    <a:lnTo>
                      <a:pt x="31" y="232"/>
                    </a:lnTo>
                    <a:lnTo>
                      <a:pt x="33" y="232"/>
                    </a:lnTo>
                    <a:lnTo>
                      <a:pt x="35" y="232"/>
                    </a:lnTo>
                    <a:lnTo>
                      <a:pt x="37" y="232"/>
                    </a:lnTo>
                    <a:lnTo>
                      <a:pt x="38" y="232"/>
                    </a:lnTo>
                    <a:lnTo>
                      <a:pt x="38" y="231"/>
                    </a:lnTo>
                    <a:lnTo>
                      <a:pt x="40" y="232"/>
                    </a:lnTo>
                    <a:lnTo>
                      <a:pt x="42" y="231"/>
                    </a:lnTo>
                    <a:lnTo>
                      <a:pt x="44" y="231"/>
                    </a:lnTo>
                    <a:lnTo>
                      <a:pt x="42" y="231"/>
                    </a:lnTo>
                    <a:lnTo>
                      <a:pt x="42" y="229"/>
                    </a:lnTo>
                    <a:lnTo>
                      <a:pt x="42" y="227"/>
                    </a:lnTo>
                    <a:lnTo>
                      <a:pt x="44" y="227"/>
                    </a:lnTo>
                    <a:lnTo>
                      <a:pt x="46" y="227"/>
                    </a:lnTo>
                    <a:lnTo>
                      <a:pt x="46" y="225"/>
                    </a:lnTo>
                    <a:lnTo>
                      <a:pt x="46" y="223"/>
                    </a:lnTo>
                    <a:lnTo>
                      <a:pt x="46" y="221"/>
                    </a:lnTo>
                    <a:lnTo>
                      <a:pt x="48" y="221"/>
                    </a:lnTo>
                    <a:lnTo>
                      <a:pt x="50" y="219"/>
                    </a:lnTo>
                    <a:lnTo>
                      <a:pt x="52" y="217"/>
                    </a:lnTo>
                    <a:lnTo>
                      <a:pt x="54" y="217"/>
                    </a:lnTo>
                    <a:lnTo>
                      <a:pt x="56" y="219"/>
                    </a:lnTo>
                    <a:lnTo>
                      <a:pt x="58" y="219"/>
                    </a:lnTo>
                    <a:lnTo>
                      <a:pt x="60" y="221"/>
                    </a:lnTo>
                    <a:lnTo>
                      <a:pt x="60" y="223"/>
                    </a:lnTo>
                    <a:lnTo>
                      <a:pt x="61" y="225"/>
                    </a:lnTo>
                    <a:lnTo>
                      <a:pt x="63" y="227"/>
                    </a:lnTo>
                    <a:lnTo>
                      <a:pt x="65" y="227"/>
                    </a:lnTo>
                    <a:lnTo>
                      <a:pt x="67" y="225"/>
                    </a:lnTo>
                    <a:lnTo>
                      <a:pt x="69" y="223"/>
                    </a:lnTo>
                    <a:lnTo>
                      <a:pt x="71" y="223"/>
                    </a:lnTo>
                    <a:lnTo>
                      <a:pt x="71" y="221"/>
                    </a:lnTo>
                    <a:lnTo>
                      <a:pt x="71" y="219"/>
                    </a:lnTo>
                    <a:lnTo>
                      <a:pt x="71" y="217"/>
                    </a:lnTo>
                    <a:lnTo>
                      <a:pt x="71" y="215"/>
                    </a:lnTo>
                    <a:lnTo>
                      <a:pt x="73" y="211"/>
                    </a:lnTo>
                    <a:lnTo>
                      <a:pt x="75" y="209"/>
                    </a:lnTo>
                    <a:lnTo>
                      <a:pt x="77" y="209"/>
                    </a:lnTo>
                    <a:lnTo>
                      <a:pt x="77" y="207"/>
                    </a:lnTo>
                    <a:lnTo>
                      <a:pt x="79" y="207"/>
                    </a:lnTo>
                    <a:lnTo>
                      <a:pt x="81" y="209"/>
                    </a:lnTo>
                    <a:lnTo>
                      <a:pt x="81" y="211"/>
                    </a:lnTo>
                    <a:lnTo>
                      <a:pt x="81" y="213"/>
                    </a:lnTo>
                    <a:lnTo>
                      <a:pt x="81" y="217"/>
                    </a:lnTo>
                    <a:lnTo>
                      <a:pt x="81" y="219"/>
                    </a:lnTo>
                    <a:lnTo>
                      <a:pt x="81" y="221"/>
                    </a:lnTo>
                    <a:lnTo>
                      <a:pt x="81" y="223"/>
                    </a:lnTo>
                    <a:lnTo>
                      <a:pt x="83" y="225"/>
                    </a:lnTo>
                    <a:lnTo>
                      <a:pt x="85" y="227"/>
                    </a:lnTo>
                    <a:lnTo>
                      <a:pt x="86" y="227"/>
                    </a:lnTo>
                    <a:lnTo>
                      <a:pt x="86" y="229"/>
                    </a:lnTo>
                    <a:lnTo>
                      <a:pt x="88" y="229"/>
                    </a:lnTo>
                    <a:lnTo>
                      <a:pt x="90" y="229"/>
                    </a:lnTo>
                    <a:lnTo>
                      <a:pt x="92" y="227"/>
                    </a:lnTo>
                    <a:lnTo>
                      <a:pt x="92" y="225"/>
                    </a:lnTo>
                    <a:lnTo>
                      <a:pt x="94" y="225"/>
                    </a:lnTo>
                    <a:lnTo>
                      <a:pt x="96" y="225"/>
                    </a:lnTo>
                    <a:lnTo>
                      <a:pt x="98" y="225"/>
                    </a:lnTo>
                    <a:lnTo>
                      <a:pt x="102" y="223"/>
                    </a:lnTo>
                    <a:lnTo>
                      <a:pt x="104" y="221"/>
                    </a:lnTo>
                    <a:lnTo>
                      <a:pt x="104" y="223"/>
                    </a:lnTo>
                    <a:lnTo>
                      <a:pt x="106" y="223"/>
                    </a:lnTo>
                    <a:lnTo>
                      <a:pt x="108" y="225"/>
                    </a:lnTo>
                    <a:lnTo>
                      <a:pt x="108" y="227"/>
                    </a:lnTo>
                    <a:lnTo>
                      <a:pt x="109" y="227"/>
                    </a:lnTo>
                    <a:lnTo>
                      <a:pt x="109" y="229"/>
                    </a:lnTo>
                    <a:lnTo>
                      <a:pt x="111" y="229"/>
                    </a:lnTo>
                    <a:lnTo>
                      <a:pt x="111" y="231"/>
                    </a:lnTo>
                    <a:lnTo>
                      <a:pt x="113" y="231"/>
                    </a:lnTo>
                    <a:lnTo>
                      <a:pt x="113" y="232"/>
                    </a:lnTo>
                    <a:lnTo>
                      <a:pt x="115" y="234"/>
                    </a:lnTo>
                    <a:lnTo>
                      <a:pt x="115" y="236"/>
                    </a:lnTo>
                    <a:lnTo>
                      <a:pt x="115" y="238"/>
                    </a:lnTo>
                    <a:lnTo>
                      <a:pt x="115" y="240"/>
                    </a:lnTo>
                    <a:lnTo>
                      <a:pt x="117" y="240"/>
                    </a:lnTo>
                    <a:lnTo>
                      <a:pt x="119" y="242"/>
                    </a:lnTo>
                    <a:lnTo>
                      <a:pt x="121" y="240"/>
                    </a:lnTo>
                    <a:lnTo>
                      <a:pt x="123" y="238"/>
                    </a:lnTo>
                    <a:lnTo>
                      <a:pt x="125" y="238"/>
                    </a:lnTo>
                    <a:lnTo>
                      <a:pt x="125" y="240"/>
                    </a:lnTo>
                    <a:lnTo>
                      <a:pt x="127" y="240"/>
                    </a:lnTo>
                    <a:lnTo>
                      <a:pt x="127" y="242"/>
                    </a:lnTo>
                    <a:lnTo>
                      <a:pt x="129" y="244"/>
                    </a:lnTo>
                    <a:lnTo>
                      <a:pt x="129" y="246"/>
                    </a:lnTo>
                    <a:lnTo>
                      <a:pt x="131" y="246"/>
                    </a:lnTo>
                    <a:lnTo>
                      <a:pt x="131" y="244"/>
                    </a:lnTo>
                    <a:lnTo>
                      <a:pt x="133" y="244"/>
                    </a:lnTo>
                    <a:lnTo>
                      <a:pt x="134" y="244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40" y="246"/>
                    </a:lnTo>
                    <a:lnTo>
                      <a:pt x="140" y="244"/>
                    </a:lnTo>
                    <a:lnTo>
                      <a:pt x="142" y="244"/>
                    </a:lnTo>
                    <a:lnTo>
                      <a:pt x="142" y="246"/>
                    </a:lnTo>
                    <a:lnTo>
                      <a:pt x="142" y="244"/>
                    </a:lnTo>
                    <a:lnTo>
                      <a:pt x="144" y="244"/>
                    </a:lnTo>
                    <a:lnTo>
                      <a:pt x="146" y="244"/>
                    </a:lnTo>
                    <a:lnTo>
                      <a:pt x="148" y="244"/>
                    </a:lnTo>
                    <a:lnTo>
                      <a:pt x="148" y="242"/>
                    </a:lnTo>
                    <a:lnTo>
                      <a:pt x="150" y="242"/>
                    </a:lnTo>
                    <a:lnTo>
                      <a:pt x="150" y="240"/>
                    </a:lnTo>
                    <a:lnTo>
                      <a:pt x="150" y="238"/>
                    </a:lnTo>
                    <a:lnTo>
                      <a:pt x="150" y="236"/>
                    </a:lnTo>
                    <a:lnTo>
                      <a:pt x="152" y="238"/>
                    </a:lnTo>
                    <a:lnTo>
                      <a:pt x="154" y="238"/>
                    </a:lnTo>
                    <a:lnTo>
                      <a:pt x="156" y="238"/>
                    </a:lnTo>
                    <a:lnTo>
                      <a:pt x="157" y="238"/>
                    </a:lnTo>
                    <a:lnTo>
                      <a:pt x="159" y="240"/>
                    </a:lnTo>
                    <a:lnTo>
                      <a:pt x="161" y="240"/>
                    </a:lnTo>
                    <a:lnTo>
                      <a:pt x="163" y="240"/>
                    </a:lnTo>
                    <a:lnTo>
                      <a:pt x="163" y="242"/>
                    </a:lnTo>
                    <a:lnTo>
                      <a:pt x="165" y="242"/>
                    </a:lnTo>
                    <a:lnTo>
                      <a:pt x="165" y="244"/>
                    </a:lnTo>
                    <a:lnTo>
                      <a:pt x="167" y="244"/>
                    </a:lnTo>
                    <a:lnTo>
                      <a:pt x="169" y="244"/>
                    </a:lnTo>
                    <a:lnTo>
                      <a:pt x="171" y="246"/>
                    </a:lnTo>
                    <a:lnTo>
                      <a:pt x="173" y="246"/>
                    </a:lnTo>
                    <a:lnTo>
                      <a:pt x="175" y="246"/>
                    </a:lnTo>
                    <a:lnTo>
                      <a:pt x="173" y="246"/>
                    </a:lnTo>
                    <a:lnTo>
                      <a:pt x="173" y="248"/>
                    </a:lnTo>
                    <a:lnTo>
                      <a:pt x="175" y="248"/>
                    </a:lnTo>
                    <a:lnTo>
                      <a:pt x="175" y="250"/>
                    </a:lnTo>
                    <a:lnTo>
                      <a:pt x="177" y="250"/>
                    </a:lnTo>
                    <a:lnTo>
                      <a:pt x="177" y="252"/>
                    </a:lnTo>
                    <a:lnTo>
                      <a:pt x="177" y="254"/>
                    </a:lnTo>
                    <a:lnTo>
                      <a:pt x="179" y="254"/>
                    </a:lnTo>
                    <a:lnTo>
                      <a:pt x="181" y="254"/>
                    </a:lnTo>
                    <a:lnTo>
                      <a:pt x="181" y="255"/>
                    </a:lnTo>
                    <a:lnTo>
                      <a:pt x="181" y="257"/>
                    </a:lnTo>
                    <a:lnTo>
                      <a:pt x="182" y="257"/>
                    </a:lnTo>
                    <a:lnTo>
                      <a:pt x="182" y="259"/>
                    </a:lnTo>
                    <a:lnTo>
                      <a:pt x="181" y="261"/>
                    </a:lnTo>
                    <a:lnTo>
                      <a:pt x="179" y="261"/>
                    </a:lnTo>
                    <a:lnTo>
                      <a:pt x="179" y="263"/>
                    </a:lnTo>
                    <a:lnTo>
                      <a:pt x="181" y="263"/>
                    </a:lnTo>
                    <a:lnTo>
                      <a:pt x="182" y="263"/>
                    </a:lnTo>
                    <a:lnTo>
                      <a:pt x="184" y="263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45" name="Freeform 4866">
                <a:extLst>
                  <a:ext uri="{FF2B5EF4-FFF2-40B4-BE49-F238E27FC236}">
                    <a16:creationId xmlns:a16="http://schemas.microsoft.com/office/drawing/2014/main" id="{8D40C30F-FE1B-6558-B128-CAA2DFC36E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540795"/>
                <a:ext cx="563125" cy="596874"/>
              </a:xfrm>
              <a:custGeom>
                <a:avLst/>
                <a:gdLst>
                  <a:gd name="T0" fmla="*/ 104 w 584"/>
                  <a:gd name="T1" fmla="*/ 83 h 619"/>
                  <a:gd name="T2" fmla="*/ 135 w 584"/>
                  <a:gd name="T3" fmla="*/ 42 h 619"/>
                  <a:gd name="T4" fmla="*/ 169 w 584"/>
                  <a:gd name="T5" fmla="*/ 16 h 619"/>
                  <a:gd name="T6" fmla="*/ 223 w 584"/>
                  <a:gd name="T7" fmla="*/ 2 h 619"/>
                  <a:gd name="T8" fmla="*/ 260 w 584"/>
                  <a:gd name="T9" fmla="*/ 14 h 619"/>
                  <a:gd name="T10" fmla="*/ 300 w 584"/>
                  <a:gd name="T11" fmla="*/ 19 h 619"/>
                  <a:gd name="T12" fmla="*/ 296 w 584"/>
                  <a:gd name="T13" fmla="*/ 60 h 619"/>
                  <a:gd name="T14" fmla="*/ 306 w 584"/>
                  <a:gd name="T15" fmla="*/ 98 h 619"/>
                  <a:gd name="T16" fmla="*/ 311 w 584"/>
                  <a:gd name="T17" fmla="*/ 129 h 619"/>
                  <a:gd name="T18" fmla="*/ 344 w 584"/>
                  <a:gd name="T19" fmla="*/ 148 h 619"/>
                  <a:gd name="T20" fmla="*/ 390 w 584"/>
                  <a:gd name="T21" fmla="*/ 137 h 619"/>
                  <a:gd name="T22" fmla="*/ 431 w 584"/>
                  <a:gd name="T23" fmla="*/ 121 h 619"/>
                  <a:gd name="T24" fmla="*/ 459 w 584"/>
                  <a:gd name="T25" fmla="*/ 144 h 619"/>
                  <a:gd name="T26" fmla="*/ 467 w 584"/>
                  <a:gd name="T27" fmla="*/ 179 h 619"/>
                  <a:gd name="T28" fmla="*/ 479 w 584"/>
                  <a:gd name="T29" fmla="*/ 204 h 619"/>
                  <a:gd name="T30" fmla="*/ 459 w 584"/>
                  <a:gd name="T31" fmla="*/ 236 h 619"/>
                  <a:gd name="T32" fmla="*/ 459 w 584"/>
                  <a:gd name="T33" fmla="*/ 271 h 619"/>
                  <a:gd name="T34" fmla="*/ 486 w 584"/>
                  <a:gd name="T35" fmla="*/ 269 h 619"/>
                  <a:gd name="T36" fmla="*/ 521 w 584"/>
                  <a:gd name="T37" fmla="*/ 269 h 619"/>
                  <a:gd name="T38" fmla="*/ 553 w 584"/>
                  <a:gd name="T39" fmla="*/ 256 h 619"/>
                  <a:gd name="T40" fmla="*/ 580 w 584"/>
                  <a:gd name="T41" fmla="*/ 283 h 619"/>
                  <a:gd name="T42" fmla="*/ 569 w 584"/>
                  <a:gd name="T43" fmla="*/ 311 h 619"/>
                  <a:gd name="T44" fmla="*/ 559 w 584"/>
                  <a:gd name="T45" fmla="*/ 346 h 619"/>
                  <a:gd name="T46" fmla="*/ 551 w 584"/>
                  <a:gd name="T47" fmla="*/ 377 h 619"/>
                  <a:gd name="T48" fmla="*/ 528 w 584"/>
                  <a:gd name="T49" fmla="*/ 394 h 619"/>
                  <a:gd name="T50" fmla="*/ 515 w 584"/>
                  <a:gd name="T51" fmla="*/ 430 h 619"/>
                  <a:gd name="T52" fmla="*/ 525 w 584"/>
                  <a:gd name="T53" fmla="*/ 463 h 619"/>
                  <a:gd name="T54" fmla="*/ 505 w 584"/>
                  <a:gd name="T55" fmla="*/ 511 h 619"/>
                  <a:gd name="T56" fmla="*/ 503 w 584"/>
                  <a:gd name="T57" fmla="*/ 557 h 619"/>
                  <a:gd name="T58" fmla="*/ 507 w 584"/>
                  <a:gd name="T59" fmla="*/ 584 h 619"/>
                  <a:gd name="T60" fmla="*/ 515 w 584"/>
                  <a:gd name="T61" fmla="*/ 613 h 619"/>
                  <a:gd name="T62" fmla="*/ 480 w 584"/>
                  <a:gd name="T63" fmla="*/ 619 h 619"/>
                  <a:gd name="T64" fmla="*/ 438 w 584"/>
                  <a:gd name="T65" fmla="*/ 611 h 619"/>
                  <a:gd name="T66" fmla="*/ 400 w 584"/>
                  <a:gd name="T67" fmla="*/ 613 h 619"/>
                  <a:gd name="T68" fmla="*/ 400 w 584"/>
                  <a:gd name="T69" fmla="*/ 576 h 619"/>
                  <a:gd name="T70" fmla="*/ 409 w 584"/>
                  <a:gd name="T71" fmla="*/ 540 h 619"/>
                  <a:gd name="T72" fmla="*/ 381 w 584"/>
                  <a:gd name="T73" fmla="*/ 536 h 619"/>
                  <a:gd name="T74" fmla="*/ 356 w 584"/>
                  <a:gd name="T75" fmla="*/ 511 h 619"/>
                  <a:gd name="T76" fmla="*/ 344 w 584"/>
                  <a:gd name="T77" fmla="*/ 490 h 619"/>
                  <a:gd name="T78" fmla="*/ 313 w 584"/>
                  <a:gd name="T79" fmla="*/ 503 h 619"/>
                  <a:gd name="T80" fmla="*/ 267 w 584"/>
                  <a:gd name="T81" fmla="*/ 492 h 619"/>
                  <a:gd name="T82" fmla="*/ 239 w 584"/>
                  <a:gd name="T83" fmla="*/ 461 h 619"/>
                  <a:gd name="T84" fmla="*/ 214 w 584"/>
                  <a:gd name="T85" fmla="*/ 448 h 619"/>
                  <a:gd name="T86" fmla="*/ 202 w 584"/>
                  <a:gd name="T87" fmla="*/ 425 h 619"/>
                  <a:gd name="T88" fmla="*/ 192 w 584"/>
                  <a:gd name="T89" fmla="*/ 407 h 619"/>
                  <a:gd name="T90" fmla="*/ 177 w 584"/>
                  <a:gd name="T91" fmla="*/ 400 h 619"/>
                  <a:gd name="T92" fmla="*/ 154 w 584"/>
                  <a:gd name="T93" fmla="*/ 407 h 619"/>
                  <a:gd name="T94" fmla="*/ 135 w 584"/>
                  <a:gd name="T95" fmla="*/ 398 h 619"/>
                  <a:gd name="T96" fmla="*/ 114 w 584"/>
                  <a:gd name="T97" fmla="*/ 386 h 619"/>
                  <a:gd name="T98" fmla="*/ 91 w 584"/>
                  <a:gd name="T99" fmla="*/ 363 h 619"/>
                  <a:gd name="T100" fmla="*/ 66 w 584"/>
                  <a:gd name="T101" fmla="*/ 344 h 619"/>
                  <a:gd name="T102" fmla="*/ 45 w 584"/>
                  <a:gd name="T103" fmla="*/ 321 h 619"/>
                  <a:gd name="T104" fmla="*/ 24 w 584"/>
                  <a:gd name="T105" fmla="*/ 296 h 619"/>
                  <a:gd name="T106" fmla="*/ 2 w 584"/>
                  <a:gd name="T107" fmla="*/ 271 h 619"/>
                  <a:gd name="T108" fmla="*/ 33 w 584"/>
                  <a:gd name="T109" fmla="*/ 242 h 619"/>
                  <a:gd name="T110" fmla="*/ 62 w 584"/>
                  <a:gd name="T111" fmla="*/ 229 h 619"/>
                  <a:gd name="T112" fmla="*/ 85 w 584"/>
                  <a:gd name="T113" fmla="*/ 242 h 619"/>
                  <a:gd name="T114" fmla="*/ 121 w 584"/>
                  <a:gd name="T115" fmla="*/ 240 h 619"/>
                  <a:gd name="T116" fmla="*/ 118 w 584"/>
                  <a:gd name="T117" fmla="*/ 210 h 619"/>
                  <a:gd name="T118" fmla="*/ 110 w 584"/>
                  <a:gd name="T119" fmla="*/ 185 h 619"/>
                  <a:gd name="T120" fmla="*/ 91 w 584"/>
                  <a:gd name="T121" fmla="*/ 173 h 619"/>
                  <a:gd name="T122" fmla="*/ 83 w 584"/>
                  <a:gd name="T123" fmla="*/ 129 h 61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84" h="619">
                    <a:moveTo>
                      <a:pt x="83" y="129"/>
                    </a:moveTo>
                    <a:lnTo>
                      <a:pt x="83" y="127"/>
                    </a:lnTo>
                    <a:lnTo>
                      <a:pt x="83" y="125"/>
                    </a:lnTo>
                    <a:lnTo>
                      <a:pt x="83" y="123"/>
                    </a:lnTo>
                    <a:lnTo>
                      <a:pt x="85" y="123"/>
                    </a:lnTo>
                    <a:lnTo>
                      <a:pt x="85" y="121"/>
                    </a:lnTo>
                    <a:lnTo>
                      <a:pt x="87" y="119"/>
                    </a:lnTo>
                    <a:lnTo>
                      <a:pt x="87" y="117"/>
                    </a:lnTo>
                    <a:lnTo>
                      <a:pt x="89" y="117"/>
                    </a:lnTo>
                    <a:lnTo>
                      <a:pt x="89" y="115"/>
                    </a:lnTo>
                    <a:lnTo>
                      <a:pt x="89" y="114"/>
                    </a:lnTo>
                    <a:lnTo>
                      <a:pt x="89" y="112"/>
                    </a:lnTo>
                    <a:lnTo>
                      <a:pt x="89" y="110"/>
                    </a:lnTo>
                    <a:lnTo>
                      <a:pt x="91" y="108"/>
                    </a:lnTo>
                    <a:lnTo>
                      <a:pt x="93" y="106"/>
                    </a:lnTo>
                    <a:lnTo>
                      <a:pt x="95" y="106"/>
                    </a:lnTo>
                    <a:lnTo>
                      <a:pt x="95" y="104"/>
                    </a:lnTo>
                    <a:lnTo>
                      <a:pt x="96" y="104"/>
                    </a:lnTo>
                    <a:lnTo>
                      <a:pt x="98" y="102"/>
                    </a:lnTo>
                    <a:lnTo>
                      <a:pt x="98" y="100"/>
                    </a:lnTo>
                    <a:lnTo>
                      <a:pt x="100" y="98"/>
                    </a:lnTo>
                    <a:lnTo>
                      <a:pt x="100" y="96"/>
                    </a:lnTo>
                    <a:lnTo>
                      <a:pt x="102" y="94"/>
                    </a:lnTo>
                    <a:lnTo>
                      <a:pt x="102" y="92"/>
                    </a:lnTo>
                    <a:lnTo>
                      <a:pt x="102" y="90"/>
                    </a:lnTo>
                    <a:lnTo>
                      <a:pt x="104" y="89"/>
                    </a:lnTo>
                    <a:lnTo>
                      <a:pt x="104" y="87"/>
                    </a:lnTo>
                    <a:lnTo>
                      <a:pt x="104" y="85"/>
                    </a:lnTo>
                    <a:lnTo>
                      <a:pt x="104" y="83"/>
                    </a:lnTo>
                    <a:lnTo>
                      <a:pt x="106" y="81"/>
                    </a:lnTo>
                    <a:lnTo>
                      <a:pt x="104" y="81"/>
                    </a:lnTo>
                    <a:lnTo>
                      <a:pt x="106" y="81"/>
                    </a:lnTo>
                    <a:lnTo>
                      <a:pt x="108" y="79"/>
                    </a:lnTo>
                    <a:lnTo>
                      <a:pt x="108" y="77"/>
                    </a:lnTo>
                    <a:lnTo>
                      <a:pt x="110" y="77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2" y="73"/>
                    </a:lnTo>
                    <a:lnTo>
                      <a:pt x="114" y="71"/>
                    </a:lnTo>
                    <a:lnTo>
                      <a:pt x="114" y="69"/>
                    </a:lnTo>
                    <a:lnTo>
                      <a:pt x="116" y="67"/>
                    </a:lnTo>
                    <a:lnTo>
                      <a:pt x="116" y="66"/>
                    </a:lnTo>
                    <a:lnTo>
                      <a:pt x="118" y="64"/>
                    </a:lnTo>
                    <a:lnTo>
                      <a:pt x="118" y="62"/>
                    </a:lnTo>
                    <a:lnTo>
                      <a:pt x="119" y="62"/>
                    </a:lnTo>
                    <a:lnTo>
                      <a:pt x="119" y="60"/>
                    </a:lnTo>
                    <a:lnTo>
                      <a:pt x="123" y="56"/>
                    </a:lnTo>
                    <a:lnTo>
                      <a:pt x="123" y="54"/>
                    </a:lnTo>
                    <a:lnTo>
                      <a:pt x="123" y="52"/>
                    </a:lnTo>
                    <a:lnTo>
                      <a:pt x="125" y="50"/>
                    </a:lnTo>
                    <a:lnTo>
                      <a:pt x="127" y="48"/>
                    </a:lnTo>
                    <a:lnTo>
                      <a:pt x="129" y="48"/>
                    </a:lnTo>
                    <a:lnTo>
                      <a:pt x="131" y="48"/>
                    </a:lnTo>
                    <a:lnTo>
                      <a:pt x="133" y="48"/>
                    </a:lnTo>
                    <a:lnTo>
                      <a:pt x="135" y="48"/>
                    </a:lnTo>
                    <a:lnTo>
                      <a:pt x="135" y="46"/>
                    </a:lnTo>
                    <a:lnTo>
                      <a:pt x="135" y="44"/>
                    </a:lnTo>
                    <a:lnTo>
                      <a:pt x="135" y="42"/>
                    </a:lnTo>
                    <a:lnTo>
                      <a:pt x="137" y="42"/>
                    </a:lnTo>
                    <a:lnTo>
                      <a:pt x="137" y="41"/>
                    </a:lnTo>
                    <a:lnTo>
                      <a:pt x="137" y="39"/>
                    </a:lnTo>
                    <a:lnTo>
                      <a:pt x="139" y="39"/>
                    </a:lnTo>
                    <a:lnTo>
                      <a:pt x="141" y="37"/>
                    </a:lnTo>
                    <a:lnTo>
                      <a:pt x="143" y="35"/>
                    </a:lnTo>
                    <a:lnTo>
                      <a:pt x="144" y="33"/>
                    </a:lnTo>
                    <a:lnTo>
                      <a:pt x="146" y="31"/>
                    </a:lnTo>
                    <a:lnTo>
                      <a:pt x="148" y="31"/>
                    </a:lnTo>
                    <a:lnTo>
                      <a:pt x="148" y="29"/>
                    </a:lnTo>
                    <a:lnTo>
                      <a:pt x="148" y="27"/>
                    </a:lnTo>
                    <a:lnTo>
                      <a:pt x="150" y="27"/>
                    </a:lnTo>
                    <a:lnTo>
                      <a:pt x="150" y="25"/>
                    </a:lnTo>
                    <a:lnTo>
                      <a:pt x="150" y="23"/>
                    </a:lnTo>
                    <a:lnTo>
                      <a:pt x="152" y="23"/>
                    </a:lnTo>
                    <a:lnTo>
                      <a:pt x="150" y="21"/>
                    </a:lnTo>
                    <a:lnTo>
                      <a:pt x="152" y="21"/>
                    </a:lnTo>
                    <a:lnTo>
                      <a:pt x="154" y="21"/>
                    </a:lnTo>
                    <a:lnTo>
                      <a:pt x="156" y="21"/>
                    </a:lnTo>
                    <a:lnTo>
                      <a:pt x="158" y="21"/>
                    </a:lnTo>
                    <a:lnTo>
                      <a:pt x="158" y="19"/>
                    </a:lnTo>
                    <a:lnTo>
                      <a:pt x="160" y="19"/>
                    </a:lnTo>
                    <a:lnTo>
                      <a:pt x="162" y="19"/>
                    </a:lnTo>
                    <a:lnTo>
                      <a:pt x="166" y="21"/>
                    </a:lnTo>
                    <a:lnTo>
                      <a:pt x="166" y="19"/>
                    </a:lnTo>
                    <a:lnTo>
                      <a:pt x="167" y="19"/>
                    </a:lnTo>
                    <a:lnTo>
                      <a:pt x="167" y="18"/>
                    </a:lnTo>
                    <a:lnTo>
                      <a:pt x="167" y="16"/>
                    </a:lnTo>
                    <a:lnTo>
                      <a:pt x="169" y="16"/>
                    </a:lnTo>
                    <a:lnTo>
                      <a:pt x="169" y="14"/>
                    </a:lnTo>
                    <a:lnTo>
                      <a:pt x="171" y="12"/>
                    </a:lnTo>
                    <a:lnTo>
                      <a:pt x="175" y="12"/>
                    </a:lnTo>
                    <a:lnTo>
                      <a:pt x="177" y="10"/>
                    </a:lnTo>
                    <a:lnTo>
                      <a:pt x="179" y="8"/>
                    </a:lnTo>
                    <a:lnTo>
                      <a:pt x="181" y="8"/>
                    </a:lnTo>
                    <a:lnTo>
                      <a:pt x="183" y="6"/>
                    </a:lnTo>
                    <a:lnTo>
                      <a:pt x="183" y="8"/>
                    </a:lnTo>
                    <a:lnTo>
                      <a:pt x="185" y="6"/>
                    </a:lnTo>
                    <a:lnTo>
                      <a:pt x="187" y="6"/>
                    </a:lnTo>
                    <a:lnTo>
                      <a:pt x="189" y="6"/>
                    </a:lnTo>
                    <a:lnTo>
                      <a:pt x="191" y="6"/>
                    </a:lnTo>
                    <a:lnTo>
                      <a:pt x="192" y="6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8"/>
                    </a:lnTo>
                    <a:lnTo>
                      <a:pt x="198" y="6"/>
                    </a:lnTo>
                    <a:lnTo>
                      <a:pt x="200" y="6"/>
                    </a:lnTo>
                    <a:lnTo>
                      <a:pt x="202" y="6"/>
                    </a:lnTo>
                    <a:lnTo>
                      <a:pt x="204" y="4"/>
                    </a:lnTo>
                    <a:lnTo>
                      <a:pt x="206" y="4"/>
                    </a:lnTo>
                    <a:lnTo>
                      <a:pt x="208" y="4"/>
                    </a:lnTo>
                    <a:lnTo>
                      <a:pt x="212" y="4"/>
                    </a:lnTo>
                    <a:lnTo>
                      <a:pt x="214" y="4"/>
                    </a:lnTo>
                    <a:lnTo>
                      <a:pt x="215" y="4"/>
                    </a:lnTo>
                    <a:lnTo>
                      <a:pt x="217" y="4"/>
                    </a:lnTo>
                    <a:lnTo>
                      <a:pt x="219" y="2"/>
                    </a:lnTo>
                    <a:lnTo>
                      <a:pt x="221" y="2"/>
                    </a:lnTo>
                    <a:lnTo>
                      <a:pt x="223" y="2"/>
                    </a:lnTo>
                    <a:lnTo>
                      <a:pt x="225" y="2"/>
                    </a:lnTo>
                    <a:lnTo>
                      <a:pt x="227" y="2"/>
                    </a:lnTo>
                    <a:lnTo>
                      <a:pt x="227" y="0"/>
                    </a:lnTo>
                    <a:lnTo>
                      <a:pt x="229" y="0"/>
                    </a:lnTo>
                    <a:lnTo>
                      <a:pt x="231" y="0"/>
                    </a:lnTo>
                    <a:lnTo>
                      <a:pt x="233" y="0"/>
                    </a:lnTo>
                    <a:lnTo>
                      <a:pt x="235" y="0"/>
                    </a:lnTo>
                    <a:lnTo>
                      <a:pt x="235" y="2"/>
                    </a:lnTo>
                    <a:lnTo>
                      <a:pt x="235" y="4"/>
                    </a:lnTo>
                    <a:lnTo>
                      <a:pt x="237" y="4"/>
                    </a:lnTo>
                    <a:lnTo>
                      <a:pt x="237" y="6"/>
                    </a:lnTo>
                    <a:lnTo>
                      <a:pt x="237" y="8"/>
                    </a:lnTo>
                    <a:lnTo>
                      <a:pt x="239" y="10"/>
                    </a:lnTo>
                    <a:lnTo>
                      <a:pt x="239" y="12"/>
                    </a:lnTo>
                    <a:lnTo>
                      <a:pt x="240" y="12"/>
                    </a:lnTo>
                    <a:lnTo>
                      <a:pt x="240" y="10"/>
                    </a:lnTo>
                    <a:lnTo>
                      <a:pt x="242" y="10"/>
                    </a:lnTo>
                    <a:lnTo>
                      <a:pt x="244" y="10"/>
                    </a:lnTo>
                    <a:lnTo>
                      <a:pt x="246" y="10"/>
                    </a:lnTo>
                    <a:lnTo>
                      <a:pt x="248" y="10"/>
                    </a:lnTo>
                    <a:lnTo>
                      <a:pt x="248" y="12"/>
                    </a:lnTo>
                    <a:lnTo>
                      <a:pt x="250" y="12"/>
                    </a:lnTo>
                    <a:lnTo>
                      <a:pt x="250" y="14"/>
                    </a:lnTo>
                    <a:lnTo>
                      <a:pt x="252" y="14"/>
                    </a:lnTo>
                    <a:lnTo>
                      <a:pt x="254" y="14"/>
                    </a:lnTo>
                    <a:lnTo>
                      <a:pt x="254" y="16"/>
                    </a:lnTo>
                    <a:lnTo>
                      <a:pt x="256" y="16"/>
                    </a:lnTo>
                    <a:lnTo>
                      <a:pt x="258" y="16"/>
                    </a:lnTo>
                    <a:lnTo>
                      <a:pt x="260" y="14"/>
                    </a:lnTo>
                    <a:lnTo>
                      <a:pt x="260" y="12"/>
                    </a:lnTo>
                    <a:lnTo>
                      <a:pt x="262" y="10"/>
                    </a:lnTo>
                    <a:lnTo>
                      <a:pt x="263" y="10"/>
                    </a:lnTo>
                    <a:lnTo>
                      <a:pt x="263" y="8"/>
                    </a:lnTo>
                    <a:lnTo>
                      <a:pt x="263" y="10"/>
                    </a:lnTo>
                    <a:lnTo>
                      <a:pt x="265" y="10"/>
                    </a:lnTo>
                    <a:lnTo>
                      <a:pt x="267" y="10"/>
                    </a:lnTo>
                    <a:lnTo>
                      <a:pt x="269" y="8"/>
                    </a:lnTo>
                    <a:lnTo>
                      <a:pt x="271" y="8"/>
                    </a:lnTo>
                    <a:lnTo>
                      <a:pt x="273" y="8"/>
                    </a:lnTo>
                    <a:lnTo>
                      <a:pt x="275" y="6"/>
                    </a:lnTo>
                    <a:lnTo>
                      <a:pt x="277" y="6"/>
                    </a:lnTo>
                    <a:lnTo>
                      <a:pt x="279" y="6"/>
                    </a:lnTo>
                    <a:lnTo>
                      <a:pt x="281" y="6"/>
                    </a:lnTo>
                    <a:lnTo>
                      <a:pt x="283" y="8"/>
                    </a:lnTo>
                    <a:lnTo>
                      <a:pt x="285" y="8"/>
                    </a:lnTo>
                    <a:lnTo>
                      <a:pt x="287" y="8"/>
                    </a:lnTo>
                    <a:lnTo>
                      <a:pt x="290" y="8"/>
                    </a:lnTo>
                    <a:lnTo>
                      <a:pt x="292" y="8"/>
                    </a:lnTo>
                    <a:lnTo>
                      <a:pt x="292" y="6"/>
                    </a:lnTo>
                    <a:lnTo>
                      <a:pt x="294" y="6"/>
                    </a:lnTo>
                    <a:lnTo>
                      <a:pt x="294" y="8"/>
                    </a:lnTo>
                    <a:lnTo>
                      <a:pt x="296" y="10"/>
                    </a:lnTo>
                    <a:lnTo>
                      <a:pt x="296" y="14"/>
                    </a:lnTo>
                    <a:lnTo>
                      <a:pt x="298" y="14"/>
                    </a:lnTo>
                    <a:lnTo>
                      <a:pt x="298" y="16"/>
                    </a:lnTo>
                    <a:lnTo>
                      <a:pt x="298" y="18"/>
                    </a:lnTo>
                    <a:lnTo>
                      <a:pt x="300" y="18"/>
                    </a:lnTo>
                    <a:lnTo>
                      <a:pt x="300" y="19"/>
                    </a:lnTo>
                    <a:lnTo>
                      <a:pt x="300" y="21"/>
                    </a:lnTo>
                    <a:lnTo>
                      <a:pt x="298" y="21"/>
                    </a:lnTo>
                    <a:lnTo>
                      <a:pt x="298" y="23"/>
                    </a:lnTo>
                    <a:lnTo>
                      <a:pt x="296" y="23"/>
                    </a:lnTo>
                    <a:lnTo>
                      <a:pt x="296" y="25"/>
                    </a:lnTo>
                    <a:lnTo>
                      <a:pt x="298" y="27"/>
                    </a:lnTo>
                    <a:lnTo>
                      <a:pt x="298" y="29"/>
                    </a:lnTo>
                    <a:lnTo>
                      <a:pt x="296" y="29"/>
                    </a:lnTo>
                    <a:lnTo>
                      <a:pt x="294" y="29"/>
                    </a:lnTo>
                    <a:lnTo>
                      <a:pt x="294" y="31"/>
                    </a:lnTo>
                    <a:lnTo>
                      <a:pt x="294" y="33"/>
                    </a:lnTo>
                    <a:lnTo>
                      <a:pt x="294" y="35"/>
                    </a:lnTo>
                    <a:lnTo>
                      <a:pt x="294" y="37"/>
                    </a:lnTo>
                    <a:lnTo>
                      <a:pt x="294" y="39"/>
                    </a:lnTo>
                    <a:lnTo>
                      <a:pt x="294" y="41"/>
                    </a:lnTo>
                    <a:lnTo>
                      <a:pt x="296" y="41"/>
                    </a:lnTo>
                    <a:lnTo>
                      <a:pt x="296" y="42"/>
                    </a:lnTo>
                    <a:lnTo>
                      <a:pt x="294" y="42"/>
                    </a:lnTo>
                    <a:lnTo>
                      <a:pt x="294" y="44"/>
                    </a:lnTo>
                    <a:lnTo>
                      <a:pt x="294" y="46"/>
                    </a:lnTo>
                    <a:lnTo>
                      <a:pt x="294" y="48"/>
                    </a:lnTo>
                    <a:lnTo>
                      <a:pt x="294" y="50"/>
                    </a:lnTo>
                    <a:lnTo>
                      <a:pt x="296" y="50"/>
                    </a:lnTo>
                    <a:lnTo>
                      <a:pt x="296" y="52"/>
                    </a:lnTo>
                    <a:lnTo>
                      <a:pt x="294" y="52"/>
                    </a:lnTo>
                    <a:lnTo>
                      <a:pt x="294" y="54"/>
                    </a:lnTo>
                    <a:lnTo>
                      <a:pt x="294" y="56"/>
                    </a:lnTo>
                    <a:lnTo>
                      <a:pt x="294" y="58"/>
                    </a:lnTo>
                    <a:lnTo>
                      <a:pt x="296" y="60"/>
                    </a:lnTo>
                    <a:lnTo>
                      <a:pt x="296" y="62"/>
                    </a:lnTo>
                    <a:lnTo>
                      <a:pt x="298" y="62"/>
                    </a:lnTo>
                    <a:lnTo>
                      <a:pt x="298" y="64"/>
                    </a:lnTo>
                    <a:lnTo>
                      <a:pt x="300" y="64"/>
                    </a:lnTo>
                    <a:lnTo>
                      <a:pt x="300" y="66"/>
                    </a:lnTo>
                    <a:lnTo>
                      <a:pt x="300" y="67"/>
                    </a:lnTo>
                    <a:lnTo>
                      <a:pt x="300" y="69"/>
                    </a:lnTo>
                    <a:lnTo>
                      <a:pt x="300" y="71"/>
                    </a:lnTo>
                    <a:lnTo>
                      <a:pt x="298" y="71"/>
                    </a:lnTo>
                    <a:lnTo>
                      <a:pt x="298" y="73"/>
                    </a:lnTo>
                    <a:lnTo>
                      <a:pt x="298" y="75"/>
                    </a:lnTo>
                    <a:lnTo>
                      <a:pt x="298" y="77"/>
                    </a:lnTo>
                    <a:lnTo>
                      <a:pt x="300" y="77"/>
                    </a:lnTo>
                    <a:lnTo>
                      <a:pt x="300" y="79"/>
                    </a:lnTo>
                    <a:lnTo>
                      <a:pt x="302" y="79"/>
                    </a:lnTo>
                    <a:lnTo>
                      <a:pt x="302" y="81"/>
                    </a:lnTo>
                    <a:lnTo>
                      <a:pt x="304" y="81"/>
                    </a:lnTo>
                    <a:lnTo>
                      <a:pt x="304" y="83"/>
                    </a:lnTo>
                    <a:lnTo>
                      <a:pt x="306" y="83"/>
                    </a:lnTo>
                    <a:lnTo>
                      <a:pt x="306" y="85"/>
                    </a:lnTo>
                    <a:lnTo>
                      <a:pt x="306" y="87"/>
                    </a:lnTo>
                    <a:lnTo>
                      <a:pt x="304" y="87"/>
                    </a:lnTo>
                    <a:lnTo>
                      <a:pt x="304" y="89"/>
                    </a:lnTo>
                    <a:lnTo>
                      <a:pt x="304" y="90"/>
                    </a:lnTo>
                    <a:lnTo>
                      <a:pt x="304" y="92"/>
                    </a:lnTo>
                    <a:lnTo>
                      <a:pt x="304" y="94"/>
                    </a:lnTo>
                    <a:lnTo>
                      <a:pt x="306" y="94"/>
                    </a:lnTo>
                    <a:lnTo>
                      <a:pt x="306" y="96"/>
                    </a:lnTo>
                    <a:lnTo>
                      <a:pt x="306" y="98"/>
                    </a:lnTo>
                    <a:lnTo>
                      <a:pt x="306" y="100"/>
                    </a:lnTo>
                    <a:lnTo>
                      <a:pt x="308" y="100"/>
                    </a:lnTo>
                    <a:lnTo>
                      <a:pt x="306" y="100"/>
                    </a:lnTo>
                    <a:lnTo>
                      <a:pt x="306" y="102"/>
                    </a:lnTo>
                    <a:lnTo>
                      <a:pt x="306" y="104"/>
                    </a:lnTo>
                    <a:lnTo>
                      <a:pt x="306" y="106"/>
                    </a:lnTo>
                    <a:lnTo>
                      <a:pt x="308" y="106"/>
                    </a:lnTo>
                    <a:lnTo>
                      <a:pt x="308" y="108"/>
                    </a:lnTo>
                    <a:lnTo>
                      <a:pt x="306" y="108"/>
                    </a:lnTo>
                    <a:lnTo>
                      <a:pt x="308" y="108"/>
                    </a:lnTo>
                    <a:lnTo>
                      <a:pt x="306" y="108"/>
                    </a:lnTo>
                    <a:lnTo>
                      <a:pt x="306" y="110"/>
                    </a:lnTo>
                    <a:lnTo>
                      <a:pt x="308" y="110"/>
                    </a:lnTo>
                    <a:lnTo>
                      <a:pt x="310" y="110"/>
                    </a:lnTo>
                    <a:lnTo>
                      <a:pt x="310" y="112"/>
                    </a:lnTo>
                    <a:lnTo>
                      <a:pt x="310" y="114"/>
                    </a:lnTo>
                    <a:lnTo>
                      <a:pt x="310" y="115"/>
                    </a:lnTo>
                    <a:lnTo>
                      <a:pt x="311" y="115"/>
                    </a:lnTo>
                    <a:lnTo>
                      <a:pt x="311" y="117"/>
                    </a:lnTo>
                    <a:lnTo>
                      <a:pt x="313" y="117"/>
                    </a:lnTo>
                    <a:lnTo>
                      <a:pt x="313" y="119"/>
                    </a:lnTo>
                    <a:lnTo>
                      <a:pt x="313" y="121"/>
                    </a:lnTo>
                    <a:lnTo>
                      <a:pt x="313" y="123"/>
                    </a:lnTo>
                    <a:lnTo>
                      <a:pt x="311" y="123"/>
                    </a:lnTo>
                    <a:lnTo>
                      <a:pt x="311" y="125"/>
                    </a:lnTo>
                    <a:lnTo>
                      <a:pt x="313" y="125"/>
                    </a:lnTo>
                    <a:lnTo>
                      <a:pt x="311" y="125"/>
                    </a:lnTo>
                    <a:lnTo>
                      <a:pt x="311" y="127"/>
                    </a:lnTo>
                    <a:lnTo>
                      <a:pt x="311" y="129"/>
                    </a:lnTo>
                    <a:lnTo>
                      <a:pt x="313" y="129"/>
                    </a:lnTo>
                    <a:lnTo>
                      <a:pt x="313" y="131"/>
                    </a:lnTo>
                    <a:lnTo>
                      <a:pt x="313" y="133"/>
                    </a:lnTo>
                    <a:lnTo>
                      <a:pt x="313" y="135"/>
                    </a:lnTo>
                    <a:lnTo>
                      <a:pt x="315" y="135"/>
                    </a:lnTo>
                    <a:lnTo>
                      <a:pt x="315" y="137"/>
                    </a:lnTo>
                    <a:lnTo>
                      <a:pt x="317" y="137"/>
                    </a:lnTo>
                    <a:lnTo>
                      <a:pt x="319" y="137"/>
                    </a:lnTo>
                    <a:lnTo>
                      <a:pt x="321" y="137"/>
                    </a:lnTo>
                    <a:lnTo>
                      <a:pt x="323" y="137"/>
                    </a:lnTo>
                    <a:lnTo>
                      <a:pt x="325" y="137"/>
                    </a:lnTo>
                    <a:lnTo>
                      <a:pt x="325" y="138"/>
                    </a:lnTo>
                    <a:lnTo>
                      <a:pt x="327" y="138"/>
                    </a:lnTo>
                    <a:lnTo>
                      <a:pt x="327" y="140"/>
                    </a:lnTo>
                    <a:lnTo>
                      <a:pt x="327" y="142"/>
                    </a:lnTo>
                    <a:lnTo>
                      <a:pt x="329" y="142"/>
                    </a:lnTo>
                    <a:lnTo>
                      <a:pt x="329" y="144"/>
                    </a:lnTo>
                    <a:lnTo>
                      <a:pt x="331" y="144"/>
                    </a:lnTo>
                    <a:lnTo>
                      <a:pt x="333" y="144"/>
                    </a:lnTo>
                    <a:lnTo>
                      <a:pt x="335" y="144"/>
                    </a:lnTo>
                    <a:lnTo>
                      <a:pt x="335" y="146"/>
                    </a:lnTo>
                    <a:lnTo>
                      <a:pt x="336" y="146"/>
                    </a:lnTo>
                    <a:lnTo>
                      <a:pt x="336" y="148"/>
                    </a:lnTo>
                    <a:lnTo>
                      <a:pt x="338" y="148"/>
                    </a:lnTo>
                    <a:lnTo>
                      <a:pt x="340" y="148"/>
                    </a:lnTo>
                    <a:lnTo>
                      <a:pt x="340" y="146"/>
                    </a:lnTo>
                    <a:lnTo>
                      <a:pt x="342" y="146"/>
                    </a:lnTo>
                    <a:lnTo>
                      <a:pt x="342" y="148"/>
                    </a:lnTo>
                    <a:lnTo>
                      <a:pt x="344" y="148"/>
                    </a:lnTo>
                    <a:lnTo>
                      <a:pt x="344" y="146"/>
                    </a:lnTo>
                    <a:lnTo>
                      <a:pt x="346" y="146"/>
                    </a:lnTo>
                    <a:lnTo>
                      <a:pt x="346" y="144"/>
                    </a:lnTo>
                    <a:lnTo>
                      <a:pt x="348" y="144"/>
                    </a:lnTo>
                    <a:lnTo>
                      <a:pt x="350" y="144"/>
                    </a:lnTo>
                    <a:lnTo>
                      <a:pt x="352" y="144"/>
                    </a:lnTo>
                    <a:lnTo>
                      <a:pt x="352" y="142"/>
                    </a:lnTo>
                    <a:lnTo>
                      <a:pt x="354" y="142"/>
                    </a:lnTo>
                    <a:lnTo>
                      <a:pt x="354" y="140"/>
                    </a:lnTo>
                    <a:lnTo>
                      <a:pt x="356" y="140"/>
                    </a:lnTo>
                    <a:lnTo>
                      <a:pt x="358" y="140"/>
                    </a:lnTo>
                    <a:lnTo>
                      <a:pt x="359" y="140"/>
                    </a:lnTo>
                    <a:lnTo>
                      <a:pt x="361" y="140"/>
                    </a:lnTo>
                    <a:lnTo>
                      <a:pt x="363" y="140"/>
                    </a:lnTo>
                    <a:lnTo>
                      <a:pt x="365" y="140"/>
                    </a:lnTo>
                    <a:lnTo>
                      <a:pt x="365" y="138"/>
                    </a:lnTo>
                    <a:lnTo>
                      <a:pt x="367" y="138"/>
                    </a:lnTo>
                    <a:lnTo>
                      <a:pt x="369" y="138"/>
                    </a:lnTo>
                    <a:lnTo>
                      <a:pt x="371" y="138"/>
                    </a:lnTo>
                    <a:lnTo>
                      <a:pt x="373" y="138"/>
                    </a:lnTo>
                    <a:lnTo>
                      <a:pt x="375" y="138"/>
                    </a:lnTo>
                    <a:lnTo>
                      <a:pt x="377" y="138"/>
                    </a:lnTo>
                    <a:lnTo>
                      <a:pt x="379" y="138"/>
                    </a:lnTo>
                    <a:lnTo>
                      <a:pt x="381" y="137"/>
                    </a:lnTo>
                    <a:lnTo>
                      <a:pt x="383" y="137"/>
                    </a:lnTo>
                    <a:lnTo>
                      <a:pt x="384" y="137"/>
                    </a:lnTo>
                    <a:lnTo>
                      <a:pt x="386" y="137"/>
                    </a:lnTo>
                    <a:lnTo>
                      <a:pt x="388" y="137"/>
                    </a:lnTo>
                    <a:lnTo>
                      <a:pt x="390" y="137"/>
                    </a:lnTo>
                    <a:lnTo>
                      <a:pt x="392" y="138"/>
                    </a:lnTo>
                    <a:lnTo>
                      <a:pt x="394" y="138"/>
                    </a:lnTo>
                    <a:lnTo>
                      <a:pt x="396" y="138"/>
                    </a:lnTo>
                    <a:lnTo>
                      <a:pt x="398" y="138"/>
                    </a:lnTo>
                    <a:lnTo>
                      <a:pt x="400" y="138"/>
                    </a:lnTo>
                    <a:lnTo>
                      <a:pt x="402" y="138"/>
                    </a:lnTo>
                    <a:lnTo>
                      <a:pt x="404" y="137"/>
                    </a:lnTo>
                    <a:lnTo>
                      <a:pt x="406" y="137"/>
                    </a:lnTo>
                    <a:lnTo>
                      <a:pt x="406" y="135"/>
                    </a:lnTo>
                    <a:lnTo>
                      <a:pt x="407" y="135"/>
                    </a:lnTo>
                    <a:lnTo>
                      <a:pt x="409" y="133"/>
                    </a:lnTo>
                    <a:lnTo>
                      <a:pt x="409" y="131"/>
                    </a:lnTo>
                    <a:lnTo>
                      <a:pt x="411" y="131"/>
                    </a:lnTo>
                    <a:lnTo>
                      <a:pt x="411" y="129"/>
                    </a:lnTo>
                    <a:lnTo>
                      <a:pt x="413" y="129"/>
                    </a:lnTo>
                    <a:lnTo>
                      <a:pt x="413" y="127"/>
                    </a:lnTo>
                    <a:lnTo>
                      <a:pt x="415" y="127"/>
                    </a:lnTo>
                    <a:lnTo>
                      <a:pt x="415" y="125"/>
                    </a:lnTo>
                    <a:lnTo>
                      <a:pt x="417" y="125"/>
                    </a:lnTo>
                    <a:lnTo>
                      <a:pt x="417" y="123"/>
                    </a:lnTo>
                    <a:lnTo>
                      <a:pt x="419" y="123"/>
                    </a:lnTo>
                    <a:lnTo>
                      <a:pt x="419" y="121"/>
                    </a:lnTo>
                    <a:lnTo>
                      <a:pt x="421" y="121"/>
                    </a:lnTo>
                    <a:lnTo>
                      <a:pt x="423" y="121"/>
                    </a:lnTo>
                    <a:lnTo>
                      <a:pt x="425" y="121"/>
                    </a:lnTo>
                    <a:lnTo>
                      <a:pt x="425" y="119"/>
                    </a:lnTo>
                    <a:lnTo>
                      <a:pt x="427" y="119"/>
                    </a:lnTo>
                    <a:lnTo>
                      <a:pt x="427" y="121"/>
                    </a:lnTo>
                    <a:lnTo>
                      <a:pt x="431" y="121"/>
                    </a:lnTo>
                    <a:lnTo>
                      <a:pt x="432" y="121"/>
                    </a:lnTo>
                    <a:lnTo>
                      <a:pt x="434" y="121"/>
                    </a:lnTo>
                    <a:lnTo>
                      <a:pt x="436" y="121"/>
                    </a:lnTo>
                    <a:lnTo>
                      <a:pt x="438" y="121"/>
                    </a:lnTo>
                    <a:lnTo>
                      <a:pt x="440" y="121"/>
                    </a:lnTo>
                    <a:lnTo>
                      <a:pt x="442" y="121"/>
                    </a:lnTo>
                    <a:lnTo>
                      <a:pt x="444" y="121"/>
                    </a:lnTo>
                    <a:lnTo>
                      <a:pt x="446" y="121"/>
                    </a:lnTo>
                    <a:lnTo>
                      <a:pt x="448" y="121"/>
                    </a:lnTo>
                    <a:lnTo>
                      <a:pt x="450" y="121"/>
                    </a:lnTo>
                    <a:lnTo>
                      <a:pt x="450" y="123"/>
                    </a:lnTo>
                    <a:lnTo>
                      <a:pt x="452" y="123"/>
                    </a:lnTo>
                    <a:lnTo>
                      <a:pt x="454" y="123"/>
                    </a:lnTo>
                    <a:lnTo>
                      <a:pt x="454" y="125"/>
                    </a:lnTo>
                    <a:lnTo>
                      <a:pt x="455" y="125"/>
                    </a:lnTo>
                    <a:lnTo>
                      <a:pt x="455" y="127"/>
                    </a:lnTo>
                    <a:lnTo>
                      <a:pt x="455" y="129"/>
                    </a:lnTo>
                    <a:lnTo>
                      <a:pt x="457" y="129"/>
                    </a:lnTo>
                    <a:lnTo>
                      <a:pt x="457" y="131"/>
                    </a:lnTo>
                    <a:lnTo>
                      <a:pt x="459" y="131"/>
                    </a:lnTo>
                    <a:lnTo>
                      <a:pt x="457" y="131"/>
                    </a:lnTo>
                    <a:lnTo>
                      <a:pt x="457" y="133"/>
                    </a:lnTo>
                    <a:lnTo>
                      <a:pt x="457" y="135"/>
                    </a:lnTo>
                    <a:lnTo>
                      <a:pt x="457" y="137"/>
                    </a:lnTo>
                    <a:lnTo>
                      <a:pt x="457" y="138"/>
                    </a:lnTo>
                    <a:lnTo>
                      <a:pt x="457" y="140"/>
                    </a:lnTo>
                    <a:lnTo>
                      <a:pt x="459" y="140"/>
                    </a:lnTo>
                    <a:lnTo>
                      <a:pt x="459" y="142"/>
                    </a:lnTo>
                    <a:lnTo>
                      <a:pt x="459" y="144"/>
                    </a:lnTo>
                    <a:lnTo>
                      <a:pt x="459" y="146"/>
                    </a:lnTo>
                    <a:lnTo>
                      <a:pt x="459" y="148"/>
                    </a:lnTo>
                    <a:lnTo>
                      <a:pt x="459" y="150"/>
                    </a:lnTo>
                    <a:lnTo>
                      <a:pt x="459" y="152"/>
                    </a:lnTo>
                    <a:lnTo>
                      <a:pt x="459" y="154"/>
                    </a:lnTo>
                    <a:lnTo>
                      <a:pt x="459" y="156"/>
                    </a:lnTo>
                    <a:lnTo>
                      <a:pt x="459" y="158"/>
                    </a:lnTo>
                    <a:lnTo>
                      <a:pt x="457" y="158"/>
                    </a:lnTo>
                    <a:lnTo>
                      <a:pt x="457" y="160"/>
                    </a:lnTo>
                    <a:lnTo>
                      <a:pt x="455" y="160"/>
                    </a:lnTo>
                    <a:lnTo>
                      <a:pt x="455" y="162"/>
                    </a:lnTo>
                    <a:lnTo>
                      <a:pt x="455" y="163"/>
                    </a:lnTo>
                    <a:lnTo>
                      <a:pt x="455" y="165"/>
                    </a:lnTo>
                    <a:lnTo>
                      <a:pt x="454" y="165"/>
                    </a:lnTo>
                    <a:lnTo>
                      <a:pt x="452" y="167"/>
                    </a:lnTo>
                    <a:lnTo>
                      <a:pt x="452" y="169"/>
                    </a:lnTo>
                    <a:lnTo>
                      <a:pt x="454" y="169"/>
                    </a:lnTo>
                    <a:lnTo>
                      <a:pt x="454" y="171"/>
                    </a:lnTo>
                    <a:lnTo>
                      <a:pt x="455" y="171"/>
                    </a:lnTo>
                    <a:lnTo>
                      <a:pt x="457" y="171"/>
                    </a:lnTo>
                    <a:lnTo>
                      <a:pt x="457" y="173"/>
                    </a:lnTo>
                    <a:lnTo>
                      <a:pt x="457" y="175"/>
                    </a:lnTo>
                    <a:lnTo>
                      <a:pt x="459" y="175"/>
                    </a:lnTo>
                    <a:lnTo>
                      <a:pt x="461" y="175"/>
                    </a:lnTo>
                    <a:lnTo>
                      <a:pt x="463" y="175"/>
                    </a:lnTo>
                    <a:lnTo>
                      <a:pt x="463" y="177"/>
                    </a:lnTo>
                    <a:lnTo>
                      <a:pt x="465" y="177"/>
                    </a:lnTo>
                    <a:lnTo>
                      <a:pt x="465" y="179"/>
                    </a:lnTo>
                    <a:lnTo>
                      <a:pt x="467" y="179"/>
                    </a:lnTo>
                    <a:lnTo>
                      <a:pt x="467" y="181"/>
                    </a:lnTo>
                    <a:lnTo>
                      <a:pt x="469" y="181"/>
                    </a:lnTo>
                    <a:lnTo>
                      <a:pt x="469" y="183"/>
                    </a:lnTo>
                    <a:lnTo>
                      <a:pt x="471" y="183"/>
                    </a:lnTo>
                    <a:lnTo>
                      <a:pt x="471" y="185"/>
                    </a:lnTo>
                    <a:lnTo>
                      <a:pt x="473" y="185"/>
                    </a:lnTo>
                    <a:lnTo>
                      <a:pt x="475" y="185"/>
                    </a:lnTo>
                    <a:lnTo>
                      <a:pt x="477" y="185"/>
                    </a:lnTo>
                    <a:lnTo>
                      <a:pt x="479" y="185"/>
                    </a:lnTo>
                    <a:lnTo>
                      <a:pt x="480" y="185"/>
                    </a:lnTo>
                    <a:lnTo>
                      <a:pt x="480" y="187"/>
                    </a:lnTo>
                    <a:lnTo>
                      <a:pt x="482" y="187"/>
                    </a:lnTo>
                    <a:lnTo>
                      <a:pt x="482" y="188"/>
                    </a:lnTo>
                    <a:lnTo>
                      <a:pt x="484" y="188"/>
                    </a:lnTo>
                    <a:lnTo>
                      <a:pt x="484" y="190"/>
                    </a:lnTo>
                    <a:lnTo>
                      <a:pt x="484" y="192"/>
                    </a:lnTo>
                    <a:lnTo>
                      <a:pt x="484" y="194"/>
                    </a:lnTo>
                    <a:lnTo>
                      <a:pt x="486" y="194"/>
                    </a:lnTo>
                    <a:lnTo>
                      <a:pt x="486" y="196"/>
                    </a:lnTo>
                    <a:lnTo>
                      <a:pt x="484" y="196"/>
                    </a:lnTo>
                    <a:lnTo>
                      <a:pt x="484" y="198"/>
                    </a:lnTo>
                    <a:lnTo>
                      <a:pt x="484" y="200"/>
                    </a:lnTo>
                    <a:lnTo>
                      <a:pt x="482" y="200"/>
                    </a:lnTo>
                    <a:lnTo>
                      <a:pt x="480" y="200"/>
                    </a:lnTo>
                    <a:lnTo>
                      <a:pt x="480" y="202"/>
                    </a:lnTo>
                    <a:lnTo>
                      <a:pt x="482" y="202"/>
                    </a:lnTo>
                    <a:lnTo>
                      <a:pt x="482" y="204"/>
                    </a:lnTo>
                    <a:lnTo>
                      <a:pt x="480" y="204"/>
                    </a:lnTo>
                    <a:lnTo>
                      <a:pt x="479" y="204"/>
                    </a:lnTo>
                    <a:lnTo>
                      <a:pt x="477" y="204"/>
                    </a:lnTo>
                    <a:lnTo>
                      <a:pt x="477" y="206"/>
                    </a:lnTo>
                    <a:lnTo>
                      <a:pt x="475" y="206"/>
                    </a:lnTo>
                    <a:lnTo>
                      <a:pt x="475" y="208"/>
                    </a:lnTo>
                    <a:lnTo>
                      <a:pt x="475" y="210"/>
                    </a:lnTo>
                    <a:lnTo>
                      <a:pt x="475" y="211"/>
                    </a:lnTo>
                    <a:lnTo>
                      <a:pt x="475" y="213"/>
                    </a:lnTo>
                    <a:lnTo>
                      <a:pt x="475" y="215"/>
                    </a:lnTo>
                    <a:lnTo>
                      <a:pt x="473" y="215"/>
                    </a:lnTo>
                    <a:lnTo>
                      <a:pt x="473" y="217"/>
                    </a:lnTo>
                    <a:lnTo>
                      <a:pt x="471" y="217"/>
                    </a:lnTo>
                    <a:lnTo>
                      <a:pt x="469" y="217"/>
                    </a:lnTo>
                    <a:lnTo>
                      <a:pt x="469" y="219"/>
                    </a:lnTo>
                    <a:lnTo>
                      <a:pt x="467" y="219"/>
                    </a:lnTo>
                    <a:lnTo>
                      <a:pt x="465" y="219"/>
                    </a:lnTo>
                    <a:lnTo>
                      <a:pt x="465" y="221"/>
                    </a:lnTo>
                    <a:lnTo>
                      <a:pt x="465" y="223"/>
                    </a:lnTo>
                    <a:lnTo>
                      <a:pt x="463" y="223"/>
                    </a:lnTo>
                    <a:lnTo>
                      <a:pt x="463" y="225"/>
                    </a:lnTo>
                    <a:lnTo>
                      <a:pt x="461" y="225"/>
                    </a:lnTo>
                    <a:lnTo>
                      <a:pt x="461" y="227"/>
                    </a:lnTo>
                    <a:lnTo>
                      <a:pt x="461" y="229"/>
                    </a:lnTo>
                    <a:lnTo>
                      <a:pt x="461" y="231"/>
                    </a:lnTo>
                    <a:lnTo>
                      <a:pt x="459" y="231"/>
                    </a:lnTo>
                    <a:lnTo>
                      <a:pt x="459" y="233"/>
                    </a:lnTo>
                    <a:lnTo>
                      <a:pt x="459" y="235"/>
                    </a:lnTo>
                    <a:lnTo>
                      <a:pt x="457" y="235"/>
                    </a:lnTo>
                    <a:lnTo>
                      <a:pt x="457" y="236"/>
                    </a:lnTo>
                    <a:lnTo>
                      <a:pt x="459" y="236"/>
                    </a:lnTo>
                    <a:lnTo>
                      <a:pt x="457" y="238"/>
                    </a:lnTo>
                    <a:lnTo>
                      <a:pt x="457" y="240"/>
                    </a:lnTo>
                    <a:lnTo>
                      <a:pt x="457" y="238"/>
                    </a:lnTo>
                    <a:lnTo>
                      <a:pt x="459" y="240"/>
                    </a:lnTo>
                    <a:lnTo>
                      <a:pt x="459" y="242"/>
                    </a:lnTo>
                    <a:lnTo>
                      <a:pt x="461" y="242"/>
                    </a:lnTo>
                    <a:lnTo>
                      <a:pt x="461" y="244"/>
                    </a:lnTo>
                    <a:lnTo>
                      <a:pt x="461" y="246"/>
                    </a:lnTo>
                    <a:lnTo>
                      <a:pt x="459" y="246"/>
                    </a:lnTo>
                    <a:lnTo>
                      <a:pt x="459" y="248"/>
                    </a:lnTo>
                    <a:lnTo>
                      <a:pt x="459" y="250"/>
                    </a:lnTo>
                    <a:lnTo>
                      <a:pt x="459" y="252"/>
                    </a:lnTo>
                    <a:lnTo>
                      <a:pt x="457" y="252"/>
                    </a:lnTo>
                    <a:lnTo>
                      <a:pt x="457" y="254"/>
                    </a:lnTo>
                    <a:lnTo>
                      <a:pt x="457" y="256"/>
                    </a:lnTo>
                    <a:lnTo>
                      <a:pt x="457" y="258"/>
                    </a:lnTo>
                    <a:lnTo>
                      <a:pt x="455" y="258"/>
                    </a:lnTo>
                    <a:lnTo>
                      <a:pt x="455" y="259"/>
                    </a:lnTo>
                    <a:lnTo>
                      <a:pt x="454" y="261"/>
                    </a:lnTo>
                    <a:lnTo>
                      <a:pt x="454" y="263"/>
                    </a:lnTo>
                    <a:lnTo>
                      <a:pt x="452" y="265"/>
                    </a:lnTo>
                    <a:lnTo>
                      <a:pt x="452" y="267"/>
                    </a:lnTo>
                    <a:lnTo>
                      <a:pt x="454" y="267"/>
                    </a:lnTo>
                    <a:lnTo>
                      <a:pt x="454" y="269"/>
                    </a:lnTo>
                    <a:lnTo>
                      <a:pt x="455" y="267"/>
                    </a:lnTo>
                    <a:lnTo>
                      <a:pt x="455" y="269"/>
                    </a:lnTo>
                    <a:lnTo>
                      <a:pt x="457" y="269"/>
                    </a:lnTo>
                    <a:lnTo>
                      <a:pt x="459" y="269"/>
                    </a:lnTo>
                    <a:lnTo>
                      <a:pt x="459" y="271"/>
                    </a:lnTo>
                    <a:lnTo>
                      <a:pt x="461" y="271"/>
                    </a:lnTo>
                    <a:lnTo>
                      <a:pt x="461" y="269"/>
                    </a:lnTo>
                    <a:lnTo>
                      <a:pt x="461" y="271"/>
                    </a:lnTo>
                    <a:lnTo>
                      <a:pt x="463" y="271"/>
                    </a:lnTo>
                    <a:lnTo>
                      <a:pt x="463" y="269"/>
                    </a:lnTo>
                    <a:lnTo>
                      <a:pt x="465" y="269"/>
                    </a:lnTo>
                    <a:lnTo>
                      <a:pt x="465" y="271"/>
                    </a:lnTo>
                    <a:lnTo>
                      <a:pt x="465" y="273"/>
                    </a:lnTo>
                    <a:lnTo>
                      <a:pt x="467" y="273"/>
                    </a:lnTo>
                    <a:lnTo>
                      <a:pt x="467" y="271"/>
                    </a:lnTo>
                    <a:lnTo>
                      <a:pt x="469" y="271"/>
                    </a:lnTo>
                    <a:lnTo>
                      <a:pt x="471" y="271"/>
                    </a:lnTo>
                    <a:lnTo>
                      <a:pt x="473" y="271"/>
                    </a:lnTo>
                    <a:lnTo>
                      <a:pt x="473" y="273"/>
                    </a:lnTo>
                    <a:lnTo>
                      <a:pt x="473" y="271"/>
                    </a:lnTo>
                    <a:lnTo>
                      <a:pt x="473" y="273"/>
                    </a:lnTo>
                    <a:lnTo>
                      <a:pt x="475" y="273"/>
                    </a:lnTo>
                    <a:lnTo>
                      <a:pt x="475" y="275"/>
                    </a:lnTo>
                    <a:lnTo>
                      <a:pt x="475" y="273"/>
                    </a:lnTo>
                    <a:lnTo>
                      <a:pt x="477" y="273"/>
                    </a:lnTo>
                    <a:lnTo>
                      <a:pt x="479" y="273"/>
                    </a:lnTo>
                    <a:lnTo>
                      <a:pt x="480" y="273"/>
                    </a:lnTo>
                    <a:lnTo>
                      <a:pt x="480" y="271"/>
                    </a:lnTo>
                    <a:lnTo>
                      <a:pt x="482" y="271"/>
                    </a:lnTo>
                    <a:lnTo>
                      <a:pt x="484" y="271"/>
                    </a:lnTo>
                    <a:lnTo>
                      <a:pt x="484" y="269"/>
                    </a:lnTo>
                    <a:lnTo>
                      <a:pt x="484" y="271"/>
                    </a:lnTo>
                    <a:lnTo>
                      <a:pt x="484" y="269"/>
                    </a:lnTo>
                    <a:lnTo>
                      <a:pt x="486" y="269"/>
                    </a:lnTo>
                    <a:lnTo>
                      <a:pt x="486" y="271"/>
                    </a:lnTo>
                    <a:lnTo>
                      <a:pt x="486" y="269"/>
                    </a:lnTo>
                    <a:lnTo>
                      <a:pt x="488" y="269"/>
                    </a:lnTo>
                    <a:lnTo>
                      <a:pt x="490" y="269"/>
                    </a:lnTo>
                    <a:lnTo>
                      <a:pt x="492" y="269"/>
                    </a:lnTo>
                    <a:lnTo>
                      <a:pt x="494" y="269"/>
                    </a:lnTo>
                    <a:lnTo>
                      <a:pt x="496" y="269"/>
                    </a:lnTo>
                    <a:lnTo>
                      <a:pt x="498" y="269"/>
                    </a:lnTo>
                    <a:lnTo>
                      <a:pt x="498" y="267"/>
                    </a:lnTo>
                    <a:lnTo>
                      <a:pt x="500" y="267"/>
                    </a:lnTo>
                    <a:lnTo>
                      <a:pt x="500" y="265"/>
                    </a:lnTo>
                    <a:lnTo>
                      <a:pt x="500" y="267"/>
                    </a:lnTo>
                    <a:lnTo>
                      <a:pt x="502" y="267"/>
                    </a:lnTo>
                    <a:lnTo>
                      <a:pt x="502" y="269"/>
                    </a:lnTo>
                    <a:lnTo>
                      <a:pt x="502" y="271"/>
                    </a:lnTo>
                    <a:lnTo>
                      <a:pt x="502" y="273"/>
                    </a:lnTo>
                    <a:lnTo>
                      <a:pt x="503" y="273"/>
                    </a:lnTo>
                    <a:lnTo>
                      <a:pt x="503" y="275"/>
                    </a:lnTo>
                    <a:lnTo>
                      <a:pt x="503" y="273"/>
                    </a:lnTo>
                    <a:lnTo>
                      <a:pt x="505" y="273"/>
                    </a:lnTo>
                    <a:lnTo>
                      <a:pt x="507" y="273"/>
                    </a:lnTo>
                    <a:lnTo>
                      <a:pt x="509" y="273"/>
                    </a:lnTo>
                    <a:lnTo>
                      <a:pt x="511" y="273"/>
                    </a:lnTo>
                    <a:lnTo>
                      <a:pt x="513" y="273"/>
                    </a:lnTo>
                    <a:lnTo>
                      <a:pt x="515" y="273"/>
                    </a:lnTo>
                    <a:lnTo>
                      <a:pt x="517" y="271"/>
                    </a:lnTo>
                    <a:lnTo>
                      <a:pt x="519" y="271"/>
                    </a:lnTo>
                    <a:lnTo>
                      <a:pt x="521" y="271"/>
                    </a:lnTo>
                    <a:lnTo>
                      <a:pt x="521" y="269"/>
                    </a:lnTo>
                    <a:lnTo>
                      <a:pt x="523" y="267"/>
                    </a:lnTo>
                    <a:lnTo>
                      <a:pt x="523" y="265"/>
                    </a:lnTo>
                    <a:lnTo>
                      <a:pt x="525" y="265"/>
                    </a:lnTo>
                    <a:lnTo>
                      <a:pt x="525" y="263"/>
                    </a:lnTo>
                    <a:lnTo>
                      <a:pt x="525" y="261"/>
                    </a:lnTo>
                    <a:lnTo>
                      <a:pt x="527" y="261"/>
                    </a:lnTo>
                    <a:lnTo>
                      <a:pt x="527" y="263"/>
                    </a:lnTo>
                    <a:lnTo>
                      <a:pt x="528" y="263"/>
                    </a:lnTo>
                    <a:lnTo>
                      <a:pt x="528" y="261"/>
                    </a:lnTo>
                    <a:lnTo>
                      <a:pt x="528" y="259"/>
                    </a:lnTo>
                    <a:lnTo>
                      <a:pt x="530" y="259"/>
                    </a:lnTo>
                    <a:lnTo>
                      <a:pt x="532" y="259"/>
                    </a:lnTo>
                    <a:lnTo>
                      <a:pt x="534" y="259"/>
                    </a:lnTo>
                    <a:lnTo>
                      <a:pt x="536" y="259"/>
                    </a:lnTo>
                    <a:lnTo>
                      <a:pt x="538" y="259"/>
                    </a:lnTo>
                    <a:lnTo>
                      <a:pt x="540" y="259"/>
                    </a:lnTo>
                    <a:lnTo>
                      <a:pt x="540" y="261"/>
                    </a:lnTo>
                    <a:lnTo>
                      <a:pt x="540" y="259"/>
                    </a:lnTo>
                    <a:lnTo>
                      <a:pt x="542" y="259"/>
                    </a:lnTo>
                    <a:lnTo>
                      <a:pt x="544" y="259"/>
                    </a:lnTo>
                    <a:lnTo>
                      <a:pt x="546" y="259"/>
                    </a:lnTo>
                    <a:lnTo>
                      <a:pt x="548" y="259"/>
                    </a:lnTo>
                    <a:lnTo>
                      <a:pt x="550" y="259"/>
                    </a:lnTo>
                    <a:lnTo>
                      <a:pt x="550" y="258"/>
                    </a:lnTo>
                    <a:lnTo>
                      <a:pt x="550" y="256"/>
                    </a:lnTo>
                    <a:lnTo>
                      <a:pt x="551" y="256"/>
                    </a:lnTo>
                    <a:lnTo>
                      <a:pt x="551" y="258"/>
                    </a:lnTo>
                    <a:lnTo>
                      <a:pt x="551" y="256"/>
                    </a:lnTo>
                    <a:lnTo>
                      <a:pt x="553" y="256"/>
                    </a:lnTo>
                    <a:lnTo>
                      <a:pt x="555" y="256"/>
                    </a:lnTo>
                    <a:lnTo>
                      <a:pt x="557" y="256"/>
                    </a:lnTo>
                    <a:lnTo>
                      <a:pt x="557" y="254"/>
                    </a:lnTo>
                    <a:lnTo>
                      <a:pt x="557" y="256"/>
                    </a:lnTo>
                    <a:lnTo>
                      <a:pt x="559" y="256"/>
                    </a:lnTo>
                    <a:lnTo>
                      <a:pt x="559" y="258"/>
                    </a:lnTo>
                    <a:lnTo>
                      <a:pt x="559" y="259"/>
                    </a:lnTo>
                    <a:lnTo>
                      <a:pt x="561" y="259"/>
                    </a:lnTo>
                    <a:lnTo>
                      <a:pt x="561" y="261"/>
                    </a:lnTo>
                    <a:lnTo>
                      <a:pt x="563" y="261"/>
                    </a:lnTo>
                    <a:lnTo>
                      <a:pt x="563" y="263"/>
                    </a:lnTo>
                    <a:lnTo>
                      <a:pt x="563" y="265"/>
                    </a:lnTo>
                    <a:lnTo>
                      <a:pt x="563" y="267"/>
                    </a:lnTo>
                    <a:lnTo>
                      <a:pt x="563" y="269"/>
                    </a:lnTo>
                    <a:lnTo>
                      <a:pt x="565" y="269"/>
                    </a:lnTo>
                    <a:lnTo>
                      <a:pt x="565" y="271"/>
                    </a:lnTo>
                    <a:lnTo>
                      <a:pt x="565" y="273"/>
                    </a:lnTo>
                    <a:lnTo>
                      <a:pt x="567" y="273"/>
                    </a:lnTo>
                    <a:lnTo>
                      <a:pt x="569" y="273"/>
                    </a:lnTo>
                    <a:lnTo>
                      <a:pt x="569" y="275"/>
                    </a:lnTo>
                    <a:lnTo>
                      <a:pt x="571" y="275"/>
                    </a:lnTo>
                    <a:lnTo>
                      <a:pt x="573" y="277"/>
                    </a:lnTo>
                    <a:lnTo>
                      <a:pt x="575" y="277"/>
                    </a:lnTo>
                    <a:lnTo>
                      <a:pt x="575" y="279"/>
                    </a:lnTo>
                    <a:lnTo>
                      <a:pt x="576" y="279"/>
                    </a:lnTo>
                    <a:lnTo>
                      <a:pt x="578" y="279"/>
                    </a:lnTo>
                    <a:lnTo>
                      <a:pt x="578" y="281"/>
                    </a:lnTo>
                    <a:lnTo>
                      <a:pt x="580" y="281"/>
                    </a:lnTo>
                    <a:lnTo>
                      <a:pt x="580" y="283"/>
                    </a:lnTo>
                    <a:lnTo>
                      <a:pt x="582" y="283"/>
                    </a:lnTo>
                    <a:lnTo>
                      <a:pt x="582" y="284"/>
                    </a:lnTo>
                    <a:lnTo>
                      <a:pt x="584" y="284"/>
                    </a:lnTo>
                    <a:lnTo>
                      <a:pt x="584" y="286"/>
                    </a:lnTo>
                    <a:lnTo>
                      <a:pt x="584" y="288"/>
                    </a:lnTo>
                    <a:lnTo>
                      <a:pt x="584" y="290"/>
                    </a:lnTo>
                    <a:lnTo>
                      <a:pt x="582" y="290"/>
                    </a:lnTo>
                    <a:lnTo>
                      <a:pt x="582" y="292"/>
                    </a:lnTo>
                    <a:lnTo>
                      <a:pt x="582" y="294"/>
                    </a:lnTo>
                    <a:lnTo>
                      <a:pt x="580" y="294"/>
                    </a:lnTo>
                    <a:lnTo>
                      <a:pt x="580" y="296"/>
                    </a:lnTo>
                    <a:lnTo>
                      <a:pt x="578" y="296"/>
                    </a:lnTo>
                    <a:lnTo>
                      <a:pt x="578" y="298"/>
                    </a:lnTo>
                    <a:lnTo>
                      <a:pt x="578" y="300"/>
                    </a:lnTo>
                    <a:lnTo>
                      <a:pt x="578" y="302"/>
                    </a:lnTo>
                    <a:lnTo>
                      <a:pt x="578" y="304"/>
                    </a:lnTo>
                    <a:lnTo>
                      <a:pt x="578" y="306"/>
                    </a:lnTo>
                    <a:lnTo>
                      <a:pt x="580" y="306"/>
                    </a:lnTo>
                    <a:lnTo>
                      <a:pt x="580" y="307"/>
                    </a:lnTo>
                    <a:lnTo>
                      <a:pt x="578" y="307"/>
                    </a:lnTo>
                    <a:lnTo>
                      <a:pt x="578" y="309"/>
                    </a:lnTo>
                    <a:lnTo>
                      <a:pt x="576" y="309"/>
                    </a:lnTo>
                    <a:lnTo>
                      <a:pt x="575" y="309"/>
                    </a:lnTo>
                    <a:lnTo>
                      <a:pt x="575" y="311"/>
                    </a:lnTo>
                    <a:lnTo>
                      <a:pt x="573" y="311"/>
                    </a:lnTo>
                    <a:lnTo>
                      <a:pt x="573" y="309"/>
                    </a:lnTo>
                    <a:lnTo>
                      <a:pt x="571" y="309"/>
                    </a:lnTo>
                    <a:lnTo>
                      <a:pt x="569" y="309"/>
                    </a:lnTo>
                    <a:lnTo>
                      <a:pt x="569" y="311"/>
                    </a:lnTo>
                    <a:lnTo>
                      <a:pt x="567" y="311"/>
                    </a:lnTo>
                    <a:lnTo>
                      <a:pt x="567" y="313"/>
                    </a:lnTo>
                    <a:lnTo>
                      <a:pt x="565" y="313"/>
                    </a:lnTo>
                    <a:lnTo>
                      <a:pt x="565" y="315"/>
                    </a:lnTo>
                    <a:lnTo>
                      <a:pt x="563" y="315"/>
                    </a:lnTo>
                    <a:lnTo>
                      <a:pt x="561" y="315"/>
                    </a:lnTo>
                    <a:lnTo>
                      <a:pt x="559" y="315"/>
                    </a:lnTo>
                    <a:lnTo>
                      <a:pt x="559" y="317"/>
                    </a:lnTo>
                    <a:lnTo>
                      <a:pt x="559" y="319"/>
                    </a:lnTo>
                    <a:lnTo>
                      <a:pt x="559" y="321"/>
                    </a:lnTo>
                    <a:lnTo>
                      <a:pt x="559" y="323"/>
                    </a:lnTo>
                    <a:lnTo>
                      <a:pt x="561" y="323"/>
                    </a:lnTo>
                    <a:lnTo>
                      <a:pt x="561" y="325"/>
                    </a:lnTo>
                    <a:lnTo>
                      <a:pt x="559" y="325"/>
                    </a:lnTo>
                    <a:lnTo>
                      <a:pt x="559" y="327"/>
                    </a:lnTo>
                    <a:lnTo>
                      <a:pt x="561" y="327"/>
                    </a:lnTo>
                    <a:lnTo>
                      <a:pt x="561" y="329"/>
                    </a:lnTo>
                    <a:lnTo>
                      <a:pt x="561" y="331"/>
                    </a:lnTo>
                    <a:lnTo>
                      <a:pt x="561" y="332"/>
                    </a:lnTo>
                    <a:lnTo>
                      <a:pt x="561" y="334"/>
                    </a:lnTo>
                    <a:lnTo>
                      <a:pt x="563" y="334"/>
                    </a:lnTo>
                    <a:lnTo>
                      <a:pt x="563" y="336"/>
                    </a:lnTo>
                    <a:lnTo>
                      <a:pt x="561" y="336"/>
                    </a:lnTo>
                    <a:lnTo>
                      <a:pt x="561" y="338"/>
                    </a:lnTo>
                    <a:lnTo>
                      <a:pt x="561" y="340"/>
                    </a:lnTo>
                    <a:lnTo>
                      <a:pt x="561" y="342"/>
                    </a:lnTo>
                    <a:lnTo>
                      <a:pt x="559" y="342"/>
                    </a:lnTo>
                    <a:lnTo>
                      <a:pt x="559" y="344"/>
                    </a:lnTo>
                    <a:lnTo>
                      <a:pt x="559" y="346"/>
                    </a:lnTo>
                    <a:lnTo>
                      <a:pt x="559" y="348"/>
                    </a:lnTo>
                    <a:lnTo>
                      <a:pt x="559" y="350"/>
                    </a:lnTo>
                    <a:lnTo>
                      <a:pt x="559" y="352"/>
                    </a:lnTo>
                    <a:lnTo>
                      <a:pt x="561" y="352"/>
                    </a:lnTo>
                    <a:lnTo>
                      <a:pt x="561" y="354"/>
                    </a:lnTo>
                    <a:lnTo>
                      <a:pt x="559" y="354"/>
                    </a:lnTo>
                    <a:lnTo>
                      <a:pt x="561" y="354"/>
                    </a:lnTo>
                    <a:lnTo>
                      <a:pt x="561" y="355"/>
                    </a:lnTo>
                    <a:lnTo>
                      <a:pt x="561" y="357"/>
                    </a:lnTo>
                    <a:lnTo>
                      <a:pt x="563" y="357"/>
                    </a:lnTo>
                    <a:lnTo>
                      <a:pt x="563" y="359"/>
                    </a:lnTo>
                    <a:lnTo>
                      <a:pt x="563" y="361"/>
                    </a:lnTo>
                    <a:lnTo>
                      <a:pt x="565" y="361"/>
                    </a:lnTo>
                    <a:lnTo>
                      <a:pt x="565" y="363"/>
                    </a:lnTo>
                    <a:lnTo>
                      <a:pt x="565" y="365"/>
                    </a:lnTo>
                    <a:lnTo>
                      <a:pt x="563" y="365"/>
                    </a:lnTo>
                    <a:lnTo>
                      <a:pt x="563" y="367"/>
                    </a:lnTo>
                    <a:lnTo>
                      <a:pt x="561" y="367"/>
                    </a:lnTo>
                    <a:lnTo>
                      <a:pt x="561" y="369"/>
                    </a:lnTo>
                    <a:lnTo>
                      <a:pt x="559" y="369"/>
                    </a:lnTo>
                    <a:lnTo>
                      <a:pt x="559" y="371"/>
                    </a:lnTo>
                    <a:lnTo>
                      <a:pt x="557" y="373"/>
                    </a:lnTo>
                    <a:lnTo>
                      <a:pt x="557" y="375"/>
                    </a:lnTo>
                    <a:lnTo>
                      <a:pt x="557" y="377"/>
                    </a:lnTo>
                    <a:lnTo>
                      <a:pt x="555" y="377"/>
                    </a:lnTo>
                    <a:lnTo>
                      <a:pt x="553" y="377"/>
                    </a:lnTo>
                    <a:lnTo>
                      <a:pt x="553" y="375"/>
                    </a:lnTo>
                    <a:lnTo>
                      <a:pt x="551" y="375"/>
                    </a:lnTo>
                    <a:lnTo>
                      <a:pt x="551" y="377"/>
                    </a:lnTo>
                    <a:lnTo>
                      <a:pt x="550" y="377"/>
                    </a:lnTo>
                    <a:lnTo>
                      <a:pt x="550" y="375"/>
                    </a:lnTo>
                    <a:lnTo>
                      <a:pt x="550" y="373"/>
                    </a:lnTo>
                    <a:lnTo>
                      <a:pt x="548" y="373"/>
                    </a:lnTo>
                    <a:lnTo>
                      <a:pt x="548" y="371"/>
                    </a:lnTo>
                    <a:lnTo>
                      <a:pt x="546" y="371"/>
                    </a:lnTo>
                    <a:lnTo>
                      <a:pt x="546" y="373"/>
                    </a:lnTo>
                    <a:lnTo>
                      <a:pt x="546" y="375"/>
                    </a:lnTo>
                    <a:lnTo>
                      <a:pt x="546" y="377"/>
                    </a:lnTo>
                    <a:lnTo>
                      <a:pt x="544" y="377"/>
                    </a:lnTo>
                    <a:lnTo>
                      <a:pt x="544" y="379"/>
                    </a:lnTo>
                    <a:lnTo>
                      <a:pt x="546" y="379"/>
                    </a:lnTo>
                    <a:lnTo>
                      <a:pt x="546" y="380"/>
                    </a:lnTo>
                    <a:lnTo>
                      <a:pt x="548" y="380"/>
                    </a:lnTo>
                    <a:lnTo>
                      <a:pt x="548" y="382"/>
                    </a:lnTo>
                    <a:lnTo>
                      <a:pt x="548" y="384"/>
                    </a:lnTo>
                    <a:lnTo>
                      <a:pt x="546" y="386"/>
                    </a:lnTo>
                    <a:lnTo>
                      <a:pt x="544" y="386"/>
                    </a:lnTo>
                    <a:lnTo>
                      <a:pt x="542" y="386"/>
                    </a:lnTo>
                    <a:lnTo>
                      <a:pt x="542" y="388"/>
                    </a:lnTo>
                    <a:lnTo>
                      <a:pt x="540" y="388"/>
                    </a:lnTo>
                    <a:lnTo>
                      <a:pt x="538" y="388"/>
                    </a:lnTo>
                    <a:lnTo>
                      <a:pt x="536" y="388"/>
                    </a:lnTo>
                    <a:lnTo>
                      <a:pt x="534" y="388"/>
                    </a:lnTo>
                    <a:lnTo>
                      <a:pt x="534" y="390"/>
                    </a:lnTo>
                    <a:lnTo>
                      <a:pt x="532" y="390"/>
                    </a:lnTo>
                    <a:lnTo>
                      <a:pt x="532" y="392"/>
                    </a:lnTo>
                    <a:lnTo>
                      <a:pt x="530" y="394"/>
                    </a:lnTo>
                    <a:lnTo>
                      <a:pt x="528" y="394"/>
                    </a:lnTo>
                    <a:lnTo>
                      <a:pt x="528" y="396"/>
                    </a:lnTo>
                    <a:lnTo>
                      <a:pt x="527" y="396"/>
                    </a:lnTo>
                    <a:lnTo>
                      <a:pt x="527" y="398"/>
                    </a:lnTo>
                    <a:lnTo>
                      <a:pt x="525" y="398"/>
                    </a:lnTo>
                    <a:lnTo>
                      <a:pt x="523" y="398"/>
                    </a:lnTo>
                    <a:lnTo>
                      <a:pt x="523" y="400"/>
                    </a:lnTo>
                    <a:lnTo>
                      <a:pt x="521" y="400"/>
                    </a:lnTo>
                    <a:lnTo>
                      <a:pt x="519" y="400"/>
                    </a:lnTo>
                    <a:lnTo>
                      <a:pt x="517" y="400"/>
                    </a:lnTo>
                    <a:lnTo>
                      <a:pt x="515" y="400"/>
                    </a:lnTo>
                    <a:lnTo>
                      <a:pt x="515" y="402"/>
                    </a:lnTo>
                    <a:lnTo>
                      <a:pt x="517" y="402"/>
                    </a:lnTo>
                    <a:lnTo>
                      <a:pt x="517" y="403"/>
                    </a:lnTo>
                    <a:lnTo>
                      <a:pt x="515" y="403"/>
                    </a:lnTo>
                    <a:lnTo>
                      <a:pt x="515" y="405"/>
                    </a:lnTo>
                    <a:lnTo>
                      <a:pt x="515" y="407"/>
                    </a:lnTo>
                    <a:lnTo>
                      <a:pt x="513" y="407"/>
                    </a:lnTo>
                    <a:lnTo>
                      <a:pt x="513" y="409"/>
                    </a:lnTo>
                    <a:lnTo>
                      <a:pt x="513" y="411"/>
                    </a:lnTo>
                    <a:lnTo>
                      <a:pt x="513" y="413"/>
                    </a:lnTo>
                    <a:lnTo>
                      <a:pt x="515" y="415"/>
                    </a:lnTo>
                    <a:lnTo>
                      <a:pt x="515" y="417"/>
                    </a:lnTo>
                    <a:lnTo>
                      <a:pt x="515" y="419"/>
                    </a:lnTo>
                    <a:lnTo>
                      <a:pt x="515" y="421"/>
                    </a:lnTo>
                    <a:lnTo>
                      <a:pt x="515" y="423"/>
                    </a:lnTo>
                    <a:lnTo>
                      <a:pt x="515" y="425"/>
                    </a:lnTo>
                    <a:lnTo>
                      <a:pt x="515" y="427"/>
                    </a:lnTo>
                    <a:lnTo>
                      <a:pt x="515" y="428"/>
                    </a:lnTo>
                    <a:lnTo>
                      <a:pt x="515" y="430"/>
                    </a:lnTo>
                    <a:lnTo>
                      <a:pt x="515" y="432"/>
                    </a:lnTo>
                    <a:lnTo>
                      <a:pt x="515" y="434"/>
                    </a:lnTo>
                    <a:lnTo>
                      <a:pt x="517" y="434"/>
                    </a:lnTo>
                    <a:lnTo>
                      <a:pt x="517" y="432"/>
                    </a:lnTo>
                    <a:lnTo>
                      <a:pt x="519" y="432"/>
                    </a:lnTo>
                    <a:lnTo>
                      <a:pt x="519" y="430"/>
                    </a:lnTo>
                    <a:lnTo>
                      <a:pt x="521" y="430"/>
                    </a:lnTo>
                    <a:lnTo>
                      <a:pt x="521" y="432"/>
                    </a:lnTo>
                    <a:lnTo>
                      <a:pt x="523" y="434"/>
                    </a:lnTo>
                    <a:lnTo>
                      <a:pt x="523" y="436"/>
                    </a:lnTo>
                    <a:lnTo>
                      <a:pt x="525" y="440"/>
                    </a:lnTo>
                    <a:lnTo>
                      <a:pt x="527" y="440"/>
                    </a:lnTo>
                    <a:lnTo>
                      <a:pt x="528" y="438"/>
                    </a:lnTo>
                    <a:lnTo>
                      <a:pt x="530" y="438"/>
                    </a:lnTo>
                    <a:lnTo>
                      <a:pt x="530" y="440"/>
                    </a:lnTo>
                    <a:lnTo>
                      <a:pt x="532" y="442"/>
                    </a:lnTo>
                    <a:lnTo>
                      <a:pt x="532" y="444"/>
                    </a:lnTo>
                    <a:lnTo>
                      <a:pt x="530" y="446"/>
                    </a:lnTo>
                    <a:lnTo>
                      <a:pt x="530" y="448"/>
                    </a:lnTo>
                    <a:lnTo>
                      <a:pt x="530" y="450"/>
                    </a:lnTo>
                    <a:lnTo>
                      <a:pt x="528" y="451"/>
                    </a:lnTo>
                    <a:lnTo>
                      <a:pt x="528" y="453"/>
                    </a:lnTo>
                    <a:lnTo>
                      <a:pt x="528" y="455"/>
                    </a:lnTo>
                    <a:lnTo>
                      <a:pt x="527" y="455"/>
                    </a:lnTo>
                    <a:lnTo>
                      <a:pt x="527" y="457"/>
                    </a:lnTo>
                    <a:lnTo>
                      <a:pt x="525" y="457"/>
                    </a:lnTo>
                    <a:lnTo>
                      <a:pt x="525" y="459"/>
                    </a:lnTo>
                    <a:lnTo>
                      <a:pt x="525" y="461"/>
                    </a:lnTo>
                    <a:lnTo>
                      <a:pt x="525" y="463"/>
                    </a:lnTo>
                    <a:lnTo>
                      <a:pt x="525" y="465"/>
                    </a:lnTo>
                    <a:lnTo>
                      <a:pt x="523" y="465"/>
                    </a:lnTo>
                    <a:lnTo>
                      <a:pt x="523" y="467"/>
                    </a:lnTo>
                    <a:lnTo>
                      <a:pt x="523" y="469"/>
                    </a:lnTo>
                    <a:lnTo>
                      <a:pt x="523" y="471"/>
                    </a:lnTo>
                    <a:lnTo>
                      <a:pt x="523" y="473"/>
                    </a:lnTo>
                    <a:lnTo>
                      <a:pt x="523" y="475"/>
                    </a:lnTo>
                    <a:lnTo>
                      <a:pt x="523" y="476"/>
                    </a:lnTo>
                    <a:lnTo>
                      <a:pt x="523" y="478"/>
                    </a:lnTo>
                    <a:lnTo>
                      <a:pt x="523" y="480"/>
                    </a:lnTo>
                    <a:lnTo>
                      <a:pt x="523" y="482"/>
                    </a:lnTo>
                    <a:lnTo>
                      <a:pt x="523" y="484"/>
                    </a:lnTo>
                    <a:lnTo>
                      <a:pt x="523" y="486"/>
                    </a:lnTo>
                    <a:lnTo>
                      <a:pt x="523" y="488"/>
                    </a:lnTo>
                    <a:lnTo>
                      <a:pt x="523" y="490"/>
                    </a:lnTo>
                    <a:lnTo>
                      <a:pt x="521" y="490"/>
                    </a:lnTo>
                    <a:lnTo>
                      <a:pt x="521" y="492"/>
                    </a:lnTo>
                    <a:lnTo>
                      <a:pt x="519" y="494"/>
                    </a:lnTo>
                    <a:lnTo>
                      <a:pt x="517" y="496"/>
                    </a:lnTo>
                    <a:lnTo>
                      <a:pt x="515" y="496"/>
                    </a:lnTo>
                    <a:lnTo>
                      <a:pt x="515" y="498"/>
                    </a:lnTo>
                    <a:lnTo>
                      <a:pt x="513" y="499"/>
                    </a:lnTo>
                    <a:lnTo>
                      <a:pt x="511" y="501"/>
                    </a:lnTo>
                    <a:lnTo>
                      <a:pt x="509" y="503"/>
                    </a:lnTo>
                    <a:lnTo>
                      <a:pt x="509" y="505"/>
                    </a:lnTo>
                    <a:lnTo>
                      <a:pt x="507" y="507"/>
                    </a:lnTo>
                    <a:lnTo>
                      <a:pt x="507" y="509"/>
                    </a:lnTo>
                    <a:lnTo>
                      <a:pt x="507" y="511"/>
                    </a:lnTo>
                    <a:lnTo>
                      <a:pt x="505" y="511"/>
                    </a:lnTo>
                    <a:lnTo>
                      <a:pt x="505" y="513"/>
                    </a:lnTo>
                    <a:lnTo>
                      <a:pt x="492" y="521"/>
                    </a:lnTo>
                    <a:lnTo>
                      <a:pt x="482" y="526"/>
                    </a:lnTo>
                    <a:lnTo>
                      <a:pt x="475" y="532"/>
                    </a:lnTo>
                    <a:lnTo>
                      <a:pt x="475" y="534"/>
                    </a:lnTo>
                    <a:lnTo>
                      <a:pt x="477" y="534"/>
                    </a:lnTo>
                    <a:lnTo>
                      <a:pt x="479" y="536"/>
                    </a:lnTo>
                    <a:lnTo>
                      <a:pt x="479" y="538"/>
                    </a:lnTo>
                    <a:lnTo>
                      <a:pt x="480" y="538"/>
                    </a:lnTo>
                    <a:lnTo>
                      <a:pt x="480" y="540"/>
                    </a:lnTo>
                    <a:lnTo>
                      <a:pt x="482" y="540"/>
                    </a:lnTo>
                    <a:lnTo>
                      <a:pt x="482" y="542"/>
                    </a:lnTo>
                    <a:lnTo>
                      <a:pt x="484" y="542"/>
                    </a:lnTo>
                    <a:lnTo>
                      <a:pt x="486" y="544"/>
                    </a:lnTo>
                    <a:lnTo>
                      <a:pt x="488" y="544"/>
                    </a:lnTo>
                    <a:lnTo>
                      <a:pt x="490" y="548"/>
                    </a:lnTo>
                    <a:lnTo>
                      <a:pt x="490" y="549"/>
                    </a:lnTo>
                    <a:lnTo>
                      <a:pt x="492" y="549"/>
                    </a:lnTo>
                    <a:lnTo>
                      <a:pt x="492" y="551"/>
                    </a:lnTo>
                    <a:lnTo>
                      <a:pt x="494" y="551"/>
                    </a:lnTo>
                    <a:lnTo>
                      <a:pt x="494" y="553"/>
                    </a:lnTo>
                    <a:lnTo>
                      <a:pt x="496" y="553"/>
                    </a:lnTo>
                    <a:lnTo>
                      <a:pt x="498" y="553"/>
                    </a:lnTo>
                    <a:lnTo>
                      <a:pt x="498" y="555"/>
                    </a:lnTo>
                    <a:lnTo>
                      <a:pt x="500" y="555"/>
                    </a:lnTo>
                    <a:lnTo>
                      <a:pt x="500" y="553"/>
                    </a:lnTo>
                    <a:lnTo>
                      <a:pt x="502" y="555"/>
                    </a:lnTo>
                    <a:lnTo>
                      <a:pt x="503" y="555"/>
                    </a:lnTo>
                    <a:lnTo>
                      <a:pt x="503" y="557"/>
                    </a:lnTo>
                    <a:lnTo>
                      <a:pt x="505" y="557"/>
                    </a:lnTo>
                    <a:lnTo>
                      <a:pt x="505" y="555"/>
                    </a:lnTo>
                    <a:lnTo>
                      <a:pt x="507" y="555"/>
                    </a:lnTo>
                    <a:lnTo>
                      <a:pt x="507" y="557"/>
                    </a:lnTo>
                    <a:lnTo>
                      <a:pt x="509" y="557"/>
                    </a:lnTo>
                    <a:lnTo>
                      <a:pt x="507" y="557"/>
                    </a:lnTo>
                    <a:lnTo>
                      <a:pt x="509" y="559"/>
                    </a:lnTo>
                    <a:lnTo>
                      <a:pt x="507" y="559"/>
                    </a:lnTo>
                    <a:lnTo>
                      <a:pt x="509" y="559"/>
                    </a:lnTo>
                    <a:lnTo>
                      <a:pt x="509" y="561"/>
                    </a:lnTo>
                    <a:lnTo>
                      <a:pt x="507" y="561"/>
                    </a:lnTo>
                    <a:lnTo>
                      <a:pt x="507" y="563"/>
                    </a:lnTo>
                    <a:lnTo>
                      <a:pt x="507" y="565"/>
                    </a:lnTo>
                    <a:lnTo>
                      <a:pt x="509" y="565"/>
                    </a:lnTo>
                    <a:lnTo>
                      <a:pt x="509" y="567"/>
                    </a:lnTo>
                    <a:lnTo>
                      <a:pt x="507" y="567"/>
                    </a:lnTo>
                    <a:lnTo>
                      <a:pt x="505" y="567"/>
                    </a:lnTo>
                    <a:lnTo>
                      <a:pt x="505" y="569"/>
                    </a:lnTo>
                    <a:lnTo>
                      <a:pt x="505" y="571"/>
                    </a:lnTo>
                    <a:lnTo>
                      <a:pt x="505" y="572"/>
                    </a:lnTo>
                    <a:lnTo>
                      <a:pt x="505" y="574"/>
                    </a:lnTo>
                    <a:lnTo>
                      <a:pt x="505" y="576"/>
                    </a:lnTo>
                    <a:lnTo>
                      <a:pt x="505" y="578"/>
                    </a:lnTo>
                    <a:lnTo>
                      <a:pt x="507" y="578"/>
                    </a:lnTo>
                    <a:lnTo>
                      <a:pt x="507" y="580"/>
                    </a:lnTo>
                    <a:lnTo>
                      <a:pt x="507" y="582"/>
                    </a:lnTo>
                    <a:lnTo>
                      <a:pt x="507" y="584"/>
                    </a:lnTo>
                    <a:lnTo>
                      <a:pt x="509" y="584"/>
                    </a:lnTo>
                    <a:lnTo>
                      <a:pt x="507" y="584"/>
                    </a:lnTo>
                    <a:lnTo>
                      <a:pt x="507" y="586"/>
                    </a:lnTo>
                    <a:lnTo>
                      <a:pt x="509" y="586"/>
                    </a:lnTo>
                    <a:lnTo>
                      <a:pt x="509" y="588"/>
                    </a:lnTo>
                    <a:lnTo>
                      <a:pt x="511" y="588"/>
                    </a:lnTo>
                    <a:lnTo>
                      <a:pt x="511" y="590"/>
                    </a:lnTo>
                    <a:lnTo>
                      <a:pt x="513" y="590"/>
                    </a:lnTo>
                    <a:lnTo>
                      <a:pt x="513" y="592"/>
                    </a:lnTo>
                    <a:lnTo>
                      <a:pt x="513" y="594"/>
                    </a:lnTo>
                    <a:lnTo>
                      <a:pt x="511" y="594"/>
                    </a:lnTo>
                    <a:lnTo>
                      <a:pt x="511" y="596"/>
                    </a:lnTo>
                    <a:lnTo>
                      <a:pt x="511" y="597"/>
                    </a:lnTo>
                    <a:lnTo>
                      <a:pt x="511" y="599"/>
                    </a:lnTo>
                    <a:lnTo>
                      <a:pt x="511" y="601"/>
                    </a:lnTo>
                    <a:lnTo>
                      <a:pt x="513" y="601"/>
                    </a:lnTo>
                    <a:lnTo>
                      <a:pt x="515" y="601"/>
                    </a:lnTo>
                    <a:lnTo>
                      <a:pt x="515" y="603"/>
                    </a:lnTo>
                    <a:lnTo>
                      <a:pt x="517" y="603"/>
                    </a:lnTo>
                    <a:lnTo>
                      <a:pt x="515" y="603"/>
                    </a:lnTo>
                    <a:lnTo>
                      <a:pt x="515" y="605"/>
                    </a:lnTo>
                    <a:lnTo>
                      <a:pt x="513" y="605"/>
                    </a:lnTo>
                    <a:lnTo>
                      <a:pt x="513" y="607"/>
                    </a:lnTo>
                    <a:lnTo>
                      <a:pt x="515" y="607"/>
                    </a:lnTo>
                    <a:lnTo>
                      <a:pt x="515" y="609"/>
                    </a:lnTo>
                    <a:lnTo>
                      <a:pt x="517" y="609"/>
                    </a:lnTo>
                    <a:lnTo>
                      <a:pt x="517" y="611"/>
                    </a:lnTo>
                    <a:lnTo>
                      <a:pt x="515" y="611"/>
                    </a:lnTo>
                    <a:lnTo>
                      <a:pt x="513" y="611"/>
                    </a:lnTo>
                    <a:lnTo>
                      <a:pt x="515" y="611"/>
                    </a:lnTo>
                    <a:lnTo>
                      <a:pt x="515" y="613"/>
                    </a:lnTo>
                    <a:lnTo>
                      <a:pt x="513" y="613"/>
                    </a:lnTo>
                    <a:lnTo>
                      <a:pt x="513" y="615"/>
                    </a:lnTo>
                    <a:lnTo>
                      <a:pt x="511" y="615"/>
                    </a:lnTo>
                    <a:lnTo>
                      <a:pt x="511" y="613"/>
                    </a:lnTo>
                    <a:lnTo>
                      <a:pt x="509" y="613"/>
                    </a:lnTo>
                    <a:lnTo>
                      <a:pt x="509" y="615"/>
                    </a:lnTo>
                    <a:lnTo>
                      <a:pt x="509" y="617"/>
                    </a:lnTo>
                    <a:lnTo>
                      <a:pt x="507" y="617"/>
                    </a:lnTo>
                    <a:lnTo>
                      <a:pt x="507" y="615"/>
                    </a:lnTo>
                    <a:lnTo>
                      <a:pt x="505" y="615"/>
                    </a:lnTo>
                    <a:lnTo>
                      <a:pt x="503" y="615"/>
                    </a:lnTo>
                    <a:lnTo>
                      <a:pt x="503" y="617"/>
                    </a:lnTo>
                    <a:lnTo>
                      <a:pt x="502" y="617"/>
                    </a:lnTo>
                    <a:lnTo>
                      <a:pt x="502" y="615"/>
                    </a:lnTo>
                    <a:lnTo>
                      <a:pt x="500" y="615"/>
                    </a:lnTo>
                    <a:lnTo>
                      <a:pt x="498" y="615"/>
                    </a:lnTo>
                    <a:lnTo>
                      <a:pt x="498" y="613"/>
                    </a:lnTo>
                    <a:lnTo>
                      <a:pt x="496" y="613"/>
                    </a:lnTo>
                    <a:lnTo>
                      <a:pt x="494" y="613"/>
                    </a:lnTo>
                    <a:lnTo>
                      <a:pt x="492" y="613"/>
                    </a:lnTo>
                    <a:lnTo>
                      <a:pt x="490" y="613"/>
                    </a:lnTo>
                    <a:lnTo>
                      <a:pt x="490" y="615"/>
                    </a:lnTo>
                    <a:lnTo>
                      <a:pt x="488" y="615"/>
                    </a:lnTo>
                    <a:lnTo>
                      <a:pt x="488" y="617"/>
                    </a:lnTo>
                    <a:lnTo>
                      <a:pt x="486" y="617"/>
                    </a:lnTo>
                    <a:lnTo>
                      <a:pt x="486" y="619"/>
                    </a:lnTo>
                    <a:lnTo>
                      <a:pt x="484" y="619"/>
                    </a:lnTo>
                    <a:lnTo>
                      <a:pt x="482" y="619"/>
                    </a:lnTo>
                    <a:lnTo>
                      <a:pt x="480" y="619"/>
                    </a:lnTo>
                    <a:lnTo>
                      <a:pt x="479" y="619"/>
                    </a:lnTo>
                    <a:lnTo>
                      <a:pt x="477" y="619"/>
                    </a:lnTo>
                    <a:lnTo>
                      <a:pt x="475" y="619"/>
                    </a:lnTo>
                    <a:lnTo>
                      <a:pt x="473" y="619"/>
                    </a:lnTo>
                    <a:lnTo>
                      <a:pt x="471" y="619"/>
                    </a:lnTo>
                    <a:lnTo>
                      <a:pt x="471" y="617"/>
                    </a:lnTo>
                    <a:lnTo>
                      <a:pt x="469" y="617"/>
                    </a:lnTo>
                    <a:lnTo>
                      <a:pt x="467" y="619"/>
                    </a:lnTo>
                    <a:lnTo>
                      <a:pt x="465" y="619"/>
                    </a:lnTo>
                    <a:lnTo>
                      <a:pt x="463" y="619"/>
                    </a:lnTo>
                    <a:lnTo>
                      <a:pt x="461" y="619"/>
                    </a:lnTo>
                    <a:lnTo>
                      <a:pt x="459" y="619"/>
                    </a:lnTo>
                    <a:lnTo>
                      <a:pt x="459" y="617"/>
                    </a:lnTo>
                    <a:lnTo>
                      <a:pt x="457" y="617"/>
                    </a:lnTo>
                    <a:lnTo>
                      <a:pt x="457" y="615"/>
                    </a:lnTo>
                    <a:lnTo>
                      <a:pt x="455" y="615"/>
                    </a:lnTo>
                    <a:lnTo>
                      <a:pt x="454" y="615"/>
                    </a:lnTo>
                    <a:lnTo>
                      <a:pt x="454" y="613"/>
                    </a:lnTo>
                    <a:lnTo>
                      <a:pt x="452" y="613"/>
                    </a:lnTo>
                    <a:lnTo>
                      <a:pt x="450" y="613"/>
                    </a:lnTo>
                    <a:lnTo>
                      <a:pt x="448" y="611"/>
                    </a:lnTo>
                    <a:lnTo>
                      <a:pt x="446" y="611"/>
                    </a:lnTo>
                    <a:lnTo>
                      <a:pt x="444" y="611"/>
                    </a:lnTo>
                    <a:lnTo>
                      <a:pt x="442" y="611"/>
                    </a:lnTo>
                    <a:lnTo>
                      <a:pt x="442" y="609"/>
                    </a:lnTo>
                    <a:lnTo>
                      <a:pt x="440" y="609"/>
                    </a:lnTo>
                    <a:lnTo>
                      <a:pt x="438" y="611"/>
                    </a:lnTo>
                    <a:lnTo>
                      <a:pt x="436" y="611"/>
                    </a:lnTo>
                    <a:lnTo>
                      <a:pt x="438" y="611"/>
                    </a:lnTo>
                    <a:lnTo>
                      <a:pt x="438" y="613"/>
                    </a:lnTo>
                    <a:lnTo>
                      <a:pt x="436" y="613"/>
                    </a:lnTo>
                    <a:lnTo>
                      <a:pt x="434" y="613"/>
                    </a:lnTo>
                    <a:lnTo>
                      <a:pt x="434" y="611"/>
                    </a:lnTo>
                    <a:lnTo>
                      <a:pt x="434" y="609"/>
                    </a:lnTo>
                    <a:lnTo>
                      <a:pt x="432" y="609"/>
                    </a:lnTo>
                    <a:lnTo>
                      <a:pt x="431" y="609"/>
                    </a:lnTo>
                    <a:lnTo>
                      <a:pt x="429" y="609"/>
                    </a:lnTo>
                    <a:lnTo>
                      <a:pt x="429" y="611"/>
                    </a:lnTo>
                    <a:lnTo>
                      <a:pt x="427" y="611"/>
                    </a:lnTo>
                    <a:lnTo>
                      <a:pt x="425" y="611"/>
                    </a:lnTo>
                    <a:lnTo>
                      <a:pt x="423" y="611"/>
                    </a:lnTo>
                    <a:lnTo>
                      <a:pt x="421" y="611"/>
                    </a:lnTo>
                    <a:lnTo>
                      <a:pt x="421" y="613"/>
                    </a:lnTo>
                    <a:lnTo>
                      <a:pt x="419" y="613"/>
                    </a:lnTo>
                    <a:lnTo>
                      <a:pt x="417" y="613"/>
                    </a:lnTo>
                    <a:lnTo>
                      <a:pt x="415" y="613"/>
                    </a:lnTo>
                    <a:lnTo>
                      <a:pt x="413" y="613"/>
                    </a:lnTo>
                    <a:lnTo>
                      <a:pt x="413" y="615"/>
                    </a:lnTo>
                    <a:lnTo>
                      <a:pt x="411" y="615"/>
                    </a:lnTo>
                    <a:lnTo>
                      <a:pt x="411" y="617"/>
                    </a:lnTo>
                    <a:lnTo>
                      <a:pt x="409" y="617"/>
                    </a:lnTo>
                    <a:lnTo>
                      <a:pt x="407" y="617"/>
                    </a:lnTo>
                    <a:lnTo>
                      <a:pt x="406" y="617"/>
                    </a:lnTo>
                    <a:lnTo>
                      <a:pt x="404" y="617"/>
                    </a:lnTo>
                    <a:lnTo>
                      <a:pt x="404" y="615"/>
                    </a:lnTo>
                    <a:lnTo>
                      <a:pt x="402" y="615"/>
                    </a:lnTo>
                    <a:lnTo>
                      <a:pt x="400" y="615"/>
                    </a:lnTo>
                    <a:lnTo>
                      <a:pt x="400" y="613"/>
                    </a:lnTo>
                    <a:lnTo>
                      <a:pt x="400" y="611"/>
                    </a:lnTo>
                    <a:lnTo>
                      <a:pt x="398" y="611"/>
                    </a:lnTo>
                    <a:lnTo>
                      <a:pt x="398" y="609"/>
                    </a:lnTo>
                    <a:lnTo>
                      <a:pt x="398" y="607"/>
                    </a:lnTo>
                    <a:lnTo>
                      <a:pt x="398" y="605"/>
                    </a:lnTo>
                    <a:lnTo>
                      <a:pt x="400" y="605"/>
                    </a:lnTo>
                    <a:lnTo>
                      <a:pt x="400" y="603"/>
                    </a:lnTo>
                    <a:lnTo>
                      <a:pt x="400" y="601"/>
                    </a:lnTo>
                    <a:lnTo>
                      <a:pt x="400" y="599"/>
                    </a:lnTo>
                    <a:lnTo>
                      <a:pt x="400" y="597"/>
                    </a:lnTo>
                    <a:lnTo>
                      <a:pt x="402" y="597"/>
                    </a:lnTo>
                    <a:lnTo>
                      <a:pt x="402" y="596"/>
                    </a:lnTo>
                    <a:lnTo>
                      <a:pt x="402" y="594"/>
                    </a:lnTo>
                    <a:lnTo>
                      <a:pt x="400" y="594"/>
                    </a:lnTo>
                    <a:lnTo>
                      <a:pt x="400" y="592"/>
                    </a:lnTo>
                    <a:lnTo>
                      <a:pt x="398" y="592"/>
                    </a:lnTo>
                    <a:lnTo>
                      <a:pt x="400" y="592"/>
                    </a:lnTo>
                    <a:lnTo>
                      <a:pt x="400" y="590"/>
                    </a:lnTo>
                    <a:lnTo>
                      <a:pt x="400" y="588"/>
                    </a:lnTo>
                    <a:lnTo>
                      <a:pt x="400" y="586"/>
                    </a:lnTo>
                    <a:lnTo>
                      <a:pt x="400" y="584"/>
                    </a:lnTo>
                    <a:lnTo>
                      <a:pt x="402" y="584"/>
                    </a:lnTo>
                    <a:lnTo>
                      <a:pt x="402" y="582"/>
                    </a:lnTo>
                    <a:lnTo>
                      <a:pt x="402" y="580"/>
                    </a:lnTo>
                    <a:lnTo>
                      <a:pt x="400" y="580"/>
                    </a:lnTo>
                    <a:lnTo>
                      <a:pt x="402" y="580"/>
                    </a:lnTo>
                    <a:lnTo>
                      <a:pt x="402" y="578"/>
                    </a:lnTo>
                    <a:lnTo>
                      <a:pt x="400" y="578"/>
                    </a:lnTo>
                    <a:lnTo>
                      <a:pt x="400" y="576"/>
                    </a:lnTo>
                    <a:lnTo>
                      <a:pt x="400" y="574"/>
                    </a:lnTo>
                    <a:lnTo>
                      <a:pt x="402" y="574"/>
                    </a:lnTo>
                    <a:lnTo>
                      <a:pt x="402" y="572"/>
                    </a:lnTo>
                    <a:lnTo>
                      <a:pt x="402" y="571"/>
                    </a:lnTo>
                    <a:lnTo>
                      <a:pt x="402" y="569"/>
                    </a:lnTo>
                    <a:lnTo>
                      <a:pt x="404" y="569"/>
                    </a:lnTo>
                    <a:lnTo>
                      <a:pt x="404" y="567"/>
                    </a:lnTo>
                    <a:lnTo>
                      <a:pt x="404" y="565"/>
                    </a:lnTo>
                    <a:lnTo>
                      <a:pt x="406" y="565"/>
                    </a:lnTo>
                    <a:lnTo>
                      <a:pt x="406" y="563"/>
                    </a:lnTo>
                    <a:lnTo>
                      <a:pt x="406" y="561"/>
                    </a:lnTo>
                    <a:lnTo>
                      <a:pt x="407" y="561"/>
                    </a:lnTo>
                    <a:lnTo>
                      <a:pt x="409" y="561"/>
                    </a:lnTo>
                    <a:lnTo>
                      <a:pt x="409" y="559"/>
                    </a:lnTo>
                    <a:lnTo>
                      <a:pt x="409" y="557"/>
                    </a:lnTo>
                    <a:lnTo>
                      <a:pt x="409" y="555"/>
                    </a:lnTo>
                    <a:lnTo>
                      <a:pt x="411" y="555"/>
                    </a:lnTo>
                    <a:lnTo>
                      <a:pt x="411" y="553"/>
                    </a:lnTo>
                    <a:lnTo>
                      <a:pt x="411" y="551"/>
                    </a:lnTo>
                    <a:lnTo>
                      <a:pt x="411" y="549"/>
                    </a:lnTo>
                    <a:lnTo>
                      <a:pt x="411" y="548"/>
                    </a:lnTo>
                    <a:lnTo>
                      <a:pt x="411" y="546"/>
                    </a:lnTo>
                    <a:lnTo>
                      <a:pt x="411" y="544"/>
                    </a:lnTo>
                    <a:lnTo>
                      <a:pt x="409" y="544"/>
                    </a:lnTo>
                    <a:lnTo>
                      <a:pt x="409" y="542"/>
                    </a:lnTo>
                    <a:lnTo>
                      <a:pt x="411" y="542"/>
                    </a:lnTo>
                    <a:lnTo>
                      <a:pt x="411" y="540"/>
                    </a:lnTo>
                    <a:lnTo>
                      <a:pt x="409" y="542"/>
                    </a:lnTo>
                    <a:lnTo>
                      <a:pt x="409" y="540"/>
                    </a:lnTo>
                    <a:lnTo>
                      <a:pt x="407" y="540"/>
                    </a:lnTo>
                    <a:lnTo>
                      <a:pt x="406" y="540"/>
                    </a:lnTo>
                    <a:lnTo>
                      <a:pt x="404" y="540"/>
                    </a:lnTo>
                    <a:lnTo>
                      <a:pt x="406" y="540"/>
                    </a:lnTo>
                    <a:lnTo>
                      <a:pt x="404" y="540"/>
                    </a:lnTo>
                    <a:lnTo>
                      <a:pt x="404" y="542"/>
                    </a:lnTo>
                    <a:lnTo>
                      <a:pt x="404" y="540"/>
                    </a:lnTo>
                    <a:lnTo>
                      <a:pt x="404" y="542"/>
                    </a:lnTo>
                    <a:lnTo>
                      <a:pt x="404" y="540"/>
                    </a:lnTo>
                    <a:lnTo>
                      <a:pt x="402" y="540"/>
                    </a:lnTo>
                    <a:lnTo>
                      <a:pt x="400" y="540"/>
                    </a:lnTo>
                    <a:lnTo>
                      <a:pt x="400" y="542"/>
                    </a:lnTo>
                    <a:lnTo>
                      <a:pt x="400" y="540"/>
                    </a:lnTo>
                    <a:lnTo>
                      <a:pt x="398" y="540"/>
                    </a:lnTo>
                    <a:lnTo>
                      <a:pt x="398" y="542"/>
                    </a:lnTo>
                    <a:lnTo>
                      <a:pt x="396" y="542"/>
                    </a:lnTo>
                    <a:lnTo>
                      <a:pt x="394" y="542"/>
                    </a:lnTo>
                    <a:lnTo>
                      <a:pt x="392" y="542"/>
                    </a:lnTo>
                    <a:lnTo>
                      <a:pt x="390" y="542"/>
                    </a:lnTo>
                    <a:lnTo>
                      <a:pt x="390" y="544"/>
                    </a:lnTo>
                    <a:lnTo>
                      <a:pt x="390" y="542"/>
                    </a:lnTo>
                    <a:lnTo>
                      <a:pt x="388" y="542"/>
                    </a:lnTo>
                    <a:lnTo>
                      <a:pt x="388" y="540"/>
                    </a:lnTo>
                    <a:lnTo>
                      <a:pt x="386" y="540"/>
                    </a:lnTo>
                    <a:lnTo>
                      <a:pt x="384" y="540"/>
                    </a:lnTo>
                    <a:lnTo>
                      <a:pt x="384" y="538"/>
                    </a:lnTo>
                    <a:lnTo>
                      <a:pt x="383" y="538"/>
                    </a:lnTo>
                    <a:lnTo>
                      <a:pt x="383" y="536"/>
                    </a:lnTo>
                    <a:lnTo>
                      <a:pt x="381" y="536"/>
                    </a:lnTo>
                    <a:lnTo>
                      <a:pt x="379" y="536"/>
                    </a:lnTo>
                    <a:lnTo>
                      <a:pt x="379" y="534"/>
                    </a:lnTo>
                    <a:lnTo>
                      <a:pt x="377" y="534"/>
                    </a:lnTo>
                    <a:lnTo>
                      <a:pt x="377" y="532"/>
                    </a:lnTo>
                    <a:lnTo>
                      <a:pt x="375" y="532"/>
                    </a:lnTo>
                    <a:lnTo>
                      <a:pt x="373" y="532"/>
                    </a:lnTo>
                    <a:lnTo>
                      <a:pt x="373" y="530"/>
                    </a:lnTo>
                    <a:lnTo>
                      <a:pt x="371" y="530"/>
                    </a:lnTo>
                    <a:lnTo>
                      <a:pt x="369" y="530"/>
                    </a:lnTo>
                    <a:lnTo>
                      <a:pt x="369" y="528"/>
                    </a:lnTo>
                    <a:lnTo>
                      <a:pt x="367" y="528"/>
                    </a:lnTo>
                    <a:lnTo>
                      <a:pt x="365" y="528"/>
                    </a:lnTo>
                    <a:lnTo>
                      <a:pt x="363" y="528"/>
                    </a:lnTo>
                    <a:lnTo>
                      <a:pt x="363" y="526"/>
                    </a:lnTo>
                    <a:lnTo>
                      <a:pt x="361" y="526"/>
                    </a:lnTo>
                    <a:lnTo>
                      <a:pt x="363" y="524"/>
                    </a:lnTo>
                    <a:lnTo>
                      <a:pt x="363" y="523"/>
                    </a:lnTo>
                    <a:lnTo>
                      <a:pt x="361" y="523"/>
                    </a:lnTo>
                    <a:lnTo>
                      <a:pt x="361" y="521"/>
                    </a:lnTo>
                    <a:lnTo>
                      <a:pt x="359" y="519"/>
                    </a:lnTo>
                    <a:lnTo>
                      <a:pt x="358" y="519"/>
                    </a:lnTo>
                    <a:lnTo>
                      <a:pt x="356" y="517"/>
                    </a:lnTo>
                    <a:lnTo>
                      <a:pt x="354" y="517"/>
                    </a:lnTo>
                    <a:lnTo>
                      <a:pt x="352" y="517"/>
                    </a:lnTo>
                    <a:lnTo>
                      <a:pt x="354" y="517"/>
                    </a:lnTo>
                    <a:lnTo>
                      <a:pt x="354" y="515"/>
                    </a:lnTo>
                    <a:lnTo>
                      <a:pt x="354" y="513"/>
                    </a:lnTo>
                    <a:lnTo>
                      <a:pt x="354" y="511"/>
                    </a:lnTo>
                    <a:lnTo>
                      <a:pt x="356" y="511"/>
                    </a:lnTo>
                    <a:lnTo>
                      <a:pt x="356" y="509"/>
                    </a:lnTo>
                    <a:lnTo>
                      <a:pt x="358" y="509"/>
                    </a:lnTo>
                    <a:lnTo>
                      <a:pt x="359" y="507"/>
                    </a:lnTo>
                    <a:lnTo>
                      <a:pt x="361" y="507"/>
                    </a:lnTo>
                    <a:lnTo>
                      <a:pt x="361" y="505"/>
                    </a:lnTo>
                    <a:lnTo>
                      <a:pt x="359" y="505"/>
                    </a:lnTo>
                    <a:lnTo>
                      <a:pt x="359" y="503"/>
                    </a:lnTo>
                    <a:lnTo>
                      <a:pt x="359" y="501"/>
                    </a:lnTo>
                    <a:lnTo>
                      <a:pt x="361" y="501"/>
                    </a:lnTo>
                    <a:lnTo>
                      <a:pt x="361" y="499"/>
                    </a:lnTo>
                    <a:lnTo>
                      <a:pt x="361" y="498"/>
                    </a:lnTo>
                    <a:lnTo>
                      <a:pt x="359" y="498"/>
                    </a:lnTo>
                    <a:lnTo>
                      <a:pt x="359" y="496"/>
                    </a:lnTo>
                    <a:lnTo>
                      <a:pt x="358" y="496"/>
                    </a:lnTo>
                    <a:lnTo>
                      <a:pt x="356" y="496"/>
                    </a:lnTo>
                    <a:lnTo>
                      <a:pt x="356" y="494"/>
                    </a:lnTo>
                    <a:lnTo>
                      <a:pt x="356" y="496"/>
                    </a:lnTo>
                    <a:lnTo>
                      <a:pt x="356" y="494"/>
                    </a:lnTo>
                    <a:lnTo>
                      <a:pt x="354" y="494"/>
                    </a:lnTo>
                    <a:lnTo>
                      <a:pt x="354" y="492"/>
                    </a:lnTo>
                    <a:lnTo>
                      <a:pt x="352" y="492"/>
                    </a:lnTo>
                    <a:lnTo>
                      <a:pt x="350" y="492"/>
                    </a:lnTo>
                    <a:lnTo>
                      <a:pt x="350" y="490"/>
                    </a:lnTo>
                    <a:lnTo>
                      <a:pt x="348" y="490"/>
                    </a:lnTo>
                    <a:lnTo>
                      <a:pt x="348" y="488"/>
                    </a:lnTo>
                    <a:lnTo>
                      <a:pt x="348" y="490"/>
                    </a:lnTo>
                    <a:lnTo>
                      <a:pt x="348" y="488"/>
                    </a:lnTo>
                    <a:lnTo>
                      <a:pt x="346" y="490"/>
                    </a:lnTo>
                    <a:lnTo>
                      <a:pt x="344" y="490"/>
                    </a:lnTo>
                    <a:lnTo>
                      <a:pt x="344" y="492"/>
                    </a:lnTo>
                    <a:lnTo>
                      <a:pt x="342" y="492"/>
                    </a:lnTo>
                    <a:lnTo>
                      <a:pt x="340" y="492"/>
                    </a:lnTo>
                    <a:lnTo>
                      <a:pt x="340" y="494"/>
                    </a:lnTo>
                    <a:lnTo>
                      <a:pt x="338" y="494"/>
                    </a:lnTo>
                    <a:lnTo>
                      <a:pt x="338" y="492"/>
                    </a:lnTo>
                    <a:lnTo>
                      <a:pt x="336" y="492"/>
                    </a:lnTo>
                    <a:lnTo>
                      <a:pt x="335" y="492"/>
                    </a:lnTo>
                    <a:lnTo>
                      <a:pt x="333" y="492"/>
                    </a:lnTo>
                    <a:lnTo>
                      <a:pt x="331" y="492"/>
                    </a:lnTo>
                    <a:lnTo>
                      <a:pt x="331" y="494"/>
                    </a:lnTo>
                    <a:lnTo>
                      <a:pt x="329" y="494"/>
                    </a:lnTo>
                    <a:lnTo>
                      <a:pt x="329" y="492"/>
                    </a:lnTo>
                    <a:lnTo>
                      <a:pt x="329" y="494"/>
                    </a:lnTo>
                    <a:lnTo>
                      <a:pt x="327" y="494"/>
                    </a:lnTo>
                    <a:lnTo>
                      <a:pt x="325" y="494"/>
                    </a:lnTo>
                    <a:lnTo>
                      <a:pt x="323" y="494"/>
                    </a:lnTo>
                    <a:lnTo>
                      <a:pt x="323" y="496"/>
                    </a:lnTo>
                    <a:lnTo>
                      <a:pt x="323" y="498"/>
                    </a:lnTo>
                    <a:lnTo>
                      <a:pt x="321" y="498"/>
                    </a:lnTo>
                    <a:lnTo>
                      <a:pt x="321" y="499"/>
                    </a:lnTo>
                    <a:lnTo>
                      <a:pt x="319" y="499"/>
                    </a:lnTo>
                    <a:lnTo>
                      <a:pt x="319" y="501"/>
                    </a:lnTo>
                    <a:lnTo>
                      <a:pt x="319" y="499"/>
                    </a:lnTo>
                    <a:lnTo>
                      <a:pt x="317" y="501"/>
                    </a:lnTo>
                    <a:lnTo>
                      <a:pt x="317" y="499"/>
                    </a:lnTo>
                    <a:lnTo>
                      <a:pt x="317" y="501"/>
                    </a:lnTo>
                    <a:lnTo>
                      <a:pt x="315" y="501"/>
                    </a:lnTo>
                    <a:lnTo>
                      <a:pt x="313" y="503"/>
                    </a:lnTo>
                    <a:lnTo>
                      <a:pt x="311" y="501"/>
                    </a:lnTo>
                    <a:lnTo>
                      <a:pt x="310" y="501"/>
                    </a:lnTo>
                    <a:lnTo>
                      <a:pt x="308" y="501"/>
                    </a:lnTo>
                    <a:lnTo>
                      <a:pt x="306" y="501"/>
                    </a:lnTo>
                    <a:lnTo>
                      <a:pt x="304" y="501"/>
                    </a:lnTo>
                    <a:lnTo>
                      <a:pt x="304" y="499"/>
                    </a:lnTo>
                    <a:lnTo>
                      <a:pt x="302" y="499"/>
                    </a:lnTo>
                    <a:lnTo>
                      <a:pt x="298" y="499"/>
                    </a:lnTo>
                    <a:lnTo>
                      <a:pt x="296" y="499"/>
                    </a:lnTo>
                    <a:lnTo>
                      <a:pt x="294" y="499"/>
                    </a:lnTo>
                    <a:lnTo>
                      <a:pt x="292" y="499"/>
                    </a:lnTo>
                    <a:lnTo>
                      <a:pt x="290" y="499"/>
                    </a:lnTo>
                    <a:lnTo>
                      <a:pt x="288" y="501"/>
                    </a:lnTo>
                    <a:lnTo>
                      <a:pt x="287" y="501"/>
                    </a:lnTo>
                    <a:lnTo>
                      <a:pt x="285" y="503"/>
                    </a:lnTo>
                    <a:lnTo>
                      <a:pt x="283" y="503"/>
                    </a:lnTo>
                    <a:lnTo>
                      <a:pt x="281" y="503"/>
                    </a:lnTo>
                    <a:lnTo>
                      <a:pt x="281" y="501"/>
                    </a:lnTo>
                    <a:lnTo>
                      <a:pt x="279" y="499"/>
                    </a:lnTo>
                    <a:lnTo>
                      <a:pt x="277" y="499"/>
                    </a:lnTo>
                    <a:lnTo>
                      <a:pt x="277" y="498"/>
                    </a:lnTo>
                    <a:lnTo>
                      <a:pt x="275" y="498"/>
                    </a:lnTo>
                    <a:lnTo>
                      <a:pt x="275" y="496"/>
                    </a:lnTo>
                    <a:lnTo>
                      <a:pt x="275" y="494"/>
                    </a:lnTo>
                    <a:lnTo>
                      <a:pt x="273" y="494"/>
                    </a:lnTo>
                    <a:lnTo>
                      <a:pt x="271" y="494"/>
                    </a:lnTo>
                    <a:lnTo>
                      <a:pt x="271" y="492"/>
                    </a:lnTo>
                    <a:lnTo>
                      <a:pt x="269" y="492"/>
                    </a:lnTo>
                    <a:lnTo>
                      <a:pt x="267" y="492"/>
                    </a:lnTo>
                    <a:lnTo>
                      <a:pt x="265" y="492"/>
                    </a:lnTo>
                    <a:lnTo>
                      <a:pt x="265" y="490"/>
                    </a:lnTo>
                    <a:lnTo>
                      <a:pt x="265" y="488"/>
                    </a:lnTo>
                    <a:lnTo>
                      <a:pt x="263" y="488"/>
                    </a:lnTo>
                    <a:lnTo>
                      <a:pt x="263" y="486"/>
                    </a:lnTo>
                    <a:lnTo>
                      <a:pt x="263" y="484"/>
                    </a:lnTo>
                    <a:lnTo>
                      <a:pt x="262" y="484"/>
                    </a:lnTo>
                    <a:lnTo>
                      <a:pt x="262" y="482"/>
                    </a:lnTo>
                    <a:lnTo>
                      <a:pt x="260" y="482"/>
                    </a:lnTo>
                    <a:lnTo>
                      <a:pt x="260" y="480"/>
                    </a:lnTo>
                    <a:lnTo>
                      <a:pt x="258" y="480"/>
                    </a:lnTo>
                    <a:lnTo>
                      <a:pt x="256" y="478"/>
                    </a:lnTo>
                    <a:lnTo>
                      <a:pt x="256" y="476"/>
                    </a:lnTo>
                    <a:lnTo>
                      <a:pt x="254" y="476"/>
                    </a:lnTo>
                    <a:lnTo>
                      <a:pt x="252" y="476"/>
                    </a:lnTo>
                    <a:lnTo>
                      <a:pt x="252" y="475"/>
                    </a:lnTo>
                    <a:lnTo>
                      <a:pt x="250" y="475"/>
                    </a:lnTo>
                    <a:lnTo>
                      <a:pt x="250" y="473"/>
                    </a:lnTo>
                    <a:lnTo>
                      <a:pt x="248" y="473"/>
                    </a:lnTo>
                    <a:lnTo>
                      <a:pt x="246" y="473"/>
                    </a:lnTo>
                    <a:lnTo>
                      <a:pt x="246" y="471"/>
                    </a:lnTo>
                    <a:lnTo>
                      <a:pt x="244" y="471"/>
                    </a:lnTo>
                    <a:lnTo>
                      <a:pt x="244" y="469"/>
                    </a:lnTo>
                    <a:lnTo>
                      <a:pt x="242" y="469"/>
                    </a:lnTo>
                    <a:lnTo>
                      <a:pt x="242" y="467"/>
                    </a:lnTo>
                    <a:lnTo>
                      <a:pt x="240" y="467"/>
                    </a:lnTo>
                    <a:lnTo>
                      <a:pt x="240" y="465"/>
                    </a:lnTo>
                    <a:lnTo>
                      <a:pt x="239" y="463"/>
                    </a:lnTo>
                    <a:lnTo>
                      <a:pt x="239" y="461"/>
                    </a:lnTo>
                    <a:lnTo>
                      <a:pt x="237" y="461"/>
                    </a:lnTo>
                    <a:lnTo>
                      <a:pt x="237" y="459"/>
                    </a:lnTo>
                    <a:lnTo>
                      <a:pt x="235" y="459"/>
                    </a:lnTo>
                    <a:lnTo>
                      <a:pt x="235" y="457"/>
                    </a:lnTo>
                    <a:lnTo>
                      <a:pt x="233" y="457"/>
                    </a:lnTo>
                    <a:lnTo>
                      <a:pt x="233" y="455"/>
                    </a:lnTo>
                    <a:lnTo>
                      <a:pt x="231" y="455"/>
                    </a:lnTo>
                    <a:lnTo>
                      <a:pt x="231" y="453"/>
                    </a:lnTo>
                    <a:lnTo>
                      <a:pt x="229" y="453"/>
                    </a:lnTo>
                    <a:lnTo>
                      <a:pt x="229" y="451"/>
                    </a:lnTo>
                    <a:lnTo>
                      <a:pt x="227" y="451"/>
                    </a:lnTo>
                    <a:lnTo>
                      <a:pt x="227" y="450"/>
                    </a:lnTo>
                    <a:lnTo>
                      <a:pt x="227" y="448"/>
                    </a:lnTo>
                    <a:lnTo>
                      <a:pt x="225" y="448"/>
                    </a:lnTo>
                    <a:lnTo>
                      <a:pt x="225" y="446"/>
                    </a:lnTo>
                    <a:lnTo>
                      <a:pt x="223" y="444"/>
                    </a:lnTo>
                    <a:lnTo>
                      <a:pt x="223" y="442"/>
                    </a:lnTo>
                    <a:lnTo>
                      <a:pt x="221" y="442"/>
                    </a:lnTo>
                    <a:lnTo>
                      <a:pt x="221" y="444"/>
                    </a:lnTo>
                    <a:lnTo>
                      <a:pt x="221" y="446"/>
                    </a:lnTo>
                    <a:lnTo>
                      <a:pt x="221" y="448"/>
                    </a:lnTo>
                    <a:lnTo>
                      <a:pt x="223" y="448"/>
                    </a:lnTo>
                    <a:lnTo>
                      <a:pt x="223" y="450"/>
                    </a:lnTo>
                    <a:lnTo>
                      <a:pt x="221" y="450"/>
                    </a:lnTo>
                    <a:lnTo>
                      <a:pt x="219" y="450"/>
                    </a:lnTo>
                    <a:lnTo>
                      <a:pt x="217" y="450"/>
                    </a:lnTo>
                    <a:lnTo>
                      <a:pt x="217" y="448"/>
                    </a:lnTo>
                    <a:lnTo>
                      <a:pt x="215" y="448"/>
                    </a:lnTo>
                    <a:lnTo>
                      <a:pt x="214" y="448"/>
                    </a:lnTo>
                    <a:lnTo>
                      <a:pt x="212" y="446"/>
                    </a:lnTo>
                    <a:lnTo>
                      <a:pt x="210" y="446"/>
                    </a:lnTo>
                    <a:lnTo>
                      <a:pt x="208" y="446"/>
                    </a:lnTo>
                    <a:lnTo>
                      <a:pt x="208" y="444"/>
                    </a:lnTo>
                    <a:lnTo>
                      <a:pt x="208" y="442"/>
                    </a:lnTo>
                    <a:lnTo>
                      <a:pt x="206" y="442"/>
                    </a:lnTo>
                    <a:lnTo>
                      <a:pt x="204" y="442"/>
                    </a:lnTo>
                    <a:lnTo>
                      <a:pt x="204" y="440"/>
                    </a:lnTo>
                    <a:lnTo>
                      <a:pt x="202" y="440"/>
                    </a:lnTo>
                    <a:lnTo>
                      <a:pt x="204" y="440"/>
                    </a:lnTo>
                    <a:lnTo>
                      <a:pt x="202" y="438"/>
                    </a:lnTo>
                    <a:lnTo>
                      <a:pt x="202" y="440"/>
                    </a:lnTo>
                    <a:lnTo>
                      <a:pt x="202" y="438"/>
                    </a:lnTo>
                    <a:lnTo>
                      <a:pt x="200" y="438"/>
                    </a:lnTo>
                    <a:lnTo>
                      <a:pt x="200" y="436"/>
                    </a:lnTo>
                    <a:lnTo>
                      <a:pt x="198" y="436"/>
                    </a:lnTo>
                    <a:lnTo>
                      <a:pt x="198" y="434"/>
                    </a:lnTo>
                    <a:lnTo>
                      <a:pt x="196" y="434"/>
                    </a:lnTo>
                    <a:lnTo>
                      <a:pt x="196" y="432"/>
                    </a:lnTo>
                    <a:lnTo>
                      <a:pt x="196" y="430"/>
                    </a:lnTo>
                    <a:lnTo>
                      <a:pt x="198" y="428"/>
                    </a:lnTo>
                    <a:lnTo>
                      <a:pt x="200" y="428"/>
                    </a:lnTo>
                    <a:lnTo>
                      <a:pt x="200" y="427"/>
                    </a:lnTo>
                    <a:lnTo>
                      <a:pt x="202" y="427"/>
                    </a:lnTo>
                    <a:lnTo>
                      <a:pt x="202" y="428"/>
                    </a:lnTo>
                    <a:lnTo>
                      <a:pt x="204" y="428"/>
                    </a:lnTo>
                    <a:lnTo>
                      <a:pt x="204" y="427"/>
                    </a:lnTo>
                    <a:lnTo>
                      <a:pt x="204" y="425"/>
                    </a:lnTo>
                    <a:lnTo>
                      <a:pt x="202" y="425"/>
                    </a:lnTo>
                    <a:lnTo>
                      <a:pt x="202" y="427"/>
                    </a:lnTo>
                    <a:lnTo>
                      <a:pt x="202" y="425"/>
                    </a:lnTo>
                    <a:lnTo>
                      <a:pt x="204" y="425"/>
                    </a:lnTo>
                    <a:lnTo>
                      <a:pt x="204" y="423"/>
                    </a:lnTo>
                    <a:lnTo>
                      <a:pt x="204" y="421"/>
                    </a:lnTo>
                    <a:lnTo>
                      <a:pt x="202" y="423"/>
                    </a:lnTo>
                    <a:lnTo>
                      <a:pt x="200" y="423"/>
                    </a:lnTo>
                    <a:lnTo>
                      <a:pt x="200" y="421"/>
                    </a:lnTo>
                    <a:lnTo>
                      <a:pt x="200" y="419"/>
                    </a:lnTo>
                    <a:lnTo>
                      <a:pt x="198" y="419"/>
                    </a:lnTo>
                    <a:lnTo>
                      <a:pt x="196" y="419"/>
                    </a:lnTo>
                    <a:lnTo>
                      <a:pt x="196" y="421"/>
                    </a:lnTo>
                    <a:lnTo>
                      <a:pt x="196" y="419"/>
                    </a:lnTo>
                    <a:lnTo>
                      <a:pt x="194" y="419"/>
                    </a:lnTo>
                    <a:lnTo>
                      <a:pt x="196" y="419"/>
                    </a:lnTo>
                    <a:lnTo>
                      <a:pt x="196" y="417"/>
                    </a:lnTo>
                    <a:lnTo>
                      <a:pt x="194" y="417"/>
                    </a:lnTo>
                    <a:lnTo>
                      <a:pt x="194" y="415"/>
                    </a:lnTo>
                    <a:lnTo>
                      <a:pt x="194" y="417"/>
                    </a:lnTo>
                    <a:lnTo>
                      <a:pt x="194" y="415"/>
                    </a:lnTo>
                    <a:lnTo>
                      <a:pt x="194" y="413"/>
                    </a:lnTo>
                    <a:lnTo>
                      <a:pt x="192" y="413"/>
                    </a:lnTo>
                    <a:lnTo>
                      <a:pt x="192" y="411"/>
                    </a:lnTo>
                    <a:lnTo>
                      <a:pt x="192" y="409"/>
                    </a:lnTo>
                    <a:lnTo>
                      <a:pt x="191" y="409"/>
                    </a:lnTo>
                    <a:lnTo>
                      <a:pt x="192" y="409"/>
                    </a:lnTo>
                    <a:lnTo>
                      <a:pt x="191" y="409"/>
                    </a:lnTo>
                    <a:lnTo>
                      <a:pt x="191" y="407"/>
                    </a:lnTo>
                    <a:lnTo>
                      <a:pt x="192" y="407"/>
                    </a:lnTo>
                    <a:lnTo>
                      <a:pt x="192" y="405"/>
                    </a:lnTo>
                    <a:lnTo>
                      <a:pt x="191" y="407"/>
                    </a:lnTo>
                    <a:lnTo>
                      <a:pt x="191" y="405"/>
                    </a:lnTo>
                    <a:lnTo>
                      <a:pt x="192" y="405"/>
                    </a:lnTo>
                    <a:lnTo>
                      <a:pt x="191" y="405"/>
                    </a:lnTo>
                    <a:lnTo>
                      <a:pt x="192" y="405"/>
                    </a:lnTo>
                    <a:lnTo>
                      <a:pt x="192" y="403"/>
                    </a:lnTo>
                    <a:lnTo>
                      <a:pt x="191" y="403"/>
                    </a:lnTo>
                    <a:lnTo>
                      <a:pt x="189" y="403"/>
                    </a:lnTo>
                    <a:lnTo>
                      <a:pt x="189" y="402"/>
                    </a:lnTo>
                    <a:lnTo>
                      <a:pt x="191" y="402"/>
                    </a:lnTo>
                    <a:lnTo>
                      <a:pt x="189" y="402"/>
                    </a:lnTo>
                    <a:lnTo>
                      <a:pt x="189" y="400"/>
                    </a:lnTo>
                    <a:lnTo>
                      <a:pt x="187" y="400"/>
                    </a:lnTo>
                    <a:lnTo>
                      <a:pt x="189" y="400"/>
                    </a:lnTo>
                    <a:lnTo>
                      <a:pt x="187" y="400"/>
                    </a:lnTo>
                    <a:lnTo>
                      <a:pt x="187" y="398"/>
                    </a:lnTo>
                    <a:lnTo>
                      <a:pt x="189" y="398"/>
                    </a:lnTo>
                    <a:lnTo>
                      <a:pt x="187" y="398"/>
                    </a:lnTo>
                    <a:lnTo>
                      <a:pt x="185" y="398"/>
                    </a:lnTo>
                    <a:lnTo>
                      <a:pt x="185" y="396"/>
                    </a:lnTo>
                    <a:lnTo>
                      <a:pt x="183" y="396"/>
                    </a:lnTo>
                    <a:lnTo>
                      <a:pt x="183" y="398"/>
                    </a:lnTo>
                    <a:lnTo>
                      <a:pt x="183" y="400"/>
                    </a:lnTo>
                    <a:lnTo>
                      <a:pt x="181" y="400"/>
                    </a:lnTo>
                    <a:lnTo>
                      <a:pt x="181" y="402"/>
                    </a:lnTo>
                    <a:lnTo>
                      <a:pt x="179" y="402"/>
                    </a:lnTo>
                    <a:lnTo>
                      <a:pt x="179" y="400"/>
                    </a:lnTo>
                    <a:lnTo>
                      <a:pt x="177" y="400"/>
                    </a:lnTo>
                    <a:lnTo>
                      <a:pt x="175" y="402"/>
                    </a:lnTo>
                    <a:lnTo>
                      <a:pt x="175" y="400"/>
                    </a:lnTo>
                    <a:lnTo>
                      <a:pt x="175" y="402"/>
                    </a:lnTo>
                    <a:lnTo>
                      <a:pt x="173" y="402"/>
                    </a:lnTo>
                    <a:lnTo>
                      <a:pt x="171" y="402"/>
                    </a:lnTo>
                    <a:lnTo>
                      <a:pt x="169" y="402"/>
                    </a:lnTo>
                    <a:lnTo>
                      <a:pt x="169" y="403"/>
                    </a:lnTo>
                    <a:lnTo>
                      <a:pt x="169" y="405"/>
                    </a:lnTo>
                    <a:lnTo>
                      <a:pt x="167" y="405"/>
                    </a:lnTo>
                    <a:lnTo>
                      <a:pt x="167" y="407"/>
                    </a:lnTo>
                    <a:lnTo>
                      <a:pt x="167" y="405"/>
                    </a:lnTo>
                    <a:lnTo>
                      <a:pt x="167" y="407"/>
                    </a:lnTo>
                    <a:lnTo>
                      <a:pt x="166" y="407"/>
                    </a:lnTo>
                    <a:lnTo>
                      <a:pt x="164" y="407"/>
                    </a:lnTo>
                    <a:lnTo>
                      <a:pt x="162" y="407"/>
                    </a:lnTo>
                    <a:lnTo>
                      <a:pt x="162" y="405"/>
                    </a:lnTo>
                    <a:lnTo>
                      <a:pt x="160" y="405"/>
                    </a:lnTo>
                    <a:lnTo>
                      <a:pt x="158" y="405"/>
                    </a:lnTo>
                    <a:lnTo>
                      <a:pt x="158" y="407"/>
                    </a:lnTo>
                    <a:lnTo>
                      <a:pt x="156" y="407"/>
                    </a:lnTo>
                    <a:lnTo>
                      <a:pt x="158" y="407"/>
                    </a:lnTo>
                    <a:lnTo>
                      <a:pt x="158" y="409"/>
                    </a:lnTo>
                    <a:lnTo>
                      <a:pt x="160" y="409"/>
                    </a:lnTo>
                    <a:lnTo>
                      <a:pt x="160" y="411"/>
                    </a:lnTo>
                    <a:lnTo>
                      <a:pt x="158" y="411"/>
                    </a:lnTo>
                    <a:lnTo>
                      <a:pt x="156" y="411"/>
                    </a:lnTo>
                    <a:lnTo>
                      <a:pt x="154" y="411"/>
                    </a:lnTo>
                    <a:lnTo>
                      <a:pt x="154" y="409"/>
                    </a:lnTo>
                    <a:lnTo>
                      <a:pt x="154" y="407"/>
                    </a:lnTo>
                    <a:lnTo>
                      <a:pt x="154" y="405"/>
                    </a:lnTo>
                    <a:lnTo>
                      <a:pt x="154" y="407"/>
                    </a:lnTo>
                    <a:lnTo>
                      <a:pt x="154" y="405"/>
                    </a:lnTo>
                    <a:lnTo>
                      <a:pt x="154" y="403"/>
                    </a:lnTo>
                    <a:lnTo>
                      <a:pt x="156" y="403"/>
                    </a:lnTo>
                    <a:lnTo>
                      <a:pt x="156" y="402"/>
                    </a:lnTo>
                    <a:lnTo>
                      <a:pt x="156" y="400"/>
                    </a:lnTo>
                    <a:lnTo>
                      <a:pt x="156" y="398"/>
                    </a:lnTo>
                    <a:lnTo>
                      <a:pt x="154" y="398"/>
                    </a:lnTo>
                    <a:lnTo>
                      <a:pt x="152" y="398"/>
                    </a:lnTo>
                    <a:lnTo>
                      <a:pt x="152" y="400"/>
                    </a:lnTo>
                    <a:lnTo>
                      <a:pt x="150" y="400"/>
                    </a:lnTo>
                    <a:lnTo>
                      <a:pt x="150" y="402"/>
                    </a:lnTo>
                    <a:lnTo>
                      <a:pt x="148" y="402"/>
                    </a:lnTo>
                    <a:lnTo>
                      <a:pt x="146" y="402"/>
                    </a:lnTo>
                    <a:lnTo>
                      <a:pt x="146" y="400"/>
                    </a:lnTo>
                    <a:lnTo>
                      <a:pt x="146" y="402"/>
                    </a:lnTo>
                    <a:lnTo>
                      <a:pt x="144" y="402"/>
                    </a:lnTo>
                    <a:lnTo>
                      <a:pt x="144" y="400"/>
                    </a:lnTo>
                    <a:lnTo>
                      <a:pt x="144" y="398"/>
                    </a:lnTo>
                    <a:lnTo>
                      <a:pt x="143" y="398"/>
                    </a:lnTo>
                    <a:lnTo>
                      <a:pt x="141" y="398"/>
                    </a:lnTo>
                    <a:lnTo>
                      <a:pt x="141" y="400"/>
                    </a:lnTo>
                    <a:lnTo>
                      <a:pt x="139" y="400"/>
                    </a:lnTo>
                    <a:lnTo>
                      <a:pt x="139" y="398"/>
                    </a:lnTo>
                    <a:lnTo>
                      <a:pt x="139" y="396"/>
                    </a:lnTo>
                    <a:lnTo>
                      <a:pt x="137" y="396"/>
                    </a:lnTo>
                    <a:lnTo>
                      <a:pt x="135" y="396"/>
                    </a:lnTo>
                    <a:lnTo>
                      <a:pt x="135" y="398"/>
                    </a:lnTo>
                    <a:lnTo>
                      <a:pt x="135" y="400"/>
                    </a:lnTo>
                    <a:lnTo>
                      <a:pt x="137" y="400"/>
                    </a:lnTo>
                    <a:lnTo>
                      <a:pt x="139" y="400"/>
                    </a:lnTo>
                    <a:lnTo>
                      <a:pt x="137" y="400"/>
                    </a:lnTo>
                    <a:lnTo>
                      <a:pt x="137" y="402"/>
                    </a:lnTo>
                    <a:lnTo>
                      <a:pt x="135" y="402"/>
                    </a:lnTo>
                    <a:lnTo>
                      <a:pt x="133" y="402"/>
                    </a:lnTo>
                    <a:lnTo>
                      <a:pt x="131" y="402"/>
                    </a:lnTo>
                    <a:lnTo>
                      <a:pt x="131" y="400"/>
                    </a:lnTo>
                    <a:lnTo>
                      <a:pt x="129" y="400"/>
                    </a:lnTo>
                    <a:lnTo>
                      <a:pt x="129" y="398"/>
                    </a:lnTo>
                    <a:lnTo>
                      <a:pt x="127" y="400"/>
                    </a:lnTo>
                    <a:lnTo>
                      <a:pt x="127" y="398"/>
                    </a:lnTo>
                    <a:lnTo>
                      <a:pt x="125" y="398"/>
                    </a:lnTo>
                    <a:lnTo>
                      <a:pt x="127" y="396"/>
                    </a:lnTo>
                    <a:lnTo>
                      <a:pt x="125" y="396"/>
                    </a:lnTo>
                    <a:lnTo>
                      <a:pt x="125" y="394"/>
                    </a:lnTo>
                    <a:lnTo>
                      <a:pt x="123" y="394"/>
                    </a:lnTo>
                    <a:lnTo>
                      <a:pt x="125" y="394"/>
                    </a:lnTo>
                    <a:lnTo>
                      <a:pt x="123" y="394"/>
                    </a:lnTo>
                    <a:lnTo>
                      <a:pt x="121" y="394"/>
                    </a:lnTo>
                    <a:lnTo>
                      <a:pt x="119" y="394"/>
                    </a:lnTo>
                    <a:lnTo>
                      <a:pt x="119" y="392"/>
                    </a:lnTo>
                    <a:lnTo>
                      <a:pt x="118" y="392"/>
                    </a:lnTo>
                    <a:lnTo>
                      <a:pt x="118" y="390"/>
                    </a:lnTo>
                    <a:lnTo>
                      <a:pt x="116" y="390"/>
                    </a:lnTo>
                    <a:lnTo>
                      <a:pt x="116" y="388"/>
                    </a:lnTo>
                    <a:lnTo>
                      <a:pt x="114" y="388"/>
                    </a:lnTo>
                    <a:lnTo>
                      <a:pt x="114" y="386"/>
                    </a:lnTo>
                    <a:lnTo>
                      <a:pt x="116" y="384"/>
                    </a:lnTo>
                    <a:lnTo>
                      <a:pt x="114" y="384"/>
                    </a:lnTo>
                    <a:lnTo>
                      <a:pt x="112" y="384"/>
                    </a:lnTo>
                    <a:lnTo>
                      <a:pt x="110" y="384"/>
                    </a:lnTo>
                    <a:lnTo>
                      <a:pt x="110" y="382"/>
                    </a:lnTo>
                    <a:lnTo>
                      <a:pt x="108" y="382"/>
                    </a:lnTo>
                    <a:lnTo>
                      <a:pt x="106" y="382"/>
                    </a:lnTo>
                    <a:lnTo>
                      <a:pt x="104" y="382"/>
                    </a:lnTo>
                    <a:lnTo>
                      <a:pt x="104" y="380"/>
                    </a:lnTo>
                    <a:lnTo>
                      <a:pt x="102" y="379"/>
                    </a:lnTo>
                    <a:lnTo>
                      <a:pt x="102" y="377"/>
                    </a:lnTo>
                    <a:lnTo>
                      <a:pt x="100" y="377"/>
                    </a:lnTo>
                    <a:lnTo>
                      <a:pt x="100" y="379"/>
                    </a:lnTo>
                    <a:lnTo>
                      <a:pt x="98" y="379"/>
                    </a:lnTo>
                    <a:lnTo>
                      <a:pt x="98" y="377"/>
                    </a:lnTo>
                    <a:lnTo>
                      <a:pt x="96" y="375"/>
                    </a:lnTo>
                    <a:lnTo>
                      <a:pt x="96" y="373"/>
                    </a:lnTo>
                    <a:lnTo>
                      <a:pt x="98" y="373"/>
                    </a:lnTo>
                    <a:lnTo>
                      <a:pt x="98" y="371"/>
                    </a:lnTo>
                    <a:lnTo>
                      <a:pt x="96" y="371"/>
                    </a:lnTo>
                    <a:lnTo>
                      <a:pt x="96" y="369"/>
                    </a:lnTo>
                    <a:lnTo>
                      <a:pt x="95" y="369"/>
                    </a:lnTo>
                    <a:lnTo>
                      <a:pt x="95" y="367"/>
                    </a:lnTo>
                    <a:lnTo>
                      <a:pt x="95" y="365"/>
                    </a:lnTo>
                    <a:lnTo>
                      <a:pt x="93" y="365"/>
                    </a:lnTo>
                    <a:lnTo>
                      <a:pt x="95" y="365"/>
                    </a:lnTo>
                    <a:lnTo>
                      <a:pt x="95" y="363"/>
                    </a:lnTo>
                    <a:lnTo>
                      <a:pt x="93" y="363"/>
                    </a:lnTo>
                    <a:lnTo>
                      <a:pt x="91" y="363"/>
                    </a:lnTo>
                    <a:lnTo>
                      <a:pt x="89" y="361"/>
                    </a:lnTo>
                    <a:lnTo>
                      <a:pt x="89" y="359"/>
                    </a:lnTo>
                    <a:lnTo>
                      <a:pt x="87" y="359"/>
                    </a:lnTo>
                    <a:lnTo>
                      <a:pt x="85" y="359"/>
                    </a:lnTo>
                    <a:lnTo>
                      <a:pt x="87" y="359"/>
                    </a:lnTo>
                    <a:lnTo>
                      <a:pt x="85" y="359"/>
                    </a:lnTo>
                    <a:lnTo>
                      <a:pt x="85" y="361"/>
                    </a:lnTo>
                    <a:lnTo>
                      <a:pt x="85" y="359"/>
                    </a:lnTo>
                    <a:lnTo>
                      <a:pt x="83" y="359"/>
                    </a:lnTo>
                    <a:lnTo>
                      <a:pt x="83" y="357"/>
                    </a:lnTo>
                    <a:lnTo>
                      <a:pt x="83" y="359"/>
                    </a:lnTo>
                    <a:lnTo>
                      <a:pt x="83" y="357"/>
                    </a:lnTo>
                    <a:lnTo>
                      <a:pt x="83" y="355"/>
                    </a:lnTo>
                    <a:lnTo>
                      <a:pt x="81" y="355"/>
                    </a:lnTo>
                    <a:lnTo>
                      <a:pt x="83" y="355"/>
                    </a:lnTo>
                    <a:lnTo>
                      <a:pt x="81" y="355"/>
                    </a:lnTo>
                    <a:lnTo>
                      <a:pt x="81" y="354"/>
                    </a:lnTo>
                    <a:lnTo>
                      <a:pt x="81" y="352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7" y="350"/>
                    </a:lnTo>
                    <a:lnTo>
                      <a:pt x="75" y="350"/>
                    </a:lnTo>
                    <a:lnTo>
                      <a:pt x="73" y="350"/>
                    </a:lnTo>
                    <a:lnTo>
                      <a:pt x="73" y="348"/>
                    </a:lnTo>
                    <a:lnTo>
                      <a:pt x="72" y="348"/>
                    </a:lnTo>
                    <a:lnTo>
                      <a:pt x="70" y="346"/>
                    </a:lnTo>
                    <a:lnTo>
                      <a:pt x="70" y="344"/>
                    </a:lnTo>
                    <a:lnTo>
                      <a:pt x="68" y="344"/>
                    </a:lnTo>
                    <a:lnTo>
                      <a:pt x="66" y="344"/>
                    </a:lnTo>
                    <a:lnTo>
                      <a:pt x="64" y="344"/>
                    </a:lnTo>
                    <a:lnTo>
                      <a:pt x="62" y="344"/>
                    </a:lnTo>
                    <a:lnTo>
                      <a:pt x="62" y="342"/>
                    </a:lnTo>
                    <a:lnTo>
                      <a:pt x="62" y="340"/>
                    </a:lnTo>
                    <a:lnTo>
                      <a:pt x="60" y="340"/>
                    </a:lnTo>
                    <a:lnTo>
                      <a:pt x="58" y="340"/>
                    </a:lnTo>
                    <a:lnTo>
                      <a:pt x="58" y="338"/>
                    </a:lnTo>
                    <a:lnTo>
                      <a:pt x="58" y="336"/>
                    </a:lnTo>
                    <a:lnTo>
                      <a:pt x="56" y="336"/>
                    </a:lnTo>
                    <a:lnTo>
                      <a:pt x="56" y="334"/>
                    </a:lnTo>
                    <a:lnTo>
                      <a:pt x="54" y="334"/>
                    </a:lnTo>
                    <a:lnTo>
                      <a:pt x="52" y="334"/>
                    </a:lnTo>
                    <a:lnTo>
                      <a:pt x="52" y="332"/>
                    </a:lnTo>
                    <a:lnTo>
                      <a:pt x="52" y="331"/>
                    </a:lnTo>
                    <a:lnTo>
                      <a:pt x="50" y="331"/>
                    </a:lnTo>
                    <a:lnTo>
                      <a:pt x="50" y="329"/>
                    </a:lnTo>
                    <a:lnTo>
                      <a:pt x="48" y="329"/>
                    </a:lnTo>
                    <a:lnTo>
                      <a:pt x="47" y="329"/>
                    </a:lnTo>
                    <a:lnTo>
                      <a:pt x="47" y="327"/>
                    </a:lnTo>
                    <a:lnTo>
                      <a:pt x="48" y="327"/>
                    </a:lnTo>
                    <a:lnTo>
                      <a:pt x="48" y="325"/>
                    </a:lnTo>
                    <a:lnTo>
                      <a:pt x="50" y="325"/>
                    </a:lnTo>
                    <a:lnTo>
                      <a:pt x="52" y="325"/>
                    </a:lnTo>
                    <a:lnTo>
                      <a:pt x="52" y="323"/>
                    </a:lnTo>
                    <a:lnTo>
                      <a:pt x="50" y="323"/>
                    </a:lnTo>
                    <a:lnTo>
                      <a:pt x="50" y="321"/>
                    </a:lnTo>
                    <a:lnTo>
                      <a:pt x="48" y="321"/>
                    </a:lnTo>
                    <a:lnTo>
                      <a:pt x="47" y="321"/>
                    </a:lnTo>
                    <a:lnTo>
                      <a:pt x="45" y="321"/>
                    </a:lnTo>
                    <a:lnTo>
                      <a:pt x="43" y="321"/>
                    </a:lnTo>
                    <a:lnTo>
                      <a:pt x="41" y="321"/>
                    </a:lnTo>
                    <a:lnTo>
                      <a:pt x="41" y="319"/>
                    </a:lnTo>
                    <a:lnTo>
                      <a:pt x="41" y="317"/>
                    </a:lnTo>
                    <a:lnTo>
                      <a:pt x="39" y="317"/>
                    </a:lnTo>
                    <a:lnTo>
                      <a:pt x="39" y="315"/>
                    </a:lnTo>
                    <a:lnTo>
                      <a:pt x="37" y="315"/>
                    </a:lnTo>
                    <a:lnTo>
                      <a:pt x="37" y="313"/>
                    </a:lnTo>
                    <a:lnTo>
                      <a:pt x="37" y="311"/>
                    </a:lnTo>
                    <a:lnTo>
                      <a:pt x="37" y="309"/>
                    </a:lnTo>
                    <a:lnTo>
                      <a:pt x="39" y="307"/>
                    </a:lnTo>
                    <a:lnTo>
                      <a:pt x="39" y="306"/>
                    </a:lnTo>
                    <a:lnTo>
                      <a:pt x="37" y="306"/>
                    </a:lnTo>
                    <a:lnTo>
                      <a:pt x="39" y="306"/>
                    </a:lnTo>
                    <a:lnTo>
                      <a:pt x="37" y="306"/>
                    </a:lnTo>
                    <a:lnTo>
                      <a:pt x="37" y="304"/>
                    </a:lnTo>
                    <a:lnTo>
                      <a:pt x="37" y="302"/>
                    </a:lnTo>
                    <a:lnTo>
                      <a:pt x="37" y="300"/>
                    </a:lnTo>
                    <a:lnTo>
                      <a:pt x="35" y="300"/>
                    </a:lnTo>
                    <a:lnTo>
                      <a:pt x="35" y="302"/>
                    </a:lnTo>
                    <a:lnTo>
                      <a:pt x="33" y="302"/>
                    </a:lnTo>
                    <a:lnTo>
                      <a:pt x="33" y="304"/>
                    </a:lnTo>
                    <a:lnTo>
                      <a:pt x="31" y="304"/>
                    </a:lnTo>
                    <a:lnTo>
                      <a:pt x="29" y="304"/>
                    </a:lnTo>
                    <a:lnTo>
                      <a:pt x="27" y="304"/>
                    </a:lnTo>
                    <a:lnTo>
                      <a:pt x="27" y="302"/>
                    </a:lnTo>
                    <a:lnTo>
                      <a:pt x="27" y="300"/>
                    </a:lnTo>
                    <a:lnTo>
                      <a:pt x="25" y="298"/>
                    </a:lnTo>
                    <a:lnTo>
                      <a:pt x="24" y="296"/>
                    </a:lnTo>
                    <a:lnTo>
                      <a:pt x="24" y="298"/>
                    </a:lnTo>
                    <a:lnTo>
                      <a:pt x="24" y="300"/>
                    </a:lnTo>
                    <a:lnTo>
                      <a:pt x="22" y="298"/>
                    </a:lnTo>
                    <a:lnTo>
                      <a:pt x="20" y="296"/>
                    </a:lnTo>
                    <a:lnTo>
                      <a:pt x="20" y="294"/>
                    </a:lnTo>
                    <a:lnTo>
                      <a:pt x="18" y="294"/>
                    </a:lnTo>
                    <a:lnTo>
                      <a:pt x="16" y="292"/>
                    </a:lnTo>
                    <a:lnTo>
                      <a:pt x="14" y="290"/>
                    </a:lnTo>
                    <a:lnTo>
                      <a:pt x="12" y="290"/>
                    </a:lnTo>
                    <a:lnTo>
                      <a:pt x="12" y="288"/>
                    </a:lnTo>
                    <a:lnTo>
                      <a:pt x="10" y="288"/>
                    </a:lnTo>
                    <a:lnTo>
                      <a:pt x="8" y="290"/>
                    </a:lnTo>
                    <a:lnTo>
                      <a:pt x="6" y="290"/>
                    </a:lnTo>
                    <a:lnTo>
                      <a:pt x="6" y="288"/>
                    </a:lnTo>
                    <a:lnTo>
                      <a:pt x="4" y="288"/>
                    </a:lnTo>
                    <a:lnTo>
                      <a:pt x="4" y="286"/>
                    </a:lnTo>
                    <a:lnTo>
                      <a:pt x="4" y="284"/>
                    </a:lnTo>
                    <a:lnTo>
                      <a:pt x="2" y="284"/>
                    </a:lnTo>
                    <a:lnTo>
                      <a:pt x="2" y="283"/>
                    </a:lnTo>
                    <a:lnTo>
                      <a:pt x="2" y="281"/>
                    </a:lnTo>
                    <a:lnTo>
                      <a:pt x="2" y="279"/>
                    </a:lnTo>
                    <a:lnTo>
                      <a:pt x="0" y="279"/>
                    </a:lnTo>
                    <a:lnTo>
                      <a:pt x="2" y="279"/>
                    </a:lnTo>
                    <a:lnTo>
                      <a:pt x="0" y="279"/>
                    </a:lnTo>
                    <a:lnTo>
                      <a:pt x="0" y="277"/>
                    </a:lnTo>
                    <a:lnTo>
                      <a:pt x="0" y="275"/>
                    </a:lnTo>
                    <a:lnTo>
                      <a:pt x="0" y="273"/>
                    </a:lnTo>
                    <a:lnTo>
                      <a:pt x="2" y="273"/>
                    </a:lnTo>
                    <a:lnTo>
                      <a:pt x="2" y="271"/>
                    </a:lnTo>
                    <a:lnTo>
                      <a:pt x="4" y="271"/>
                    </a:lnTo>
                    <a:lnTo>
                      <a:pt x="4" y="269"/>
                    </a:lnTo>
                    <a:lnTo>
                      <a:pt x="6" y="269"/>
                    </a:lnTo>
                    <a:lnTo>
                      <a:pt x="8" y="269"/>
                    </a:lnTo>
                    <a:lnTo>
                      <a:pt x="10" y="269"/>
                    </a:lnTo>
                    <a:lnTo>
                      <a:pt x="10" y="267"/>
                    </a:lnTo>
                    <a:lnTo>
                      <a:pt x="12" y="267"/>
                    </a:lnTo>
                    <a:lnTo>
                      <a:pt x="12" y="265"/>
                    </a:lnTo>
                    <a:lnTo>
                      <a:pt x="14" y="265"/>
                    </a:lnTo>
                    <a:lnTo>
                      <a:pt x="14" y="263"/>
                    </a:lnTo>
                    <a:lnTo>
                      <a:pt x="16" y="263"/>
                    </a:lnTo>
                    <a:lnTo>
                      <a:pt x="16" y="261"/>
                    </a:lnTo>
                    <a:lnTo>
                      <a:pt x="16" y="259"/>
                    </a:lnTo>
                    <a:lnTo>
                      <a:pt x="18" y="259"/>
                    </a:lnTo>
                    <a:lnTo>
                      <a:pt x="18" y="258"/>
                    </a:lnTo>
                    <a:lnTo>
                      <a:pt x="20" y="256"/>
                    </a:lnTo>
                    <a:lnTo>
                      <a:pt x="20" y="254"/>
                    </a:lnTo>
                    <a:lnTo>
                      <a:pt x="22" y="254"/>
                    </a:lnTo>
                    <a:lnTo>
                      <a:pt x="22" y="252"/>
                    </a:lnTo>
                    <a:lnTo>
                      <a:pt x="24" y="252"/>
                    </a:lnTo>
                    <a:lnTo>
                      <a:pt x="24" y="250"/>
                    </a:lnTo>
                    <a:lnTo>
                      <a:pt x="25" y="250"/>
                    </a:lnTo>
                    <a:lnTo>
                      <a:pt x="25" y="248"/>
                    </a:lnTo>
                    <a:lnTo>
                      <a:pt x="27" y="248"/>
                    </a:lnTo>
                    <a:lnTo>
                      <a:pt x="27" y="246"/>
                    </a:lnTo>
                    <a:lnTo>
                      <a:pt x="29" y="246"/>
                    </a:lnTo>
                    <a:lnTo>
                      <a:pt x="29" y="244"/>
                    </a:lnTo>
                    <a:lnTo>
                      <a:pt x="31" y="244"/>
                    </a:lnTo>
                    <a:lnTo>
                      <a:pt x="33" y="242"/>
                    </a:lnTo>
                    <a:lnTo>
                      <a:pt x="35" y="240"/>
                    </a:lnTo>
                    <a:lnTo>
                      <a:pt x="35" y="238"/>
                    </a:lnTo>
                    <a:lnTo>
                      <a:pt x="37" y="238"/>
                    </a:lnTo>
                    <a:lnTo>
                      <a:pt x="37" y="236"/>
                    </a:lnTo>
                    <a:lnTo>
                      <a:pt x="39" y="235"/>
                    </a:lnTo>
                    <a:lnTo>
                      <a:pt x="41" y="235"/>
                    </a:lnTo>
                    <a:lnTo>
                      <a:pt x="41" y="233"/>
                    </a:lnTo>
                    <a:lnTo>
                      <a:pt x="43" y="233"/>
                    </a:lnTo>
                    <a:lnTo>
                      <a:pt x="45" y="231"/>
                    </a:lnTo>
                    <a:lnTo>
                      <a:pt x="47" y="231"/>
                    </a:lnTo>
                    <a:lnTo>
                      <a:pt x="47" y="229"/>
                    </a:lnTo>
                    <a:lnTo>
                      <a:pt x="48" y="229"/>
                    </a:lnTo>
                    <a:lnTo>
                      <a:pt x="50" y="229"/>
                    </a:lnTo>
                    <a:lnTo>
                      <a:pt x="52" y="227"/>
                    </a:lnTo>
                    <a:lnTo>
                      <a:pt x="54" y="227"/>
                    </a:lnTo>
                    <a:lnTo>
                      <a:pt x="56" y="227"/>
                    </a:lnTo>
                    <a:lnTo>
                      <a:pt x="58" y="227"/>
                    </a:lnTo>
                    <a:lnTo>
                      <a:pt x="60" y="227"/>
                    </a:lnTo>
                    <a:lnTo>
                      <a:pt x="62" y="225"/>
                    </a:lnTo>
                    <a:lnTo>
                      <a:pt x="64" y="227"/>
                    </a:lnTo>
                    <a:lnTo>
                      <a:pt x="62" y="227"/>
                    </a:lnTo>
                    <a:lnTo>
                      <a:pt x="62" y="229"/>
                    </a:lnTo>
                    <a:lnTo>
                      <a:pt x="60" y="231"/>
                    </a:lnTo>
                    <a:lnTo>
                      <a:pt x="58" y="231"/>
                    </a:lnTo>
                    <a:lnTo>
                      <a:pt x="58" y="233"/>
                    </a:lnTo>
                    <a:lnTo>
                      <a:pt x="60" y="233"/>
                    </a:lnTo>
                    <a:lnTo>
                      <a:pt x="60" y="231"/>
                    </a:lnTo>
                    <a:lnTo>
                      <a:pt x="62" y="231"/>
                    </a:lnTo>
                    <a:lnTo>
                      <a:pt x="62" y="229"/>
                    </a:lnTo>
                    <a:lnTo>
                      <a:pt x="64" y="229"/>
                    </a:lnTo>
                    <a:lnTo>
                      <a:pt x="64" y="227"/>
                    </a:lnTo>
                    <a:lnTo>
                      <a:pt x="66" y="227"/>
                    </a:lnTo>
                    <a:lnTo>
                      <a:pt x="66" y="225"/>
                    </a:lnTo>
                    <a:lnTo>
                      <a:pt x="66" y="227"/>
                    </a:lnTo>
                    <a:lnTo>
                      <a:pt x="68" y="227"/>
                    </a:lnTo>
                    <a:lnTo>
                      <a:pt x="68" y="229"/>
                    </a:lnTo>
                    <a:lnTo>
                      <a:pt x="70" y="229"/>
                    </a:lnTo>
                    <a:lnTo>
                      <a:pt x="72" y="229"/>
                    </a:lnTo>
                    <a:lnTo>
                      <a:pt x="73" y="229"/>
                    </a:lnTo>
                    <a:lnTo>
                      <a:pt x="73" y="227"/>
                    </a:lnTo>
                    <a:lnTo>
                      <a:pt x="75" y="227"/>
                    </a:lnTo>
                    <a:lnTo>
                      <a:pt x="77" y="227"/>
                    </a:lnTo>
                    <a:lnTo>
                      <a:pt x="77" y="229"/>
                    </a:lnTo>
                    <a:lnTo>
                      <a:pt x="75" y="229"/>
                    </a:lnTo>
                    <a:lnTo>
                      <a:pt x="75" y="231"/>
                    </a:lnTo>
                    <a:lnTo>
                      <a:pt x="73" y="231"/>
                    </a:lnTo>
                    <a:lnTo>
                      <a:pt x="73" y="233"/>
                    </a:lnTo>
                    <a:lnTo>
                      <a:pt x="73" y="235"/>
                    </a:lnTo>
                    <a:lnTo>
                      <a:pt x="73" y="236"/>
                    </a:lnTo>
                    <a:lnTo>
                      <a:pt x="75" y="236"/>
                    </a:lnTo>
                    <a:lnTo>
                      <a:pt x="77" y="236"/>
                    </a:lnTo>
                    <a:lnTo>
                      <a:pt x="79" y="236"/>
                    </a:lnTo>
                    <a:lnTo>
                      <a:pt x="81" y="236"/>
                    </a:lnTo>
                    <a:lnTo>
                      <a:pt x="81" y="238"/>
                    </a:lnTo>
                    <a:lnTo>
                      <a:pt x="81" y="240"/>
                    </a:lnTo>
                    <a:lnTo>
                      <a:pt x="83" y="240"/>
                    </a:lnTo>
                    <a:lnTo>
                      <a:pt x="83" y="242"/>
                    </a:lnTo>
                    <a:lnTo>
                      <a:pt x="85" y="242"/>
                    </a:lnTo>
                    <a:lnTo>
                      <a:pt x="85" y="240"/>
                    </a:lnTo>
                    <a:lnTo>
                      <a:pt x="85" y="238"/>
                    </a:lnTo>
                    <a:lnTo>
                      <a:pt x="85" y="240"/>
                    </a:lnTo>
                    <a:lnTo>
                      <a:pt x="87" y="240"/>
                    </a:lnTo>
                    <a:lnTo>
                      <a:pt x="89" y="238"/>
                    </a:lnTo>
                    <a:lnTo>
                      <a:pt x="91" y="238"/>
                    </a:lnTo>
                    <a:lnTo>
                      <a:pt x="93" y="238"/>
                    </a:lnTo>
                    <a:lnTo>
                      <a:pt x="95" y="238"/>
                    </a:lnTo>
                    <a:lnTo>
                      <a:pt x="96" y="238"/>
                    </a:lnTo>
                    <a:lnTo>
                      <a:pt x="96" y="236"/>
                    </a:lnTo>
                    <a:lnTo>
                      <a:pt x="98" y="236"/>
                    </a:lnTo>
                    <a:lnTo>
                      <a:pt x="98" y="238"/>
                    </a:lnTo>
                    <a:lnTo>
                      <a:pt x="100" y="238"/>
                    </a:lnTo>
                    <a:lnTo>
                      <a:pt x="102" y="238"/>
                    </a:lnTo>
                    <a:lnTo>
                      <a:pt x="102" y="236"/>
                    </a:lnTo>
                    <a:lnTo>
                      <a:pt x="104" y="236"/>
                    </a:lnTo>
                    <a:lnTo>
                      <a:pt x="106" y="236"/>
                    </a:lnTo>
                    <a:lnTo>
                      <a:pt x="108" y="236"/>
                    </a:lnTo>
                    <a:lnTo>
                      <a:pt x="110" y="236"/>
                    </a:lnTo>
                    <a:lnTo>
                      <a:pt x="110" y="238"/>
                    </a:lnTo>
                    <a:lnTo>
                      <a:pt x="112" y="238"/>
                    </a:lnTo>
                    <a:lnTo>
                      <a:pt x="112" y="240"/>
                    </a:lnTo>
                    <a:lnTo>
                      <a:pt x="114" y="240"/>
                    </a:lnTo>
                    <a:lnTo>
                      <a:pt x="116" y="240"/>
                    </a:lnTo>
                    <a:lnTo>
                      <a:pt x="118" y="240"/>
                    </a:lnTo>
                    <a:lnTo>
                      <a:pt x="119" y="240"/>
                    </a:lnTo>
                    <a:lnTo>
                      <a:pt x="119" y="242"/>
                    </a:lnTo>
                    <a:lnTo>
                      <a:pt x="121" y="242"/>
                    </a:lnTo>
                    <a:lnTo>
                      <a:pt x="121" y="240"/>
                    </a:lnTo>
                    <a:lnTo>
                      <a:pt x="121" y="238"/>
                    </a:lnTo>
                    <a:lnTo>
                      <a:pt x="121" y="236"/>
                    </a:lnTo>
                    <a:lnTo>
                      <a:pt x="123" y="236"/>
                    </a:lnTo>
                    <a:lnTo>
                      <a:pt x="125" y="235"/>
                    </a:lnTo>
                    <a:lnTo>
                      <a:pt x="125" y="233"/>
                    </a:lnTo>
                    <a:lnTo>
                      <a:pt x="125" y="235"/>
                    </a:lnTo>
                    <a:lnTo>
                      <a:pt x="125" y="233"/>
                    </a:lnTo>
                    <a:lnTo>
                      <a:pt x="125" y="231"/>
                    </a:lnTo>
                    <a:lnTo>
                      <a:pt x="123" y="231"/>
                    </a:lnTo>
                    <a:lnTo>
                      <a:pt x="123" y="229"/>
                    </a:lnTo>
                    <a:lnTo>
                      <a:pt x="125" y="229"/>
                    </a:lnTo>
                    <a:lnTo>
                      <a:pt x="123" y="229"/>
                    </a:lnTo>
                    <a:lnTo>
                      <a:pt x="123" y="227"/>
                    </a:lnTo>
                    <a:lnTo>
                      <a:pt x="125" y="227"/>
                    </a:lnTo>
                    <a:lnTo>
                      <a:pt x="125" y="225"/>
                    </a:lnTo>
                    <a:lnTo>
                      <a:pt x="127" y="223"/>
                    </a:lnTo>
                    <a:lnTo>
                      <a:pt x="127" y="221"/>
                    </a:lnTo>
                    <a:lnTo>
                      <a:pt x="127" y="219"/>
                    </a:lnTo>
                    <a:lnTo>
                      <a:pt x="125" y="219"/>
                    </a:lnTo>
                    <a:lnTo>
                      <a:pt x="125" y="217"/>
                    </a:lnTo>
                    <a:lnTo>
                      <a:pt x="125" y="215"/>
                    </a:lnTo>
                    <a:lnTo>
                      <a:pt x="125" y="213"/>
                    </a:lnTo>
                    <a:lnTo>
                      <a:pt x="125" y="211"/>
                    </a:lnTo>
                    <a:lnTo>
                      <a:pt x="123" y="211"/>
                    </a:lnTo>
                    <a:lnTo>
                      <a:pt x="123" y="210"/>
                    </a:lnTo>
                    <a:lnTo>
                      <a:pt x="121" y="208"/>
                    </a:lnTo>
                    <a:lnTo>
                      <a:pt x="119" y="208"/>
                    </a:lnTo>
                    <a:lnTo>
                      <a:pt x="118" y="208"/>
                    </a:lnTo>
                    <a:lnTo>
                      <a:pt x="118" y="210"/>
                    </a:lnTo>
                    <a:lnTo>
                      <a:pt x="116" y="210"/>
                    </a:lnTo>
                    <a:lnTo>
                      <a:pt x="116" y="208"/>
                    </a:lnTo>
                    <a:lnTo>
                      <a:pt x="116" y="210"/>
                    </a:lnTo>
                    <a:lnTo>
                      <a:pt x="114" y="210"/>
                    </a:lnTo>
                    <a:lnTo>
                      <a:pt x="112" y="210"/>
                    </a:lnTo>
                    <a:lnTo>
                      <a:pt x="112" y="208"/>
                    </a:lnTo>
                    <a:lnTo>
                      <a:pt x="110" y="208"/>
                    </a:lnTo>
                    <a:lnTo>
                      <a:pt x="110" y="206"/>
                    </a:lnTo>
                    <a:lnTo>
                      <a:pt x="112" y="206"/>
                    </a:lnTo>
                    <a:lnTo>
                      <a:pt x="112" y="204"/>
                    </a:lnTo>
                    <a:lnTo>
                      <a:pt x="110" y="204"/>
                    </a:lnTo>
                    <a:lnTo>
                      <a:pt x="110" y="202"/>
                    </a:lnTo>
                    <a:lnTo>
                      <a:pt x="112" y="202"/>
                    </a:lnTo>
                    <a:lnTo>
                      <a:pt x="110" y="202"/>
                    </a:lnTo>
                    <a:lnTo>
                      <a:pt x="110" y="200"/>
                    </a:lnTo>
                    <a:lnTo>
                      <a:pt x="110" y="198"/>
                    </a:lnTo>
                    <a:lnTo>
                      <a:pt x="110" y="196"/>
                    </a:lnTo>
                    <a:lnTo>
                      <a:pt x="110" y="194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4" y="192"/>
                    </a:lnTo>
                    <a:lnTo>
                      <a:pt x="114" y="190"/>
                    </a:lnTo>
                    <a:lnTo>
                      <a:pt x="114" y="192"/>
                    </a:lnTo>
                    <a:lnTo>
                      <a:pt x="114" y="190"/>
                    </a:lnTo>
                    <a:lnTo>
                      <a:pt x="114" y="188"/>
                    </a:lnTo>
                    <a:lnTo>
                      <a:pt x="112" y="188"/>
                    </a:lnTo>
                    <a:lnTo>
                      <a:pt x="112" y="187"/>
                    </a:lnTo>
                    <a:lnTo>
                      <a:pt x="112" y="185"/>
                    </a:lnTo>
                    <a:lnTo>
                      <a:pt x="110" y="185"/>
                    </a:lnTo>
                    <a:lnTo>
                      <a:pt x="110" y="183"/>
                    </a:lnTo>
                    <a:lnTo>
                      <a:pt x="108" y="183"/>
                    </a:lnTo>
                    <a:lnTo>
                      <a:pt x="106" y="183"/>
                    </a:lnTo>
                    <a:lnTo>
                      <a:pt x="104" y="183"/>
                    </a:lnTo>
                    <a:lnTo>
                      <a:pt x="104" y="181"/>
                    </a:lnTo>
                    <a:lnTo>
                      <a:pt x="104" y="179"/>
                    </a:lnTo>
                    <a:lnTo>
                      <a:pt x="102" y="179"/>
                    </a:lnTo>
                    <a:lnTo>
                      <a:pt x="102" y="181"/>
                    </a:lnTo>
                    <a:lnTo>
                      <a:pt x="100" y="181"/>
                    </a:lnTo>
                    <a:lnTo>
                      <a:pt x="100" y="183"/>
                    </a:lnTo>
                    <a:lnTo>
                      <a:pt x="100" y="185"/>
                    </a:lnTo>
                    <a:lnTo>
                      <a:pt x="98" y="185"/>
                    </a:lnTo>
                    <a:lnTo>
                      <a:pt x="98" y="187"/>
                    </a:lnTo>
                    <a:lnTo>
                      <a:pt x="96" y="188"/>
                    </a:lnTo>
                    <a:lnTo>
                      <a:pt x="96" y="187"/>
                    </a:lnTo>
                    <a:lnTo>
                      <a:pt x="95" y="187"/>
                    </a:lnTo>
                    <a:lnTo>
                      <a:pt x="95" y="188"/>
                    </a:lnTo>
                    <a:lnTo>
                      <a:pt x="93" y="188"/>
                    </a:lnTo>
                    <a:lnTo>
                      <a:pt x="91" y="188"/>
                    </a:lnTo>
                    <a:lnTo>
                      <a:pt x="91" y="187"/>
                    </a:lnTo>
                    <a:lnTo>
                      <a:pt x="91" y="185"/>
                    </a:lnTo>
                    <a:lnTo>
                      <a:pt x="93" y="185"/>
                    </a:lnTo>
                    <a:lnTo>
                      <a:pt x="93" y="183"/>
                    </a:lnTo>
                    <a:lnTo>
                      <a:pt x="93" y="181"/>
                    </a:lnTo>
                    <a:lnTo>
                      <a:pt x="93" y="179"/>
                    </a:lnTo>
                    <a:lnTo>
                      <a:pt x="93" y="177"/>
                    </a:lnTo>
                    <a:lnTo>
                      <a:pt x="93" y="175"/>
                    </a:lnTo>
                    <a:lnTo>
                      <a:pt x="93" y="173"/>
                    </a:lnTo>
                    <a:lnTo>
                      <a:pt x="91" y="173"/>
                    </a:lnTo>
                    <a:lnTo>
                      <a:pt x="91" y="171"/>
                    </a:lnTo>
                    <a:lnTo>
                      <a:pt x="91" y="169"/>
                    </a:lnTo>
                    <a:lnTo>
                      <a:pt x="93" y="167"/>
                    </a:lnTo>
                    <a:lnTo>
                      <a:pt x="91" y="167"/>
                    </a:lnTo>
                    <a:lnTo>
                      <a:pt x="89" y="167"/>
                    </a:lnTo>
                    <a:lnTo>
                      <a:pt x="89" y="165"/>
                    </a:lnTo>
                    <a:lnTo>
                      <a:pt x="89" y="163"/>
                    </a:lnTo>
                    <a:lnTo>
                      <a:pt x="89" y="162"/>
                    </a:lnTo>
                    <a:lnTo>
                      <a:pt x="87" y="160"/>
                    </a:lnTo>
                    <a:lnTo>
                      <a:pt x="87" y="158"/>
                    </a:lnTo>
                    <a:lnTo>
                      <a:pt x="87" y="156"/>
                    </a:lnTo>
                    <a:lnTo>
                      <a:pt x="87" y="154"/>
                    </a:lnTo>
                    <a:lnTo>
                      <a:pt x="85" y="152"/>
                    </a:lnTo>
                    <a:lnTo>
                      <a:pt x="83" y="152"/>
                    </a:lnTo>
                    <a:lnTo>
                      <a:pt x="83" y="150"/>
                    </a:lnTo>
                    <a:lnTo>
                      <a:pt x="83" y="148"/>
                    </a:lnTo>
                    <a:lnTo>
                      <a:pt x="81" y="146"/>
                    </a:lnTo>
                    <a:lnTo>
                      <a:pt x="81" y="144"/>
                    </a:lnTo>
                    <a:lnTo>
                      <a:pt x="81" y="142"/>
                    </a:lnTo>
                    <a:lnTo>
                      <a:pt x="81" y="140"/>
                    </a:lnTo>
                    <a:lnTo>
                      <a:pt x="81" y="138"/>
                    </a:lnTo>
                    <a:lnTo>
                      <a:pt x="79" y="138"/>
                    </a:lnTo>
                    <a:lnTo>
                      <a:pt x="79" y="137"/>
                    </a:lnTo>
                    <a:lnTo>
                      <a:pt x="81" y="137"/>
                    </a:lnTo>
                    <a:lnTo>
                      <a:pt x="81" y="135"/>
                    </a:lnTo>
                    <a:lnTo>
                      <a:pt x="81" y="133"/>
                    </a:lnTo>
                    <a:lnTo>
                      <a:pt x="81" y="131"/>
                    </a:lnTo>
                    <a:lnTo>
                      <a:pt x="83" y="131"/>
                    </a:lnTo>
                    <a:lnTo>
                      <a:pt x="83" y="129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46" name="Freeform 4879">
                <a:extLst>
                  <a:ext uri="{FF2B5EF4-FFF2-40B4-BE49-F238E27FC236}">
                    <a16:creationId xmlns:a16="http://schemas.microsoft.com/office/drawing/2014/main" id="{8272FFC0-A4A7-6EE2-5932-C7616F1F47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491" y="2373979"/>
                <a:ext cx="561197" cy="611338"/>
              </a:xfrm>
              <a:custGeom>
                <a:avLst/>
                <a:gdLst>
                  <a:gd name="T0" fmla="*/ 52 w 582"/>
                  <a:gd name="T1" fmla="*/ 146 h 634"/>
                  <a:gd name="T2" fmla="*/ 62 w 582"/>
                  <a:gd name="T3" fmla="*/ 108 h 634"/>
                  <a:gd name="T4" fmla="*/ 67 w 582"/>
                  <a:gd name="T5" fmla="*/ 79 h 634"/>
                  <a:gd name="T6" fmla="*/ 98 w 582"/>
                  <a:gd name="T7" fmla="*/ 39 h 634"/>
                  <a:gd name="T8" fmla="*/ 137 w 582"/>
                  <a:gd name="T9" fmla="*/ 29 h 634"/>
                  <a:gd name="T10" fmla="*/ 173 w 582"/>
                  <a:gd name="T11" fmla="*/ 48 h 634"/>
                  <a:gd name="T12" fmla="*/ 194 w 582"/>
                  <a:gd name="T13" fmla="*/ 50 h 634"/>
                  <a:gd name="T14" fmla="*/ 231 w 582"/>
                  <a:gd name="T15" fmla="*/ 43 h 634"/>
                  <a:gd name="T16" fmla="*/ 265 w 582"/>
                  <a:gd name="T17" fmla="*/ 62 h 634"/>
                  <a:gd name="T18" fmla="*/ 300 w 582"/>
                  <a:gd name="T19" fmla="*/ 60 h 634"/>
                  <a:gd name="T20" fmla="*/ 334 w 582"/>
                  <a:gd name="T21" fmla="*/ 62 h 634"/>
                  <a:gd name="T22" fmla="*/ 361 w 582"/>
                  <a:gd name="T23" fmla="*/ 56 h 634"/>
                  <a:gd name="T24" fmla="*/ 375 w 582"/>
                  <a:gd name="T25" fmla="*/ 52 h 634"/>
                  <a:gd name="T26" fmla="*/ 384 w 582"/>
                  <a:gd name="T27" fmla="*/ 31 h 634"/>
                  <a:gd name="T28" fmla="*/ 384 w 582"/>
                  <a:gd name="T29" fmla="*/ 14 h 634"/>
                  <a:gd name="T30" fmla="*/ 405 w 582"/>
                  <a:gd name="T31" fmla="*/ 8 h 634"/>
                  <a:gd name="T32" fmla="*/ 453 w 582"/>
                  <a:gd name="T33" fmla="*/ 16 h 634"/>
                  <a:gd name="T34" fmla="*/ 490 w 582"/>
                  <a:gd name="T35" fmla="*/ 29 h 634"/>
                  <a:gd name="T36" fmla="*/ 496 w 582"/>
                  <a:gd name="T37" fmla="*/ 52 h 634"/>
                  <a:gd name="T38" fmla="*/ 505 w 582"/>
                  <a:gd name="T39" fmla="*/ 85 h 634"/>
                  <a:gd name="T40" fmla="*/ 534 w 582"/>
                  <a:gd name="T41" fmla="*/ 133 h 634"/>
                  <a:gd name="T42" fmla="*/ 570 w 582"/>
                  <a:gd name="T43" fmla="*/ 154 h 634"/>
                  <a:gd name="T44" fmla="*/ 570 w 582"/>
                  <a:gd name="T45" fmla="*/ 189 h 634"/>
                  <a:gd name="T46" fmla="*/ 563 w 582"/>
                  <a:gd name="T47" fmla="*/ 225 h 634"/>
                  <a:gd name="T48" fmla="*/ 544 w 582"/>
                  <a:gd name="T49" fmla="*/ 240 h 634"/>
                  <a:gd name="T50" fmla="*/ 519 w 582"/>
                  <a:gd name="T51" fmla="*/ 227 h 634"/>
                  <a:gd name="T52" fmla="*/ 486 w 582"/>
                  <a:gd name="T53" fmla="*/ 252 h 634"/>
                  <a:gd name="T54" fmla="*/ 471 w 582"/>
                  <a:gd name="T55" fmla="*/ 304 h 634"/>
                  <a:gd name="T56" fmla="*/ 411 w 582"/>
                  <a:gd name="T57" fmla="*/ 285 h 634"/>
                  <a:gd name="T58" fmla="*/ 386 w 582"/>
                  <a:gd name="T59" fmla="*/ 323 h 634"/>
                  <a:gd name="T60" fmla="*/ 357 w 582"/>
                  <a:gd name="T61" fmla="*/ 346 h 634"/>
                  <a:gd name="T62" fmla="*/ 353 w 582"/>
                  <a:gd name="T63" fmla="*/ 381 h 634"/>
                  <a:gd name="T64" fmla="*/ 388 w 582"/>
                  <a:gd name="T65" fmla="*/ 386 h 634"/>
                  <a:gd name="T66" fmla="*/ 398 w 582"/>
                  <a:gd name="T67" fmla="*/ 446 h 634"/>
                  <a:gd name="T68" fmla="*/ 457 w 582"/>
                  <a:gd name="T69" fmla="*/ 471 h 634"/>
                  <a:gd name="T70" fmla="*/ 465 w 582"/>
                  <a:gd name="T71" fmla="*/ 507 h 634"/>
                  <a:gd name="T72" fmla="*/ 449 w 582"/>
                  <a:gd name="T73" fmla="*/ 542 h 634"/>
                  <a:gd name="T74" fmla="*/ 432 w 582"/>
                  <a:gd name="T75" fmla="*/ 575 h 634"/>
                  <a:gd name="T76" fmla="*/ 471 w 582"/>
                  <a:gd name="T77" fmla="*/ 594 h 634"/>
                  <a:gd name="T78" fmla="*/ 494 w 582"/>
                  <a:gd name="T79" fmla="*/ 617 h 634"/>
                  <a:gd name="T80" fmla="*/ 461 w 582"/>
                  <a:gd name="T81" fmla="*/ 623 h 634"/>
                  <a:gd name="T82" fmla="*/ 430 w 582"/>
                  <a:gd name="T83" fmla="*/ 632 h 634"/>
                  <a:gd name="T84" fmla="*/ 388 w 582"/>
                  <a:gd name="T85" fmla="*/ 623 h 634"/>
                  <a:gd name="T86" fmla="*/ 363 w 582"/>
                  <a:gd name="T87" fmla="*/ 594 h 634"/>
                  <a:gd name="T88" fmla="*/ 359 w 582"/>
                  <a:gd name="T89" fmla="*/ 544 h 634"/>
                  <a:gd name="T90" fmla="*/ 346 w 582"/>
                  <a:gd name="T91" fmla="*/ 507 h 634"/>
                  <a:gd name="T92" fmla="*/ 311 w 582"/>
                  <a:gd name="T93" fmla="*/ 511 h 634"/>
                  <a:gd name="T94" fmla="*/ 273 w 582"/>
                  <a:gd name="T95" fmla="*/ 484 h 634"/>
                  <a:gd name="T96" fmla="*/ 281 w 582"/>
                  <a:gd name="T97" fmla="*/ 452 h 634"/>
                  <a:gd name="T98" fmla="*/ 246 w 582"/>
                  <a:gd name="T99" fmla="*/ 432 h 634"/>
                  <a:gd name="T100" fmla="*/ 206 w 582"/>
                  <a:gd name="T101" fmla="*/ 440 h 634"/>
                  <a:gd name="T102" fmla="*/ 171 w 582"/>
                  <a:gd name="T103" fmla="*/ 442 h 634"/>
                  <a:gd name="T104" fmla="*/ 165 w 582"/>
                  <a:gd name="T105" fmla="*/ 409 h 634"/>
                  <a:gd name="T106" fmla="*/ 188 w 582"/>
                  <a:gd name="T107" fmla="*/ 373 h 634"/>
                  <a:gd name="T108" fmla="*/ 160 w 582"/>
                  <a:gd name="T109" fmla="*/ 342 h 634"/>
                  <a:gd name="T110" fmla="*/ 156 w 582"/>
                  <a:gd name="T111" fmla="*/ 296 h 634"/>
                  <a:gd name="T112" fmla="*/ 106 w 582"/>
                  <a:gd name="T113" fmla="*/ 311 h 634"/>
                  <a:gd name="T114" fmla="*/ 48 w 582"/>
                  <a:gd name="T115" fmla="*/ 321 h 634"/>
                  <a:gd name="T116" fmla="*/ 19 w 582"/>
                  <a:gd name="T117" fmla="*/ 294 h 634"/>
                  <a:gd name="T118" fmla="*/ 8 w 582"/>
                  <a:gd name="T119" fmla="*/ 254 h 634"/>
                  <a:gd name="T120" fmla="*/ 0 w 582"/>
                  <a:gd name="T121" fmla="*/ 204 h 634"/>
                  <a:gd name="T122" fmla="*/ 19 w 582"/>
                  <a:gd name="T123" fmla="*/ 167 h 63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82" h="634">
                    <a:moveTo>
                      <a:pt x="33" y="169"/>
                    </a:moveTo>
                    <a:lnTo>
                      <a:pt x="33" y="167"/>
                    </a:lnTo>
                    <a:lnTo>
                      <a:pt x="33" y="166"/>
                    </a:lnTo>
                    <a:lnTo>
                      <a:pt x="33" y="164"/>
                    </a:lnTo>
                    <a:lnTo>
                      <a:pt x="35" y="164"/>
                    </a:lnTo>
                    <a:lnTo>
                      <a:pt x="35" y="162"/>
                    </a:lnTo>
                    <a:lnTo>
                      <a:pt x="35" y="160"/>
                    </a:lnTo>
                    <a:lnTo>
                      <a:pt x="33" y="162"/>
                    </a:lnTo>
                    <a:lnTo>
                      <a:pt x="31" y="162"/>
                    </a:lnTo>
                    <a:lnTo>
                      <a:pt x="33" y="160"/>
                    </a:lnTo>
                    <a:lnTo>
                      <a:pt x="33" y="158"/>
                    </a:lnTo>
                    <a:lnTo>
                      <a:pt x="33" y="156"/>
                    </a:lnTo>
                    <a:lnTo>
                      <a:pt x="33" y="154"/>
                    </a:lnTo>
                    <a:lnTo>
                      <a:pt x="33" y="152"/>
                    </a:lnTo>
                    <a:lnTo>
                      <a:pt x="35" y="152"/>
                    </a:lnTo>
                    <a:lnTo>
                      <a:pt x="37" y="152"/>
                    </a:lnTo>
                    <a:lnTo>
                      <a:pt x="39" y="152"/>
                    </a:lnTo>
                    <a:lnTo>
                      <a:pt x="41" y="152"/>
                    </a:lnTo>
                    <a:lnTo>
                      <a:pt x="41" y="150"/>
                    </a:lnTo>
                    <a:lnTo>
                      <a:pt x="41" y="152"/>
                    </a:lnTo>
                    <a:lnTo>
                      <a:pt x="42" y="152"/>
                    </a:lnTo>
                    <a:lnTo>
                      <a:pt x="44" y="152"/>
                    </a:lnTo>
                    <a:lnTo>
                      <a:pt x="44" y="150"/>
                    </a:lnTo>
                    <a:lnTo>
                      <a:pt x="46" y="148"/>
                    </a:lnTo>
                    <a:lnTo>
                      <a:pt x="48" y="148"/>
                    </a:lnTo>
                    <a:lnTo>
                      <a:pt x="50" y="150"/>
                    </a:lnTo>
                    <a:lnTo>
                      <a:pt x="52" y="150"/>
                    </a:lnTo>
                    <a:lnTo>
                      <a:pt x="54" y="150"/>
                    </a:lnTo>
                    <a:lnTo>
                      <a:pt x="54" y="148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2" y="148"/>
                    </a:lnTo>
                    <a:lnTo>
                      <a:pt x="50" y="148"/>
                    </a:lnTo>
                    <a:lnTo>
                      <a:pt x="50" y="146"/>
                    </a:lnTo>
                    <a:lnTo>
                      <a:pt x="52" y="146"/>
                    </a:lnTo>
                    <a:lnTo>
                      <a:pt x="50" y="146"/>
                    </a:lnTo>
                    <a:lnTo>
                      <a:pt x="50" y="144"/>
                    </a:lnTo>
                    <a:lnTo>
                      <a:pt x="48" y="144"/>
                    </a:lnTo>
                    <a:lnTo>
                      <a:pt x="46" y="144"/>
                    </a:lnTo>
                    <a:lnTo>
                      <a:pt x="44" y="144"/>
                    </a:lnTo>
                    <a:lnTo>
                      <a:pt x="42" y="144"/>
                    </a:lnTo>
                    <a:lnTo>
                      <a:pt x="41" y="144"/>
                    </a:lnTo>
                    <a:lnTo>
                      <a:pt x="41" y="143"/>
                    </a:lnTo>
                    <a:lnTo>
                      <a:pt x="42" y="143"/>
                    </a:lnTo>
                    <a:lnTo>
                      <a:pt x="42" y="141"/>
                    </a:lnTo>
                    <a:lnTo>
                      <a:pt x="44" y="141"/>
                    </a:lnTo>
                    <a:lnTo>
                      <a:pt x="44" y="139"/>
                    </a:lnTo>
                    <a:lnTo>
                      <a:pt x="46" y="139"/>
                    </a:lnTo>
                    <a:lnTo>
                      <a:pt x="46" y="137"/>
                    </a:lnTo>
                    <a:lnTo>
                      <a:pt x="48" y="137"/>
                    </a:lnTo>
                    <a:lnTo>
                      <a:pt x="48" y="135"/>
                    </a:lnTo>
                    <a:lnTo>
                      <a:pt x="50" y="135"/>
                    </a:lnTo>
                    <a:lnTo>
                      <a:pt x="52" y="135"/>
                    </a:lnTo>
                    <a:lnTo>
                      <a:pt x="54" y="135"/>
                    </a:lnTo>
                    <a:lnTo>
                      <a:pt x="54" y="133"/>
                    </a:lnTo>
                    <a:lnTo>
                      <a:pt x="56" y="133"/>
                    </a:lnTo>
                    <a:lnTo>
                      <a:pt x="56" y="131"/>
                    </a:lnTo>
                    <a:lnTo>
                      <a:pt x="56" y="129"/>
                    </a:lnTo>
                    <a:lnTo>
                      <a:pt x="58" y="127"/>
                    </a:lnTo>
                    <a:lnTo>
                      <a:pt x="58" y="125"/>
                    </a:lnTo>
                    <a:lnTo>
                      <a:pt x="58" y="123"/>
                    </a:lnTo>
                    <a:lnTo>
                      <a:pt x="60" y="121"/>
                    </a:lnTo>
                    <a:lnTo>
                      <a:pt x="60" y="119"/>
                    </a:lnTo>
                    <a:lnTo>
                      <a:pt x="60" y="118"/>
                    </a:lnTo>
                    <a:lnTo>
                      <a:pt x="60" y="116"/>
                    </a:lnTo>
                    <a:lnTo>
                      <a:pt x="60" y="114"/>
                    </a:lnTo>
                    <a:lnTo>
                      <a:pt x="62" y="114"/>
                    </a:lnTo>
                    <a:lnTo>
                      <a:pt x="62" y="112"/>
                    </a:lnTo>
                    <a:lnTo>
                      <a:pt x="62" y="110"/>
                    </a:lnTo>
                    <a:lnTo>
                      <a:pt x="62" y="108"/>
                    </a:lnTo>
                    <a:lnTo>
                      <a:pt x="64" y="108"/>
                    </a:lnTo>
                    <a:lnTo>
                      <a:pt x="64" y="106"/>
                    </a:lnTo>
                    <a:lnTo>
                      <a:pt x="64" y="104"/>
                    </a:lnTo>
                    <a:lnTo>
                      <a:pt x="65" y="102"/>
                    </a:lnTo>
                    <a:lnTo>
                      <a:pt x="65" y="100"/>
                    </a:lnTo>
                    <a:lnTo>
                      <a:pt x="65" y="98"/>
                    </a:lnTo>
                    <a:lnTo>
                      <a:pt x="67" y="98"/>
                    </a:lnTo>
                    <a:lnTo>
                      <a:pt x="67" y="96"/>
                    </a:lnTo>
                    <a:lnTo>
                      <a:pt x="67" y="95"/>
                    </a:lnTo>
                    <a:lnTo>
                      <a:pt x="69" y="95"/>
                    </a:lnTo>
                    <a:lnTo>
                      <a:pt x="67" y="93"/>
                    </a:lnTo>
                    <a:lnTo>
                      <a:pt x="65" y="93"/>
                    </a:lnTo>
                    <a:lnTo>
                      <a:pt x="64" y="93"/>
                    </a:lnTo>
                    <a:lnTo>
                      <a:pt x="64" y="91"/>
                    </a:lnTo>
                    <a:lnTo>
                      <a:pt x="65" y="91"/>
                    </a:lnTo>
                    <a:lnTo>
                      <a:pt x="64" y="91"/>
                    </a:lnTo>
                    <a:lnTo>
                      <a:pt x="62" y="91"/>
                    </a:lnTo>
                    <a:lnTo>
                      <a:pt x="62" y="93"/>
                    </a:lnTo>
                    <a:lnTo>
                      <a:pt x="60" y="95"/>
                    </a:lnTo>
                    <a:lnTo>
                      <a:pt x="60" y="96"/>
                    </a:lnTo>
                    <a:lnTo>
                      <a:pt x="58" y="96"/>
                    </a:lnTo>
                    <a:lnTo>
                      <a:pt x="58" y="95"/>
                    </a:lnTo>
                    <a:lnTo>
                      <a:pt x="60" y="95"/>
                    </a:lnTo>
                    <a:lnTo>
                      <a:pt x="60" y="93"/>
                    </a:lnTo>
                    <a:lnTo>
                      <a:pt x="60" y="91"/>
                    </a:lnTo>
                    <a:lnTo>
                      <a:pt x="62" y="91"/>
                    </a:lnTo>
                    <a:lnTo>
                      <a:pt x="62" y="89"/>
                    </a:lnTo>
                    <a:lnTo>
                      <a:pt x="62" y="87"/>
                    </a:lnTo>
                    <a:lnTo>
                      <a:pt x="62" y="85"/>
                    </a:lnTo>
                    <a:lnTo>
                      <a:pt x="64" y="85"/>
                    </a:lnTo>
                    <a:lnTo>
                      <a:pt x="64" y="83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7" y="79"/>
                    </a:lnTo>
                    <a:lnTo>
                      <a:pt x="67" y="77"/>
                    </a:lnTo>
                    <a:lnTo>
                      <a:pt x="67" y="75"/>
                    </a:lnTo>
                    <a:lnTo>
                      <a:pt x="69" y="75"/>
                    </a:lnTo>
                    <a:lnTo>
                      <a:pt x="71" y="75"/>
                    </a:lnTo>
                    <a:lnTo>
                      <a:pt x="71" y="73"/>
                    </a:lnTo>
                    <a:lnTo>
                      <a:pt x="69" y="73"/>
                    </a:lnTo>
                    <a:lnTo>
                      <a:pt x="71" y="73"/>
                    </a:lnTo>
                    <a:lnTo>
                      <a:pt x="71" y="71"/>
                    </a:lnTo>
                    <a:lnTo>
                      <a:pt x="73" y="71"/>
                    </a:lnTo>
                    <a:lnTo>
                      <a:pt x="73" y="70"/>
                    </a:lnTo>
                    <a:lnTo>
                      <a:pt x="75" y="70"/>
                    </a:lnTo>
                    <a:lnTo>
                      <a:pt x="77" y="70"/>
                    </a:lnTo>
                    <a:lnTo>
                      <a:pt x="77" y="68"/>
                    </a:lnTo>
                    <a:lnTo>
                      <a:pt x="79" y="66"/>
                    </a:lnTo>
                    <a:lnTo>
                      <a:pt x="81" y="66"/>
                    </a:lnTo>
                    <a:lnTo>
                      <a:pt x="81" y="64"/>
                    </a:lnTo>
                    <a:lnTo>
                      <a:pt x="83" y="64"/>
                    </a:lnTo>
                    <a:lnTo>
                      <a:pt x="83" y="62"/>
                    </a:lnTo>
                    <a:lnTo>
                      <a:pt x="85" y="60"/>
                    </a:lnTo>
                    <a:lnTo>
                      <a:pt x="87" y="60"/>
                    </a:lnTo>
                    <a:lnTo>
                      <a:pt x="87" y="58"/>
                    </a:lnTo>
                    <a:lnTo>
                      <a:pt x="87" y="56"/>
                    </a:lnTo>
                    <a:lnTo>
                      <a:pt x="89" y="56"/>
                    </a:lnTo>
                    <a:lnTo>
                      <a:pt x="89" y="54"/>
                    </a:lnTo>
                    <a:lnTo>
                      <a:pt x="90" y="54"/>
                    </a:lnTo>
                    <a:lnTo>
                      <a:pt x="90" y="52"/>
                    </a:lnTo>
                    <a:lnTo>
                      <a:pt x="92" y="52"/>
                    </a:lnTo>
                    <a:lnTo>
                      <a:pt x="92" y="50"/>
                    </a:lnTo>
                    <a:lnTo>
                      <a:pt x="92" y="48"/>
                    </a:lnTo>
                    <a:lnTo>
                      <a:pt x="94" y="48"/>
                    </a:lnTo>
                    <a:lnTo>
                      <a:pt x="94" y="47"/>
                    </a:lnTo>
                    <a:lnTo>
                      <a:pt x="96" y="45"/>
                    </a:lnTo>
                    <a:lnTo>
                      <a:pt x="96" y="43"/>
                    </a:lnTo>
                    <a:lnTo>
                      <a:pt x="98" y="41"/>
                    </a:lnTo>
                    <a:lnTo>
                      <a:pt x="98" y="39"/>
                    </a:lnTo>
                    <a:lnTo>
                      <a:pt x="98" y="37"/>
                    </a:lnTo>
                    <a:lnTo>
                      <a:pt x="98" y="35"/>
                    </a:lnTo>
                    <a:lnTo>
                      <a:pt x="100" y="33"/>
                    </a:lnTo>
                    <a:lnTo>
                      <a:pt x="102" y="33"/>
                    </a:lnTo>
                    <a:lnTo>
                      <a:pt x="102" y="31"/>
                    </a:lnTo>
                    <a:lnTo>
                      <a:pt x="104" y="31"/>
                    </a:lnTo>
                    <a:lnTo>
                      <a:pt x="106" y="31"/>
                    </a:lnTo>
                    <a:lnTo>
                      <a:pt x="108" y="31"/>
                    </a:lnTo>
                    <a:lnTo>
                      <a:pt x="110" y="31"/>
                    </a:lnTo>
                    <a:lnTo>
                      <a:pt x="112" y="31"/>
                    </a:lnTo>
                    <a:lnTo>
                      <a:pt x="113" y="31"/>
                    </a:lnTo>
                    <a:lnTo>
                      <a:pt x="115" y="31"/>
                    </a:lnTo>
                    <a:lnTo>
                      <a:pt x="117" y="31"/>
                    </a:lnTo>
                    <a:lnTo>
                      <a:pt x="117" y="33"/>
                    </a:lnTo>
                    <a:lnTo>
                      <a:pt x="119" y="31"/>
                    </a:lnTo>
                    <a:lnTo>
                      <a:pt x="121" y="31"/>
                    </a:lnTo>
                    <a:lnTo>
                      <a:pt x="121" y="29"/>
                    </a:lnTo>
                    <a:lnTo>
                      <a:pt x="121" y="27"/>
                    </a:lnTo>
                    <a:lnTo>
                      <a:pt x="121" y="29"/>
                    </a:lnTo>
                    <a:lnTo>
                      <a:pt x="123" y="29"/>
                    </a:lnTo>
                    <a:lnTo>
                      <a:pt x="123" y="27"/>
                    </a:lnTo>
                    <a:lnTo>
                      <a:pt x="121" y="27"/>
                    </a:lnTo>
                    <a:lnTo>
                      <a:pt x="121" y="25"/>
                    </a:lnTo>
                    <a:lnTo>
                      <a:pt x="123" y="25"/>
                    </a:lnTo>
                    <a:lnTo>
                      <a:pt x="125" y="25"/>
                    </a:lnTo>
                    <a:lnTo>
                      <a:pt x="125" y="23"/>
                    </a:lnTo>
                    <a:lnTo>
                      <a:pt x="127" y="23"/>
                    </a:lnTo>
                    <a:lnTo>
                      <a:pt x="129" y="22"/>
                    </a:lnTo>
                    <a:lnTo>
                      <a:pt x="131" y="22"/>
                    </a:lnTo>
                    <a:lnTo>
                      <a:pt x="133" y="22"/>
                    </a:lnTo>
                    <a:lnTo>
                      <a:pt x="133" y="23"/>
                    </a:lnTo>
                    <a:lnTo>
                      <a:pt x="135" y="23"/>
                    </a:lnTo>
                    <a:lnTo>
                      <a:pt x="135" y="25"/>
                    </a:lnTo>
                    <a:lnTo>
                      <a:pt x="137" y="27"/>
                    </a:lnTo>
                    <a:lnTo>
                      <a:pt x="137" y="29"/>
                    </a:lnTo>
                    <a:lnTo>
                      <a:pt x="138" y="29"/>
                    </a:lnTo>
                    <a:lnTo>
                      <a:pt x="138" y="31"/>
                    </a:lnTo>
                    <a:lnTo>
                      <a:pt x="140" y="31"/>
                    </a:lnTo>
                    <a:lnTo>
                      <a:pt x="142" y="31"/>
                    </a:lnTo>
                    <a:lnTo>
                      <a:pt x="142" y="33"/>
                    </a:lnTo>
                    <a:lnTo>
                      <a:pt x="144" y="33"/>
                    </a:lnTo>
                    <a:lnTo>
                      <a:pt x="144" y="35"/>
                    </a:lnTo>
                    <a:lnTo>
                      <a:pt x="144" y="37"/>
                    </a:lnTo>
                    <a:lnTo>
                      <a:pt x="144" y="39"/>
                    </a:lnTo>
                    <a:lnTo>
                      <a:pt x="144" y="41"/>
                    </a:lnTo>
                    <a:lnTo>
                      <a:pt x="144" y="43"/>
                    </a:lnTo>
                    <a:lnTo>
                      <a:pt x="146" y="43"/>
                    </a:lnTo>
                    <a:lnTo>
                      <a:pt x="148" y="43"/>
                    </a:lnTo>
                    <a:lnTo>
                      <a:pt x="148" y="45"/>
                    </a:lnTo>
                    <a:lnTo>
                      <a:pt x="148" y="47"/>
                    </a:lnTo>
                    <a:lnTo>
                      <a:pt x="148" y="48"/>
                    </a:lnTo>
                    <a:lnTo>
                      <a:pt x="148" y="50"/>
                    </a:lnTo>
                    <a:lnTo>
                      <a:pt x="150" y="50"/>
                    </a:lnTo>
                    <a:lnTo>
                      <a:pt x="152" y="50"/>
                    </a:lnTo>
                    <a:lnTo>
                      <a:pt x="154" y="50"/>
                    </a:lnTo>
                    <a:lnTo>
                      <a:pt x="156" y="48"/>
                    </a:lnTo>
                    <a:lnTo>
                      <a:pt x="158" y="48"/>
                    </a:lnTo>
                    <a:lnTo>
                      <a:pt x="158" y="47"/>
                    </a:lnTo>
                    <a:lnTo>
                      <a:pt x="158" y="45"/>
                    </a:lnTo>
                    <a:lnTo>
                      <a:pt x="160" y="45"/>
                    </a:lnTo>
                    <a:lnTo>
                      <a:pt x="161" y="45"/>
                    </a:lnTo>
                    <a:lnTo>
                      <a:pt x="160" y="43"/>
                    </a:lnTo>
                    <a:lnTo>
                      <a:pt x="161" y="43"/>
                    </a:lnTo>
                    <a:lnTo>
                      <a:pt x="163" y="43"/>
                    </a:lnTo>
                    <a:lnTo>
                      <a:pt x="165" y="45"/>
                    </a:lnTo>
                    <a:lnTo>
                      <a:pt x="167" y="47"/>
                    </a:lnTo>
                    <a:lnTo>
                      <a:pt x="169" y="47"/>
                    </a:lnTo>
                    <a:lnTo>
                      <a:pt x="171" y="47"/>
                    </a:lnTo>
                    <a:lnTo>
                      <a:pt x="171" y="48"/>
                    </a:lnTo>
                    <a:lnTo>
                      <a:pt x="173" y="48"/>
                    </a:lnTo>
                    <a:lnTo>
                      <a:pt x="171" y="48"/>
                    </a:lnTo>
                    <a:lnTo>
                      <a:pt x="169" y="48"/>
                    </a:lnTo>
                    <a:lnTo>
                      <a:pt x="169" y="50"/>
                    </a:lnTo>
                    <a:lnTo>
                      <a:pt x="169" y="52"/>
                    </a:lnTo>
                    <a:lnTo>
                      <a:pt x="171" y="52"/>
                    </a:lnTo>
                    <a:lnTo>
                      <a:pt x="171" y="54"/>
                    </a:lnTo>
                    <a:lnTo>
                      <a:pt x="173" y="54"/>
                    </a:lnTo>
                    <a:lnTo>
                      <a:pt x="173" y="52"/>
                    </a:lnTo>
                    <a:lnTo>
                      <a:pt x="173" y="50"/>
                    </a:lnTo>
                    <a:lnTo>
                      <a:pt x="175" y="50"/>
                    </a:lnTo>
                    <a:lnTo>
                      <a:pt x="175" y="52"/>
                    </a:lnTo>
                    <a:lnTo>
                      <a:pt x="177" y="52"/>
                    </a:lnTo>
                    <a:lnTo>
                      <a:pt x="177" y="54"/>
                    </a:lnTo>
                    <a:lnTo>
                      <a:pt x="179" y="54"/>
                    </a:lnTo>
                    <a:lnTo>
                      <a:pt x="179" y="56"/>
                    </a:lnTo>
                    <a:lnTo>
                      <a:pt x="179" y="58"/>
                    </a:lnTo>
                    <a:lnTo>
                      <a:pt x="181" y="58"/>
                    </a:lnTo>
                    <a:lnTo>
                      <a:pt x="181" y="56"/>
                    </a:lnTo>
                    <a:lnTo>
                      <a:pt x="181" y="54"/>
                    </a:lnTo>
                    <a:lnTo>
                      <a:pt x="181" y="56"/>
                    </a:lnTo>
                    <a:lnTo>
                      <a:pt x="181" y="58"/>
                    </a:lnTo>
                    <a:lnTo>
                      <a:pt x="183" y="58"/>
                    </a:lnTo>
                    <a:lnTo>
                      <a:pt x="183" y="60"/>
                    </a:lnTo>
                    <a:lnTo>
                      <a:pt x="185" y="60"/>
                    </a:lnTo>
                    <a:lnTo>
                      <a:pt x="185" y="58"/>
                    </a:lnTo>
                    <a:lnTo>
                      <a:pt x="183" y="58"/>
                    </a:lnTo>
                    <a:lnTo>
                      <a:pt x="185" y="58"/>
                    </a:lnTo>
                    <a:lnTo>
                      <a:pt x="186" y="58"/>
                    </a:lnTo>
                    <a:lnTo>
                      <a:pt x="188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90" y="52"/>
                    </a:lnTo>
                    <a:lnTo>
                      <a:pt x="192" y="52"/>
                    </a:lnTo>
                    <a:lnTo>
                      <a:pt x="192" y="50"/>
                    </a:lnTo>
                    <a:lnTo>
                      <a:pt x="194" y="50"/>
                    </a:lnTo>
                    <a:lnTo>
                      <a:pt x="194" y="52"/>
                    </a:lnTo>
                    <a:lnTo>
                      <a:pt x="194" y="50"/>
                    </a:lnTo>
                    <a:lnTo>
                      <a:pt x="196" y="50"/>
                    </a:lnTo>
                    <a:lnTo>
                      <a:pt x="196" y="48"/>
                    </a:lnTo>
                    <a:lnTo>
                      <a:pt x="198" y="48"/>
                    </a:lnTo>
                    <a:lnTo>
                      <a:pt x="198" y="47"/>
                    </a:lnTo>
                    <a:lnTo>
                      <a:pt x="200" y="47"/>
                    </a:lnTo>
                    <a:lnTo>
                      <a:pt x="200" y="45"/>
                    </a:lnTo>
                    <a:lnTo>
                      <a:pt x="202" y="45"/>
                    </a:lnTo>
                    <a:lnTo>
                      <a:pt x="204" y="45"/>
                    </a:lnTo>
                    <a:lnTo>
                      <a:pt x="204" y="43"/>
                    </a:lnTo>
                    <a:lnTo>
                      <a:pt x="206" y="43"/>
                    </a:lnTo>
                    <a:lnTo>
                      <a:pt x="208" y="43"/>
                    </a:lnTo>
                    <a:lnTo>
                      <a:pt x="208" y="45"/>
                    </a:lnTo>
                    <a:lnTo>
                      <a:pt x="208" y="43"/>
                    </a:lnTo>
                    <a:lnTo>
                      <a:pt x="209" y="43"/>
                    </a:lnTo>
                    <a:lnTo>
                      <a:pt x="209" y="45"/>
                    </a:lnTo>
                    <a:lnTo>
                      <a:pt x="211" y="45"/>
                    </a:lnTo>
                    <a:lnTo>
                      <a:pt x="211" y="47"/>
                    </a:lnTo>
                    <a:lnTo>
                      <a:pt x="213" y="45"/>
                    </a:lnTo>
                    <a:lnTo>
                      <a:pt x="215" y="45"/>
                    </a:lnTo>
                    <a:lnTo>
                      <a:pt x="215" y="43"/>
                    </a:lnTo>
                    <a:lnTo>
                      <a:pt x="217" y="43"/>
                    </a:lnTo>
                    <a:lnTo>
                      <a:pt x="217" y="41"/>
                    </a:lnTo>
                    <a:lnTo>
                      <a:pt x="219" y="41"/>
                    </a:lnTo>
                    <a:lnTo>
                      <a:pt x="219" y="39"/>
                    </a:lnTo>
                    <a:lnTo>
                      <a:pt x="221" y="39"/>
                    </a:lnTo>
                    <a:lnTo>
                      <a:pt x="223" y="41"/>
                    </a:lnTo>
                    <a:lnTo>
                      <a:pt x="223" y="39"/>
                    </a:lnTo>
                    <a:lnTo>
                      <a:pt x="223" y="41"/>
                    </a:lnTo>
                    <a:lnTo>
                      <a:pt x="225" y="41"/>
                    </a:lnTo>
                    <a:lnTo>
                      <a:pt x="227" y="41"/>
                    </a:lnTo>
                    <a:lnTo>
                      <a:pt x="227" y="43"/>
                    </a:lnTo>
                    <a:lnTo>
                      <a:pt x="229" y="43"/>
                    </a:lnTo>
                    <a:lnTo>
                      <a:pt x="231" y="43"/>
                    </a:lnTo>
                    <a:lnTo>
                      <a:pt x="231" y="45"/>
                    </a:lnTo>
                    <a:lnTo>
                      <a:pt x="231" y="43"/>
                    </a:lnTo>
                    <a:lnTo>
                      <a:pt x="233" y="43"/>
                    </a:lnTo>
                    <a:lnTo>
                      <a:pt x="233" y="45"/>
                    </a:lnTo>
                    <a:lnTo>
                      <a:pt x="234" y="45"/>
                    </a:lnTo>
                    <a:lnTo>
                      <a:pt x="236" y="45"/>
                    </a:lnTo>
                    <a:lnTo>
                      <a:pt x="238" y="45"/>
                    </a:lnTo>
                    <a:lnTo>
                      <a:pt x="240" y="45"/>
                    </a:lnTo>
                    <a:lnTo>
                      <a:pt x="240" y="47"/>
                    </a:lnTo>
                    <a:lnTo>
                      <a:pt x="242" y="47"/>
                    </a:lnTo>
                    <a:lnTo>
                      <a:pt x="242" y="48"/>
                    </a:lnTo>
                    <a:lnTo>
                      <a:pt x="244" y="48"/>
                    </a:lnTo>
                    <a:lnTo>
                      <a:pt x="246" y="48"/>
                    </a:lnTo>
                    <a:lnTo>
                      <a:pt x="248" y="47"/>
                    </a:lnTo>
                    <a:lnTo>
                      <a:pt x="248" y="48"/>
                    </a:lnTo>
                    <a:lnTo>
                      <a:pt x="250" y="48"/>
                    </a:lnTo>
                    <a:lnTo>
                      <a:pt x="250" y="50"/>
                    </a:lnTo>
                    <a:lnTo>
                      <a:pt x="250" y="52"/>
                    </a:lnTo>
                    <a:lnTo>
                      <a:pt x="252" y="52"/>
                    </a:lnTo>
                    <a:lnTo>
                      <a:pt x="254" y="52"/>
                    </a:lnTo>
                    <a:lnTo>
                      <a:pt x="254" y="54"/>
                    </a:lnTo>
                    <a:lnTo>
                      <a:pt x="252" y="54"/>
                    </a:lnTo>
                    <a:lnTo>
                      <a:pt x="252" y="56"/>
                    </a:lnTo>
                    <a:lnTo>
                      <a:pt x="254" y="56"/>
                    </a:lnTo>
                    <a:lnTo>
                      <a:pt x="254" y="58"/>
                    </a:lnTo>
                    <a:lnTo>
                      <a:pt x="256" y="58"/>
                    </a:lnTo>
                    <a:lnTo>
                      <a:pt x="256" y="56"/>
                    </a:lnTo>
                    <a:lnTo>
                      <a:pt x="256" y="58"/>
                    </a:lnTo>
                    <a:lnTo>
                      <a:pt x="257" y="58"/>
                    </a:lnTo>
                    <a:lnTo>
                      <a:pt x="259" y="58"/>
                    </a:lnTo>
                    <a:lnTo>
                      <a:pt x="259" y="60"/>
                    </a:lnTo>
                    <a:lnTo>
                      <a:pt x="261" y="60"/>
                    </a:lnTo>
                    <a:lnTo>
                      <a:pt x="263" y="60"/>
                    </a:lnTo>
                    <a:lnTo>
                      <a:pt x="263" y="62"/>
                    </a:lnTo>
                    <a:lnTo>
                      <a:pt x="265" y="62"/>
                    </a:lnTo>
                    <a:lnTo>
                      <a:pt x="265" y="64"/>
                    </a:lnTo>
                    <a:lnTo>
                      <a:pt x="267" y="64"/>
                    </a:lnTo>
                    <a:lnTo>
                      <a:pt x="269" y="66"/>
                    </a:lnTo>
                    <a:lnTo>
                      <a:pt x="267" y="66"/>
                    </a:lnTo>
                    <a:lnTo>
                      <a:pt x="269" y="66"/>
                    </a:lnTo>
                    <a:lnTo>
                      <a:pt x="269" y="64"/>
                    </a:lnTo>
                    <a:lnTo>
                      <a:pt x="271" y="64"/>
                    </a:lnTo>
                    <a:lnTo>
                      <a:pt x="271" y="66"/>
                    </a:lnTo>
                    <a:lnTo>
                      <a:pt x="271" y="68"/>
                    </a:lnTo>
                    <a:lnTo>
                      <a:pt x="273" y="68"/>
                    </a:lnTo>
                    <a:lnTo>
                      <a:pt x="275" y="68"/>
                    </a:lnTo>
                    <a:lnTo>
                      <a:pt x="277" y="68"/>
                    </a:lnTo>
                    <a:lnTo>
                      <a:pt x="277" y="70"/>
                    </a:lnTo>
                    <a:lnTo>
                      <a:pt x="275" y="70"/>
                    </a:lnTo>
                    <a:lnTo>
                      <a:pt x="277" y="70"/>
                    </a:lnTo>
                    <a:lnTo>
                      <a:pt x="277" y="71"/>
                    </a:lnTo>
                    <a:lnTo>
                      <a:pt x="279" y="71"/>
                    </a:lnTo>
                    <a:lnTo>
                      <a:pt x="281" y="71"/>
                    </a:lnTo>
                    <a:lnTo>
                      <a:pt x="282" y="71"/>
                    </a:lnTo>
                    <a:lnTo>
                      <a:pt x="284" y="71"/>
                    </a:lnTo>
                    <a:lnTo>
                      <a:pt x="284" y="73"/>
                    </a:lnTo>
                    <a:lnTo>
                      <a:pt x="286" y="73"/>
                    </a:lnTo>
                    <a:lnTo>
                      <a:pt x="286" y="71"/>
                    </a:lnTo>
                    <a:lnTo>
                      <a:pt x="288" y="71"/>
                    </a:lnTo>
                    <a:lnTo>
                      <a:pt x="288" y="70"/>
                    </a:lnTo>
                    <a:lnTo>
                      <a:pt x="290" y="70"/>
                    </a:lnTo>
                    <a:lnTo>
                      <a:pt x="292" y="70"/>
                    </a:lnTo>
                    <a:lnTo>
                      <a:pt x="292" y="68"/>
                    </a:lnTo>
                    <a:lnTo>
                      <a:pt x="294" y="68"/>
                    </a:lnTo>
                    <a:lnTo>
                      <a:pt x="296" y="68"/>
                    </a:lnTo>
                    <a:lnTo>
                      <a:pt x="296" y="66"/>
                    </a:lnTo>
                    <a:lnTo>
                      <a:pt x="298" y="66"/>
                    </a:lnTo>
                    <a:lnTo>
                      <a:pt x="298" y="64"/>
                    </a:lnTo>
                    <a:lnTo>
                      <a:pt x="298" y="62"/>
                    </a:lnTo>
                    <a:lnTo>
                      <a:pt x="300" y="60"/>
                    </a:lnTo>
                    <a:lnTo>
                      <a:pt x="302" y="60"/>
                    </a:lnTo>
                    <a:lnTo>
                      <a:pt x="304" y="60"/>
                    </a:lnTo>
                    <a:lnTo>
                      <a:pt x="305" y="60"/>
                    </a:lnTo>
                    <a:lnTo>
                      <a:pt x="305" y="58"/>
                    </a:lnTo>
                    <a:lnTo>
                      <a:pt x="307" y="58"/>
                    </a:lnTo>
                    <a:lnTo>
                      <a:pt x="309" y="58"/>
                    </a:lnTo>
                    <a:lnTo>
                      <a:pt x="309" y="56"/>
                    </a:lnTo>
                    <a:lnTo>
                      <a:pt x="311" y="56"/>
                    </a:lnTo>
                    <a:lnTo>
                      <a:pt x="311" y="54"/>
                    </a:lnTo>
                    <a:lnTo>
                      <a:pt x="311" y="52"/>
                    </a:lnTo>
                    <a:lnTo>
                      <a:pt x="313" y="52"/>
                    </a:lnTo>
                    <a:lnTo>
                      <a:pt x="313" y="50"/>
                    </a:lnTo>
                    <a:lnTo>
                      <a:pt x="315" y="50"/>
                    </a:lnTo>
                    <a:lnTo>
                      <a:pt x="315" y="52"/>
                    </a:lnTo>
                    <a:lnTo>
                      <a:pt x="315" y="54"/>
                    </a:lnTo>
                    <a:lnTo>
                      <a:pt x="317" y="54"/>
                    </a:lnTo>
                    <a:lnTo>
                      <a:pt x="317" y="56"/>
                    </a:lnTo>
                    <a:lnTo>
                      <a:pt x="319" y="56"/>
                    </a:lnTo>
                    <a:lnTo>
                      <a:pt x="321" y="56"/>
                    </a:lnTo>
                    <a:lnTo>
                      <a:pt x="321" y="58"/>
                    </a:lnTo>
                    <a:lnTo>
                      <a:pt x="323" y="58"/>
                    </a:lnTo>
                    <a:lnTo>
                      <a:pt x="323" y="56"/>
                    </a:lnTo>
                    <a:lnTo>
                      <a:pt x="325" y="58"/>
                    </a:lnTo>
                    <a:lnTo>
                      <a:pt x="325" y="56"/>
                    </a:lnTo>
                    <a:lnTo>
                      <a:pt x="325" y="58"/>
                    </a:lnTo>
                    <a:lnTo>
                      <a:pt x="327" y="56"/>
                    </a:lnTo>
                    <a:lnTo>
                      <a:pt x="327" y="58"/>
                    </a:lnTo>
                    <a:lnTo>
                      <a:pt x="329" y="58"/>
                    </a:lnTo>
                    <a:lnTo>
                      <a:pt x="329" y="60"/>
                    </a:lnTo>
                    <a:lnTo>
                      <a:pt x="330" y="60"/>
                    </a:lnTo>
                    <a:lnTo>
                      <a:pt x="330" y="58"/>
                    </a:lnTo>
                    <a:lnTo>
                      <a:pt x="330" y="60"/>
                    </a:lnTo>
                    <a:lnTo>
                      <a:pt x="332" y="60"/>
                    </a:lnTo>
                    <a:lnTo>
                      <a:pt x="332" y="62"/>
                    </a:lnTo>
                    <a:lnTo>
                      <a:pt x="334" y="62"/>
                    </a:lnTo>
                    <a:lnTo>
                      <a:pt x="336" y="62"/>
                    </a:lnTo>
                    <a:lnTo>
                      <a:pt x="338" y="62"/>
                    </a:lnTo>
                    <a:lnTo>
                      <a:pt x="340" y="62"/>
                    </a:lnTo>
                    <a:lnTo>
                      <a:pt x="338" y="62"/>
                    </a:lnTo>
                    <a:lnTo>
                      <a:pt x="340" y="62"/>
                    </a:lnTo>
                    <a:lnTo>
                      <a:pt x="342" y="60"/>
                    </a:lnTo>
                    <a:lnTo>
                      <a:pt x="344" y="58"/>
                    </a:lnTo>
                    <a:lnTo>
                      <a:pt x="342" y="58"/>
                    </a:lnTo>
                    <a:lnTo>
                      <a:pt x="344" y="58"/>
                    </a:lnTo>
                    <a:lnTo>
                      <a:pt x="344" y="56"/>
                    </a:lnTo>
                    <a:lnTo>
                      <a:pt x="344" y="54"/>
                    </a:lnTo>
                    <a:lnTo>
                      <a:pt x="346" y="54"/>
                    </a:lnTo>
                    <a:lnTo>
                      <a:pt x="346" y="56"/>
                    </a:lnTo>
                    <a:lnTo>
                      <a:pt x="348" y="56"/>
                    </a:lnTo>
                    <a:lnTo>
                      <a:pt x="348" y="58"/>
                    </a:lnTo>
                    <a:lnTo>
                      <a:pt x="348" y="60"/>
                    </a:lnTo>
                    <a:lnTo>
                      <a:pt x="348" y="62"/>
                    </a:lnTo>
                    <a:lnTo>
                      <a:pt x="350" y="64"/>
                    </a:lnTo>
                    <a:lnTo>
                      <a:pt x="352" y="64"/>
                    </a:lnTo>
                    <a:lnTo>
                      <a:pt x="353" y="64"/>
                    </a:lnTo>
                    <a:lnTo>
                      <a:pt x="355" y="64"/>
                    </a:lnTo>
                    <a:lnTo>
                      <a:pt x="355" y="62"/>
                    </a:lnTo>
                    <a:lnTo>
                      <a:pt x="353" y="62"/>
                    </a:lnTo>
                    <a:lnTo>
                      <a:pt x="353" y="60"/>
                    </a:lnTo>
                    <a:lnTo>
                      <a:pt x="355" y="60"/>
                    </a:lnTo>
                    <a:lnTo>
                      <a:pt x="355" y="62"/>
                    </a:lnTo>
                    <a:lnTo>
                      <a:pt x="357" y="62"/>
                    </a:lnTo>
                    <a:lnTo>
                      <a:pt x="357" y="60"/>
                    </a:lnTo>
                    <a:lnTo>
                      <a:pt x="355" y="58"/>
                    </a:lnTo>
                    <a:lnTo>
                      <a:pt x="357" y="58"/>
                    </a:lnTo>
                    <a:lnTo>
                      <a:pt x="359" y="58"/>
                    </a:lnTo>
                    <a:lnTo>
                      <a:pt x="359" y="56"/>
                    </a:lnTo>
                    <a:lnTo>
                      <a:pt x="359" y="58"/>
                    </a:lnTo>
                    <a:lnTo>
                      <a:pt x="361" y="58"/>
                    </a:lnTo>
                    <a:lnTo>
                      <a:pt x="361" y="56"/>
                    </a:lnTo>
                    <a:lnTo>
                      <a:pt x="359" y="56"/>
                    </a:lnTo>
                    <a:lnTo>
                      <a:pt x="359" y="54"/>
                    </a:lnTo>
                    <a:lnTo>
                      <a:pt x="361" y="54"/>
                    </a:lnTo>
                    <a:lnTo>
                      <a:pt x="361" y="56"/>
                    </a:lnTo>
                    <a:lnTo>
                      <a:pt x="363" y="56"/>
                    </a:lnTo>
                    <a:lnTo>
                      <a:pt x="361" y="56"/>
                    </a:lnTo>
                    <a:lnTo>
                      <a:pt x="361" y="58"/>
                    </a:lnTo>
                    <a:lnTo>
                      <a:pt x="363" y="58"/>
                    </a:lnTo>
                    <a:lnTo>
                      <a:pt x="363" y="60"/>
                    </a:lnTo>
                    <a:lnTo>
                      <a:pt x="365" y="60"/>
                    </a:lnTo>
                    <a:lnTo>
                      <a:pt x="367" y="60"/>
                    </a:lnTo>
                    <a:lnTo>
                      <a:pt x="369" y="60"/>
                    </a:lnTo>
                    <a:lnTo>
                      <a:pt x="369" y="62"/>
                    </a:lnTo>
                    <a:lnTo>
                      <a:pt x="369" y="60"/>
                    </a:lnTo>
                    <a:lnTo>
                      <a:pt x="371" y="60"/>
                    </a:lnTo>
                    <a:lnTo>
                      <a:pt x="371" y="58"/>
                    </a:lnTo>
                    <a:lnTo>
                      <a:pt x="371" y="56"/>
                    </a:lnTo>
                    <a:lnTo>
                      <a:pt x="373" y="56"/>
                    </a:lnTo>
                    <a:lnTo>
                      <a:pt x="373" y="58"/>
                    </a:lnTo>
                    <a:lnTo>
                      <a:pt x="375" y="58"/>
                    </a:lnTo>
                    <a:lnTo>
                      <a:pt x="375" y="56"/>
                    </a:lnTo>
                    <a:lnTo>
                      <a:pt x="377" y="56"/>
                    </a:lnTo>
                    <a:lnTo>
                      <a:pt x="377" y="58"/>
                    </a:lnTo>
                    <a:lnTo>
                      <a:pt x="377" y="56"/>
                    </a:lnTo>
                    <a:lnTo>
                      <a:pt x="375" y="56"/>
                    </a:lnTo>
                    <a:lnTo>
                      <a:pt x="375" y="54"/>
                    </a:lnTo>
                    <a:lnTo>
                      <a:pt x="373" y="54"/>
                    </a:lnTo>
                    <a:lnTo>
                      <a:pt x="373" y="52"/>
                    </a:lnTo>
                    <a:lnTo>
                      <a:pt x="373" y="54"/>
                    </a:lnTo>
                    <a:lnTo>
                      <a:pt x="373" y="52"/>
                    </a:lnTo>
                    <a:lnTo>
                      <a:pt x="375" y="52"/>
                    </a:lnTo>
                    <a:lnTo>
                      <a:pt x="375" y="54"/>
                    </a:lnTo>
                    <a:lnTo>
                      <a:pt x="377" y="54"/>
                    </a:lnTo>
                    <a:lnTo>
                      <a:pt x="377" y="52"/>
                    </a:lnTo>
                    <a:lnTo>
                      <a:pt x="375" y="52"/>
                    </a:lnTo>
                    <a:lnTo>
                      <a:pt x="375" y="50"/>
                    </a:lnTo>
                    <a:lnTo>
                      <a:pt x="377" y="50"/>
                    </a:lnTo>
                    <a:lnTo>
                      <a:pt x="375" y="50"/>
                    </a:lnTo>
                    <a:lnTo>
                      <a:pt x="375" y="48"/>
                    </a:lnTo>
                    <a:lnTo>
                      <a:pt x="377" y="48"/>
                    </a:lnTo>
                    <a:lnTo>
                      <a:pt x="377" y="50"/>
                    </a:lnTo>
                    <a:lnTo>
                      <a:pt x="377" y="48"/>
                    </a:lnTo>
                    <a:lnTo>
                      <a:pt x="378" y="48"/>
                    </a:lnTo>
                    <a:lnTo>
                      <a:pt x="378" y="50"/>
                    </a:lnTo>
                    <a:lnTo>
                      <a:pt x="380" y="50"/>
                    </a:lnTo>
                    <a:lnTo>
                      <a:pt x="380" y="48"/>
                    </a:lnTo>
                    <a:lnTo>
                      <a:pt x="378" y="48"/>
                    </a:lnTo>
                    <a:lnTo>
                      <a:pt x="378" y="47"/>
                    </a:lnTo>
                    <a:lnTo>
                      <a:pt x="380" y="47"/>
                    </a:lnTo>
                    <a:lnTo>
                      <a:pt x="380" y="45"/>
                    </a:lnTo>
                    <a:lnTo>
                      <a:pt x="382" y="45"/>
                    </a:lnTo>
                    <a:lnTo>
                      <a:pt x="382" y="43"/>
                    </a:lnTo>
                    <a:lnTo>
                      <a:pt x="380" y="43"/>
                    </a:lnTo>
                    <a:lnTo>
                      <a:pt x="382" y="43"/>
                    </a:lnTo>
                    <a:lnTo>
                      <a:pt x="384" y="43"/>
                    </a:lnTo>
                    <a:lnTo>
                      <a:pt x="384" y="45"/>
                    </a:lnTo>
                    <a:lnTo>
                      <a:pt x="384" y="43"/>
                    </a:lnTo>
                    <a:lnTo>
                      <a:pt x="384" y="41"/>
                    </a:lnTo>
                    <a:lnTo>
                      <a:pt x="382" y="41"/>
                    </a:lnTo>
                    <a:lnTo>
                      <a:pt x="382" y="39"/>
                    </a:lnTo>
                    <a:lnTo>
                      <a:pt x="384" y="39"/>
                    </a:lnTo>
                    <a:lnTo>
                      <a:pt x="382" y="37"/>
                    </a:lnTo>
                    <a:lnTo>
                      <a:pt x="382" y="35"/>
                    </a:lnTo>
                    <a:lnTo>
                      <a:pt x="382" y="37"/>
                    </a:lnTo>
                    <a:lnTo>
                      <a:pt x="380" y="37"/>
                    </a:lnTo>
                    <a:lnTo>
                      <a:pt x="380" y="35"/>
                    </a:lnTo>
                    <a:lnTo>
                      <a:pt x="382" y="35"/>
                    </a:lnTo>
                    <a:lnTo>
                      <a:pt x="382" y="33"/>
                    </a:lnTo>
                    <a:lnTo>
                      <a:pt x="382" y="31"/>
                    </a:lnTo>
                    <a:lnTo>
                      <a:pt x="384" y="31"/>
                    </a:lnTo>
                    <a:lnTo>
                      <a:pt x="384" y="33"/>
                    </a:lnTo>
                    <a:lnTo>
                      <a:pt x="384" y="31"/>
                    </a:lnTo>
                    <a:lnTo>
                      <a:pt x="386" y="31"/>
                    </a:lnTo>
                    <a:lnTo>
                      <a:pt x="386" y="29"/>
                    </a:lnTo>
                    <a:lnTo>
                      <a:pt x="388" y="31"/>
                    </a:lnTo>
                    <a:lnTo>
                      <a:pt x="388" y="29"/>
                    </a:lnTo>
                    <a:lnTo>
                      <a:pt x="388" y="27"/>
                    </a:lnTo>
                    <a:lnTo>
                      <a:pt x="390" y="27"/>
                    </a:lnTo>
                    <a:lnTo>
                      <a:pt x="388" y="27"/>
                    </a:lnTo>
                    <a:lnTo>
                      <a:pt x="386" y="27"/>
                    </a:lnTo>
                    <a:lnTo>
                      <a:pt x="386" y="25"/>
                    </a:lnTo>
                    <a:lnTo>
                      <a:pt x="388" y="25"/>
                    </a:lnTo>
                    <a:lnTo>
                      <a:pt x="388" y="23"/>
                    </a:lnTo>
                    <a:lnTo>
                      <a:pt x="386" y="23"/>
                    </a:lnTo>
                    <a:lnTo>
                      <a:pt x="388" y="23"/>
                    </a:lnTo>
                    <a:lnTo>
                      <a:pt x="388" y="25"/>
                    </a:lnTo>
                    <a:lnTo>
                      <a:pt x="390" y="25"/>
                    </a:lnTo>
                    <a:lnTo>
                      <a:pt x="390" y="23"/>
                    </a:lnTo>
                    <a:lnTo>
                      <a:pt x="388" y="23"/>
                    </a:lnTo>
                    <a:lnTo>
                      <a:pt x="388" y="22"/>
                    </a:lnTo>
                    <a:lnTo>
                      <a:pt x="390" y="22"/>
                    </a:lnTo>
                    <a:lnTo>
                      <a:pt x="390" y="23"/>
                    </a:lnTo>
                    <a:lnTo>
                      <a:pt x="392" y="23"/>
                    </a:lnTo>
                    <a:lnTo>
                      <a:pt x="390" y="23"/>
                    </a:lnTo>
                    <a:lnTo>
                      <a:pt x="390" y="22"/>
                    </a:lnTo>
                    <a:lnTo>
                      <a:pt x="392" y="22"/>
                    </a:lnTo>
                    <a:lnTo>
                      <a:pt x="392" y="20"/>
                    </a:lnTo>
                    <a:lnTo>
                      <a:pt x="390" y="20"/>
                    </a:lnTo>
                    <a:lnTo>
                      <a:pt x="390" y="18"/>
                    </a:lnTo>
                    <a:lnTo>
                      <a:pt x="388" y="18"/>
                    </a:lnTo>
                    <a:lnTo>
                      <a:pt x="388" y="16"/>
                    </a:lnTo>
                    <a:lnTo>
                      <a:pt x="388" y="14"/>
                    </a:lnTo>
                    <a:lnTo>
                      <a:pt x="386" y="14"/>
                    </a:lnTo>
                    <a:lnTo>
                      <a:pt x="384" y="16"/>
                    </a:lnTo>
                    <a:lnTo>
                      <a:pt x="384" y="14"/>
                    </a:lnTo>
                    <a:lnTo>
                      <a:pt x="384" y="12"/>
                    </a:lnTo>
                    <a:lnTo>
                      <a:pt x="386" y="12"/>
                    </a:lnTo>
                    <a:lnTo>
                      <a:pt x="388" y="12"/>
                    </a:lnTo>
                    <a:lnTo>
                      <a:pt x="388" y="14"/>
                    </a:lnTo>
                    <a:lnTo>
                      <a:pt x="388" y="12"/>
                    </a:lnTo>
                    <a:lnTo>
                      <a:pt x="386" y="12"/>
                    </a:lnTo>
                    <a:lnTo>
                      <a:pt x="384" y="12"/>
                    </a:lnTo>
                    <a:lnTo>
                      <a:pt x="382" y="12"/>
                    </a:lnTo>
                    <a:lnTo>
                      <a:pt x="382" y="10"/>
                    </a:lnTo>
                    <a:lnTo>
                      <a:pt x="384" y="10"/>
                    </a:lnTo>
                    <a:lnTo>
                      <a:pt x="384" y="8"/>
                    </a:lnTo>
                    <a:lnTo>
                      <a:pt x="384" y="10"/>
                    </a:lnTo>
                    <a:lnTo>
                      <a:pt x="386" y="10"/>
                    </a:lnTo>
                    <a:lnTo>
                      <a:pt x="386" y="8"/>
                    </a:lnTo>
                    <a:lnTo>
                      <a:pt x="388" y="8"/>
                    </a:lnTo>
                    <a:lnTo>
                      <a:pt x="388" y="6"/>
                    </a:lnTo>
                    <a:lnTo>
                      <a:pt x="386" y="4"/>
                    </a:lnTo>
                    <a:lnTo>
                      <a:pt x="388" y="4"/>
                    </a:lnTo>
                    <a:lnTo>
                      <a:pt x="388" y="6"/>
                    </a:lnTo>
                    <a:lnTo>
                      <a:pt x="390" y="6"/>
                    </a:lnTo>
                    <a:lnTo>
                      <a:pt x="390" y="4"/>
                    </a:lnTo>
                    <a:lnTo>
                      <a:pt x="392" y="4"/>
                    </a:lnTo>
                    <a:lnTo>
                      <a:pt x="392" y="2"/>
                    </a:lnTo>
                    <a:lnTo>
                      <a:pt x="392" y="0"/>
                    </a:lnTo>
                    <a:lnTo>
                      <a:pt x="392" y="2"/>
                    </a:lnTo>
                    <a:lnTo>
                      <a:pt x="394" y="2"/>
                    </a:lnTo>
                    <a:lnTo>
                      <a:pt x="394" y="4"/>
                    </a:lnTo>
                    <a:lnTo>
                      <a:pt x="396" y="4"/>
                    </a:lnTo>
                    <a:lnTo>
                      <a:pt x="398" y="4"/>
                    </a:lnTo>
                    <a:lnTo>
                      <a:pt x="398" y="6"/>
                    </a:lnTo>
                    <a:lnTo>
                      <a:pt x="400" y="6"/>
                    </a:lnTo>
                    <a:lnTo>
                      <a:pt x="401" y="6"/>
                    </a:lnTo>
                    <a:lnTo>
                      <a:pt x="403" y="6"/>
                    </a:lnTo>
                    <a:lnTo>
                      <a:pt x="403" y="8"/>
                    </a:lnTo>
                    <a:lnTo>
                      <a:pt x="405" y="8"/>
                    </a:lnTo>
                    <a:lnTo>
                      <a:pt x="405" y="10"/>
                    </a:lnTo>
                    <a:lnTo>
                      <a:pt x="407" y="10"/>
                    </a:lnTo>
                    <a:lnTo>
                      <a:pt x="409" y="10"/>
                    </a:lnTo>
                    <a:lnTo>
                      <a:pt x="411" y="10"/>
                    </a:lnTo>
                    <a:lnTo>
                      <a:pt x="411" y="12"/>
                    </a:lnTo>
                    <a:lnTo>
                      <a:pt x="413" y="12"/>
                    </a:lnTo>
                    <a:lnTo>
                      <a:pt x="415" y="12"/>
                    </a:lnTo>
                    <a:lnTo>
                      <a:pt x="417" y="12"/>
                    </a:lnTo>
                    <a:lnTo>
                      <a:pt x="419" y="12"/>
                    </a:lnTo>
                    <a:lnTo>
                      <a:pt x="421" y="12"/>
                    </a:lnTo>
                    <a:lnTo>
                      <a:pt x="423" y="14"/>
                    </a:lnTo>
                    <a:lnTo>
                      <a:pt x="425" y="14"/>
                    </a:lnTo>
                    <a:lnTo>
                      <a:pt x="425" y="12"/>
                    </a:lnTo>
                    <a:lnTo>
                      <a:pt x="425" y="14"/>
                    </a:lnTo>
                    <a:lnTo>
                      <a:pt x="426" y="14"/>
                    </a:lnTo>
                    <a:lnTo>
                      <a:pt x="428" y="14"/>
                    </a:lnTo>
                    <a:lnTo>
                      <a:pt x="430" y="14"/>
                    </a:lnTo>
                    <a:lnTo>
                      <a:pt x="432" y="14"/>
                    </a:lnTo>
                    <a:lnTo>
                      <a:pt x="432" y="12"/>
                    </a:lnTo>
                    <a:lnTo>
                      <a:pt x="434" y="12"/>
                    </a:lnTo>
                    <a:lnTo>
                      <a:pt x="434" y="14"/>
                    </a:lnTo>
                    <a:lnTo>
                      <a:pt x="434" y="12"/>
                    </a:lnTo>
                    <a:lnTo>
                      <a:pt x="436" y="12"/>
                    </a:lnTo>
                    <a:lnTo>
                      <a:pt x="438" y="14"/>
                    </a:lnTo>
                    <a:lnTo>
                      <a:pt x="440" y="14"/>
                    </a:lnTo>
                    <a:lnTo>
                      <a:pt x="442" y="16"/>
                    </a:lnTo>
                    <a:lnTo>
                      <a:pt x="444" y="16"/>
                    </a:lnTo>
                    <a:lnTo>
                      <a:pt x="444" y="14"/>
                    </a:lnTo>
                    <a:lnTo>
                      <a:pt x="446" y="14"/>
                    </a:lnTo>
                    <a:lnTo>
                      <a:pt x="446" y="16"/>
                    </a:lnTo>
                    <a:lnTo>
                      <a:pt x="448" y="14"/>
                    </a:lnTo>
                    <a:lnTo>
                      <a:pt x="448" y="16"/>
                    </a:lnTo>
                    <a:lnTo>
                      <a:pt x="449" y="16"/>
                    </a:lnTo>
                    <a:lnTo>
                      <a:pt x="451" y="16"/>
                    </a:lnTo>
                    <a:lnTo>
                      <a:pt x="453" y="16"/>
                    </a:lnTo>
                    <a:lnTo>
                      <a:pt x="455" y="16"/>
                    </a:lnTo>
                    <a:lnTo>
                      <a:pt x="455" y="18"/>
                    </a:lnTo>
                    <a:lnTo>
                      <a:pt x="457" y="18"/>
                    </a:lnTo>
                    <a:lnTo>
                      <a:pt x="457" y="20"/>
                    </a:lnTo>
                    <a:lnTo>
                      <a:pt x="459" y="20"/>
                    </a:lnTo>
                    <a:lnTo>
                      <a:pt x="459" y="22"/>
                    </a:lnTo>
                    <a:lnTo>
                      <a:pt x="461" y="23"/>
                    </a:lnTo>
                    <a:lnTo>
                      <a:pt x="461" y="25"/>
                    </a:lnTo>
                    <a:lnTo>
                      <a:pt x="463" y="25"/>
                    </a:lnTo>
                    <a:lnTo>
                      <a:pt x="463" y="27"/>
                    </a:lnTo>
                    <a:lnTo>
                      <a:pt x="465" y="27"/>
                    </a:lnTo>
                    <a:lnTo>
                      <a:pt x="467" y="27"/>
                    </a:lnTo>
                    <a:lnTo>
                      <a:pt x="465" y="27"/>
                    </a:lnTo>
                    <a:lnTo>
                      <a:pt x="467" y="27"/>
                    </a:lnTo>
                    <a:lnTo>
                      <a:pt x="469" y="27"/>
                    </a:lnTo>
                    <a:lnTo>
                      <a:pt x="471" y="27"/>
                    </a:lnTo>
                    <a:lnTo>
                      <a:pt x="471" y="25"/>
                    </a:lnTo>
                    <a:lnTo>
                      <a:pt x="471" y="27"/>
                    </a:lnTo>
                    <a:lnTo>
                      <a:pt x="472" y="27"/>
                    </a:lnTo>
                    <a:lnTo>
                      <a:pt x="472" y="25"/>
                    </a:lnTo>
                    <a:lnTo>
                      <a:pt x="474" y="25"/>
                    </a:lnTo>
                    <a:lnTo>
                      <a:pt x="474" y="27"/>
                    </a:lnTo>
                    <a:lnTo>
                      <a:pt x="474" y="25"/>
                    </a:lnTo>
                    <a:lnTo>
                      <a:pt x="474" y="27"/>
                    </a:lnTo>
                    <a:lnTo>
                      <a:pt x="474" y="29"/>
                    </a:lnTo>
                    <a:lnTo>
                      <a:pt x="476" y="29"/>
                    </a:lnTo>
                    <a:lnTo>
                      <a:pt x="478" y="29"/>
                    </a:lnTo>
                    <a:lnTo>
                      <a:pt x="480" y="29"/>
                    </a:lnTo>
                    <a:lnTo>
                      <a:pt x="482" y="29"/>
                    </a:lnTo>
                    <a:lnTo>
                      <a:pt x="484" y="29"/>
                    </a:lnTo>
                    <a:lnTo>
                      <a:pt x="484" y="27"/>
                    </a:lnTo>
                    <a:lnTo>
                      <a:pt x="486" y="27"/>
                    </a:lnTo>
                    <a:lnTo>
                      <a:pt x="486" y="29"/>
                    </a:lnTo>
                    <a:lnTo>
                      <a:pt x="488" y="29"/>
                    </a:lnTo>
                    <a:lnTo>
                      <a:pt x="490" y="29"/>
                    </a:lnTo>
                    <a:lnTo>
                      <a:pt x="492" y="29"/>
                    </a:lnTo>
                    <a:lnTo>
                      <a:pt x="492" y="31"/>
                    </a:lnTo>
                    <a:lnTo>
                      <a:pt x="494" y="31"/>
                    </a:lnTo>
                    <a:lnTo>
                      <a:pt x="496" y="31"/>
                    </a:lnTo>
                    <a:lnTo>
                      <a:pt x="496" y="33"/>
                    </a:lnTo>
                    <a:lnTo>
                      <a:pt x="497" y="33"/>
                    </a:lnTo>
                    <a:lnTo>
                      <a:pt x="497" y="31"/>
                    </a:lnTo>
                    <a:lnTo>
                      <a:pt x="499" y="31"/>
                    </a:lnTo>
                    <a:lnTo>
                      <a:pt x="499" y="29"/>
                    </a:lnTo>
                    <a:lnTo>
                      <a:pt x="501" y="29"/>
                    </a:lnTo>
                    <a:lnTo>
                      <a:pt x="501" y="31"/>
                    </a:lnTo>
                    <a:lnTo>
                      <a:pt x="499" y="31"/>
                    </a:lnTo>
                    <a:lnTo>
                      <a:pt x="499" y="33"/>
                    </a:lnTo>
                    <a:lnTo>
                      <a:pt x="499" y="35"/>
                    </a:lnTo>
                    <a:lnTo>
                      <a:pt x="497" y="35"/>
                    </a:lnTo>
                    <a:lnTo>
                      <a:pt x="497" y="37"/>
                    </a:lnTo>
                    <a:lnTo>
                      <a:pt x="496" y="37"/>
                    </a:lnTo>
                    <a:lnTo>
                      <a:pt x="496" y="35"/>
                    </a:lnTo>
                    <a:lnTo>
                      <a:pt x="494" y="35"/>
                    </a:lnTo>
                    <a:lnTo>
                      <a:pt x="492" y="35"/>
                    </a:lnTo>
                    <a:lnTo>
                      <a:pt x="490" y="35"/>
                    </a:lnTo>
                    <a:lnTo>
                      <a:pt x="490" y="37"/>
                    </a:lnTo>
                    <a:lnTo>
                      <a:pt x="490" y="39"/>
                    </a:lnTo>
                    <a:lnTo>
                      <a:pt x="490" y="41"/>
                    </a:lnTo>
                    <a:lnTo>
                      <a:pt x="490" y="43"/>
                    </a:lnTo>
                    <a:lnTo>
                      <a:pt x="492" y="43"/>
                    </a:lnTo>
                    <a:lnTo>
                      <a:pt x="494" y="43"/>
                    </a:lnTo>
                    <a:lnTo>
                      <a:pt x="494" y="45"/>
                    </a:lnTo>
                    <a:lnTo>
                      <a:pt x="494" y="47"/>
                    </a:lnTo>
                    <a:lnTo>
                      <a:pt x="492" y="47"/>
                    </a:lnTo>
                    <a:lnTo>
                      <a:pt x="492" y="48"/>
                    </a:lnTo>
                    <a:lnTo>
                      <a:pt x="494" y="48"/>
                    </a:lnTo>
                    <a:lnTo>
                      <a:pt x="494" y="50"/>
                    </a:lnTo>
                    <a:lnTo>
                      <a:pt x="496" y="50"/>
                    </a:lnTo>
                    <a:lnTo>
                      <a:pt x="496" y="52"/>
                    </a:lnTo>
                    <a:lnTo>
                      <a:pt x="494" y="54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4" y="56"/>
                    </a:lnTo>
                    <a:lnTo>
                      <a:pt x="494" y="58"/>
                    </a:lnTo>
                    <a:lnTo>
                      <a:pt x="492" y="58"/>
                    </a:lnTo>
                    <a:lnTo>
                      <a:pt x="490" y="58"/>
                    </a:lnTo>
                    <a:lnTo>
                      <a:pt x="490" y="60"/>
                    </a:lnTo>
                    <a:lnTo>
                      <a:pt x="488" y="60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86" y="64"/>
                    </a:lnTo>
                    <a:lnTo>
                      <a:pt x="488" y="64"/>
                    </a:lnTo>
                    <a:lnTo>
                      <a:pt x="490" y="64"/>
                    </a:lnTo>
                    <a:lnTo>
                      <a:pt x="492" y="64"/>
                    </a:lnTo>
                    <a:lnTo>
                      <a:pt x="492" y="66"/>
                    </a:lnTo>
                    <a:lnTo>
                      <a:pt x="494" y="66"/>
                    </a:lnTo>
                    <a:lnTo>
                      <a:pt x="494" y="68"/>
                    </a:lnTo>
                    <a:lnTo>
                      <a:pt x="496" y="68"/>
                    </a:lnTo>
                    <a:lnTo>
                      <a:pt x="496" y="70"/>
                    </a:lnTo>
                    <a:lnTo>
                      <a:pt x="496" y="71"/>
                    </a:lnTo>
                    <a:lnTo>
                      <a:pt x="496" y="73"/>
                    </a:lnTo>
                    <a:lnTo>
                      <a:pt x="496" y="75"/>
                    </a:lnTo>
                    <a:lnTo>
                      <a:pt x="496" y="77"/>
                    </a:lnTo>
                    <a:lnTo>
                      <a:pt x="497" y="77"/>
                    </a:lnTo>
                    <a:lnTo>
                      <a:pt x="499" y="77"/>
                    </a:lnTo>
                    <a:lnTo>
                      <a:pt x="501" y="77"/>
                    </a:lnTo>
                    <a:lnTo>
                      <a:pt x="503" y="77"/>
                    </a:lnTo>
                    <a:lnTo>
                      <a:pt x="503" y="79"/>
                    </a:lnTo>
                    <a:lnTo>
                      <a:pt x="503" y="81"/>
                    </a:lnTo>
                    <a:lnTo>
                      <a:pt x="503" y="83"/>
                    </a:lnTo>
                    <a:lnTo>
                      <a:pt x="505" y="83"/>
                    </a:lnTo>
                    <a:lnTo>
                      <a:pt x="503" y="83"/>
                    </a:lnTo>
                    <a:lnTo>
                      <a:pt x="503" y="85"/>
                    </a:lnTo>
                    <a:lnTo>
                      <a:pt x="505" y="85"/>
                    </a:lnTo>
                    <a:lnTo>
                      <a:pt x="505" y="87"/>
                    </a:lnTo>
                    <a:lnTo>
                      <a:pt x="507" y="87"/>
                    </a:lnTo>
                    <a:lnTo>
                      <a:pt x="509" y="87"/>
                    </a:lnTo>
                    <a:lnTo>
                      <a:pt x="509" y="89"/>
                    </a:lnTo>
                    <a:lnTo>
                      <a:pt x="509" y="91"/>
                    </a:lnTo>
                    <a:lnTo>
                      <a:pt x="509" y="93"/>
                    </a:lnTo>
                    <a:lnTo>
                      <a:pt x="507" y="93"/>
                    </a:lnTo>
                    <a:lnTo>
                      <a:pt x="507" y="95"/>
                    </a:lnTo>
                    <a:lnTo>
                      <a:pt x="507" y="96"/>
                    </a:lnTo>
                    <a:lnTo>
                      <a:pt x="505" y="98"/>
                    </a:lnTo>
                    <a:lnTo>
                      <a:pt x="505" y="100"/>
                    </a:lnTo>
                    <a:lnTo>
                      <a:pt x="505" y="102"/>
                    </a:lnTo>
                    <a:lnTo>
                      <a:pt x="505" y="104"/>
                    </a:lnTo>
                    <a:lnTo>
                      <a:pt x="511" y="110"/>
                    </a:lnTo>
                    <a:lnTo>
                      <a:pt x="511" y="112"/>
                    </a:lnTo>
                    <a:lnTo>
                      <a:pt x="513" y="112"/>
                    </a:lnTo>
                    <a:lnTo>
                      <a:pt x="515" y="114"/>
                    </a:lnTo>
                    <a:lnTo>
                      <a:pt x="517" y="114"/>
                    </a:lnTo>
                    <a:lnTo>
                      <a:pt x="517" y="116"/>
                    </a:lnTo>
                    <a:lnTo>
                      <a:pt x="519" y="116"/>
                    </a:lnTo>
                    <a:lnTo>
                      <a:pt x="519" y="118"/>
                    </a:lnTo>
                    <a:lnTo>
                      <a:pt x="520" y="118"/>
                    </a:lnTo>
                    <a:lnTo>
                      <a:pt x="520" y="119"/>
                    </a:lnTo>
                    <a:lnTo>
                      <a:pt x="522" y="119"/>
                    </a:lnTo>
                    <a:lnTo>
                      <a:pt x="522" y="121"/>
                    </a:lnTo>
                    <a:lnTo>
                      <a:pt x="522" y="123"/>
                    </a:lnTo>
                    <a:lnTo>
                      <a:pt x="524" y="123"/>
                    </a:lnTo>
                    <a:lnTo>
                      <a:pt x="526" y="125"/>
                    </a:lnTo>
                    <a:lnTo>
                      <a:pt x="528" y="127"/>
                    </a:lnTo>
                    <a:lnTo>
                      <a:pt x="530" y="127"/>
                    </a:lnTo>
                    <a:lnTo>
                      <a:pt x="530" y="129"/>
                    </a:lnTo>
                    <a:lnTo>
                      <a:pt x="532" y="129"/>
                    </a:lnTo>
                    <a:lnTo>
                      <a:pt x="532" y="131"/>
                    </a:lnTo>
                    <a:lnTo>
                      <a:pt x="534" y="131"/>
                    </a:lnTo>
                    <a:lnTo>
                      <a:pt x="534" y="133"/>
                    </a:lnTo>
                    <a:lnTo>
                      <a:pt x="536" y="133"/>
                    </a:lnTo>
                    <a:lnTo>
                      <a:pt x="536" y="135"/>
                    </a:lnTo>
                    <a:lnTo>
                      <a:pt x="538" y="135"/>
                    </a:lnTo>
                    <a:lnTo>
                      <a:pt x="540" y="137"/>
                    </a:lnTo>
                    <a:lnTo>
                      <a:pt x="542" y="139"/>
                    </a:lnTo>
                    <a:lnTo>
                      <a:pt x="544" y="141"/>
                    </a:lnTo>
                    <a:lnTo>
                      <a:pt x="545" y="141"/>
                    </a:lnTo>
                    <a:lnTo>
                      <a:pt x="545" y="143"/>
                    </a:lnTo>
                    <a:lnTo>
                      <a:pt x="547" y="143"/>
                    </a:lnTo>
                    <a:lnTo>
                      <a:pt x="547" y="144"/>
                    </a:lnTo>
                    <a:lnTo>
                      <a:pt x="549" y="144"/>
                    </a:lnTo>
                    <a:lnTo>
                      <a:pt x="549" y="146"/>
                    </a:lnTo>
                    <a:lnTo>
                      <a:pt x="551" y="146"/>
                    </a:lnTo>
                    <a:lnTo>
                      <a:pt x="551" y="144"/>
                    </a:lnTo>
                    <a:lnTo>
                      <a:pt x="551" y="146"/>
                    </a:lnTo>
                    <a:lnTo>
                      <a:pt x="553" y="146"/>
                    </a:lnTo>
                    <a:lnTo>
                      <a:pt x="555" y="146"/>
                    </a:lnTo>
                    <a:lnTo>
                      <a:pt x="557" y="146"/>
                    </a:lnTo>
                    <a:lnTo>
                      <a:pt x="559" y="146"/>
                    </a:lnTo>
                    <a:lnTo>
                      <a:pt x="561" y="146"/>
                    </a:lnTo>
                    <a:lnTo>
                      <a:pt x="561" y="148"/>
                    </a:lnTo>
                    <a:lnTo>
                      <a:pt x="563" y="148"/>
                    </a:lnTo>
                    <a:lnTo>
                      <a:pt x="565" y="148"/>
                    </a:lnTo>
                    <a:lnTo>
                      <a:pt x="563" y="148"/>
                    </a:lnTo>
                    <a:lnTo>
                      <a:pt x="563" y="150"/>
                    </a:lnTo>
                    <a:lnTo>
                      <a:pt x="565" y="150"/>
                    </a:lnTo>
                    <a:lnTo>
                      <a:pt x="565" y="152"/>
                    </a:lnTo>
                    <a:lnTo>
                      <a:pt x="567" y="152"/>
                    </a:lnTo>
                    <a:lnTo>
                      <a:pt x="567" y="150"/>
                    </a:lnTo>
                    <a:lnTo>
                      <a:pt x="567" y="152"/>
                    </a:lnTo>
                    <a:lnTo>
                      <a:pt x="567" y="150"/>
                    </a:lnTo>
                    <a:lnTo>
                      <a:pt x="568" y="150"/>
                    </a:lnTo>
                    <a:lnTo>
                      <a:pt x="568" y="152"/>
                    </a:lnTo>
                    <a:lnTo>
                      <a:pt x="570" y="152"/>
                    </a:lnTo>
                    <a:lnTo>
                      <a:pt x="570" y="154"/>
                    </a:lnTo>
                    <a:lnTo>
                      <a:pt x="572" y="154"/>
                    </a:lnTo>
                    <a:lnTo>
                      <a:pt x="572" y="152"/>
                    </a:lnTo>
                    <a:lnTo>
                      <a:pt x="574" y="152"/>
                    </a:lnTo>
                    <a:lnTo>
                      <a:pt x="574" y="154"/>
                    </a:lnTo>
                    <a:lnTo>
                      <a:pt x="576" y="154"/>
                    </a:lnTo>
                    <a:lnTo>
                      <a:pt x="576" y="156"/>
                    </a:lnTo>
                    <a:lnTo>
                      <a:pt x="578" y="156"/>
                    </a:lnTo>
                    <a:lnTo>
                      <a:pt x="580" y="156"/>
                    </a:lnTo>
                    <a:lnTo>
                      <a:pt x="580" y="158"/>
                    </a:lnTo>
                    <a:lnTo>
                      <a:pt x="582" y="158"/>
                    </a:lnTo>
                    <a:lnTo>
                      <a:pt x="582" y="160"/>
                    </a:lnTo>
                    <a:lnTo>
                      <a:pt x="580" y="160"/>
                    </a:lnTo>
                    <a:lnTo>
                      <a:pt x="580" y="162"/>
                    </a:lnTo>
                    <a:lnTo>
                      <a:pt x="582" y="162"/>
                    </a:lnTo>
                    <a:lnTo>
                      <a:pt x="582" y="164"/>
                    </a:lnTo>
                    <a:lnTo>
                      <a:pt x="582" y="166"/>
                    </a:lnTo>
                    <a:lnTo>
                      <a:pt x="580" y="166"/>
                    </a:lnTo>
                    <a:lnTo>
                      <a:pt x="580" y="167"/>
                    </a:lnTo>
                    <a:lnTo>
                      <a:pt x="580" y="169"/>
                    </a:lnTo>
                    <a:lnTo>
                      <a:pt x="580" y="171"/>
                    </a:lnTo>
                    <a:lnTo>
                      <a:pt x="580" y="173"/>
                    </a:lnTo>
                    <a:lnTo>
                      <a:pt x="578" y="173"/>
                    </a:lnTo>
                    <a:lnTo>
                      <a:pt x="576" y="173"/>
                    </a:lnTo>
                    <a:lnTo>
                      <a:pt x="576" y="175"/>
                    </a:lnTo>
                    <a:lnTo>
                      <a:pt x="576" y="177"/>
                    </a:lnTo>
                    <a:lnTo>
                      <a:pt x="574" y="177"/>
                    </a:lnTo>
                    <a:lnTo>
                      <a:pt x="574" y="179"/>
                    </a:lnTo>
                    <a:lnTo>
                      <a:pt x="572" y="181"/>
                    </a:lnTo>
                    <a:lnTo>
                      <a:pt x="572" y="179"/>
                    </a:lnTo>
                    <a:lnTo>
                      <a:pt x="572" y="181"/>
                    </a:lnTo>
                    <a:lnTo>
                      <a:pt x="570" y="181"/>
                    </a:lnTo>
                    <a:lnTo>
                      <a:pt x="570" y="183"/>
                    </a:lnTo>
                    <a:lnTo>
                      <a:pt x="570" y="185"/>
                    </a:lnTo>
                    <a:lnTo>
                      <a:pt x="570" y="187"/>
                    </a:lnTo>
                    <a:lnTo>
                      <a:pt x="570" y="189"/>
                    </a:lnTo>
                    <a:lnTo>
                      <a:pt x="568" y="189"/>
                    </a:lnTo>
                    <a:lnTo>
                      <a:pt x="570" y="189"/>
                    </a:lnTo>
                    <a:lnTo>
                      <a:pt x="568" y="189"/>
                    </a:lnTo>
                    <a:lnTo>
                      <a:pt x="568" y="191"/>
                    </a:lnTo>
                    <a:lnTo>
                      <a:pt x="568" y="189"/>
                    </a:lnTo>
                    <a:lnTo>
                      <a:pt x="568" y="191"/>
                    </a:lnTo>
                    <a:lnTo>
                      <a:pt x="567" y="191"/>
                    </a:lnTo>
                    <a:lnTo>
                      <a:pt x="567" y="192"/>
                    </a:lnTo>
                    <a:lnTo>
                      <a:pt x="567" y="194"/>
                    </a:lnTo>
                    <a:lnTo>
                      <a:pt x="565" y="194"/>
                    </a:lnTo>
                    <a:lnTo>
                      <a:pt x="565" y="196"/>
                    </a:lnTo>
                    <a:lnTo>
                      <a:pt x="563" y="196"/>
                    </a:lnTo>
                    <a:lnTo>
                      <a:pt x="563" y="198"/>
                    </a:lnTo>
                    <a:lnTo>
                      <a:pt x="561" y="198"/>
                    </a:lnTo>
                    <a:lnTo>
                      <a:pt x="561" y="200"/>
                    </a:lnTo>
                    <a:lnTo>
                      <a:pt x="561" y="202"/>
                    </a:lnTo>
                    <a:lnTo>
                      <a:pt x="561" y="204"/>
                    </a:lnTo>
                    <a:lnTo>
                      <a:pt x="559" y="204"/>
                    </a:lnTo>
                    <a:lnTo>
                      <a:pt x="557" y="204"/>
                    </a:lnTo>
                    <a:lnTo>
                      <a:pt x="557" y="206"/>
                    </a:lnTo>
                    <a:lnTo>
                      <a:pt x="557" y="208"/>
                    </a:lnTo>
                    <a:lnTo>
                      <a:pt x="559" y="208"/>
                    </a:lnTo>
                    <a:lnTo>
                      <a:pt x="559" y="210"/>
                    </a:lnTo>
                    <a:lnTo>
                      <a:pt x="559" y="212"/>
                    </a:lnTo>
                    <a:lnTo>
                      <a:pt x="557" y="212"/>
                    </a:lnTo>
                    <a:lnTo>
                      <a:pt x="559" y="212"/>
                    </a:lnTo>
                    <a:lnTo>
                      <a:pt x="559" y="214"/>
                    </a:lnTo>
                    <a:lnTo>
                      <a:pt x="561" y="214"/>
                    </a:lnTo>
                    <a:lnTo>
                      <a:pt x="561" y="215"/>
                    </a:lnTo>
                    <a:lnTo>
                      <a:pt x="561" y="217"/>
                    </a:lnTo>
                    <a:lnTo>
                      <a:pt x="563" y="217"/>
                    </a:lnTo>
                    <a:lnTo>
                      <a:pt x="563" y="219"/>
                    </a:lnTo>
                    <a:lnTo>
                      <a:pt x="563" y="221"/>
                    </a:lnTo>
                    <a:lnTo>
                      <a:pt x="563" y="223"/>
                    </a:lnTo>
                    <a:lnTo>
                      <a:pt x="563" y="225"/>
                    </a:lnTo>
                    <a:lnTo>
                      <a:pt x="565" y="227"/>
                    </a:lnTo>
                    <a:lnTo>
                      <a:pt x="563" y="227"/>
                    </a:lnTo>
                    <a:lnTo>
                      <a:pt x="561" y="227"/>
                    </a:lnTo>
                    <a:lnTo>
                      <a:pt x="561" y="229"/>
                    </a:lnTo>
                    <a:lnTo>
                      <a:pt x="561" y="227"/>
                    </a:lnTo>
                    <a:lnTo>
                      <a:pt x="561" y="229"/>
                    </a:lnTo>
                    <a:lnTo>
                      <a:pt x="559" y="229"/>
                    </a:lnTo>
                    <a:lnTo>
                      <a:pt x="559" y="231"/>
                    </a:lnTo>
                    <a:lnTo>
                      <a:pt x="557" y="231"/>
                    </a:lnTo>
                    <a:lnTo>
                      <a:pt x="557" y="233"/>
                    </a:lnTo>
                    <a:lnTo>
                      <a:pt x="559" y="233"/>
                    </a:lnTo>
                    <a:lnTo>
                      <a:pt x="557" y="233"/>
                    </a:lnTo>
                    <a:lnTo>
                      <a:pt x="555" y="233"/>
                    </a:lnTo>
                    <a:lnTo>
                      <a:pt x="555" y="235"/>
                    </a:lnTo>
                    <a:lnTo>
                      <a:pt x="555" y="237"/>
                    </a:lnTo>
                    <a:lnTo>
                      <a:pt x="555" y="235"/>
                    </a:lnTo>
                    <a:lnTo>
                      <a:pt x="553" y="235"/>
                    </a:lnTo>
                    <a:lnTo>
                      <a:pt x="555" y="237"/>
                    </a:lnTo>
                    <a:lnTo>
                      <a:pt x="553" y="237"/>
                    </a:lnTo>
                    <a:lnTo>
                      <a:pt x="551" y="239"/>
                    </a:lnTo>
                    <a:lnTo>
                      <a:pt x="553" y="239"/>
                    </a:lnTo>
                    <a:lnTo>
                      <a:pt x="553" y="240"/>
                    </a:lnTo>
                    <a:lnTo>
                      <a:pt x="551" y="240"/>
                    </a:lnTo>
                    <a:lnTo>
                      <a:pt x="551" y="242"/>
                    </a:lnTo>
                    <a:lnTo>
                      <a:pt x="549" y="242"/>
                    </a:lnTo>
                    <a:lnTo>
                      <a:pt x="547" y="242"/>
                    </a:lnTo>
                    <a:lnTo>
                      <a:pt x="547" y="240"/>
                    </a:lnTo>
                    <a:lnTo>
                      <a:pt x="549" y="240"/>
                    </a:lnTo>
                    <a:lnTo>
                      <a:pt x="547" y="240"/>
                    </a:lnTo>
                    <a:lnTo>
                      <a:pt x="545" y="240"/>
                    </a:lnTo>
                    <a:lnTo>
                      <a:pt x="545" y="242"/>
                    </a:lnTo>
                    <a:lnTo>
                      <a:pt x="545" y="240"/>
                    </a:lnTo>
                    <a:lnTo>
                      <a:pt x="545" y="242"/>
                    </a:lnTo>
                    <a:lnTo>
                      <a:pt x="544" y="242"/>
                    </a:lnTo>
                    <a:lnTo>
                      <a:pt x="544" y="240"/>
                    </a:lnTo>
                    <a:lnTo>
                      <a:pt x="545" y="240"/>
                    </a:lnTo>
                    <a:lnTo>
                      <a:pt x="544" y="240"/>
                    </a:lnTo>
                    <a:lnTo>
                      <a:pt x="542" y="240"/>
                    </a:lnTo>
                    <a:lnTo>
                      <a:pt x="544" y="240"/>
                    </a:lnTo>
                    <a:lnTo>
                      <a:pt x="544" y="239"/>
                    </a:lnTo>
                    <a:lnTo>
                      <a:pt x="542" y="239"/>
                    </a:lnTo>
                    <a:lnTo>
                      <a:pt x="540" y="237"/>
                    </a:lnTo>
                    <a:lnTo>
                      <a:pt x="540" y="239"/>
                    </a:lnTo>
                    <a:lnTo>
                      <a:pt x="540" y="237"/>
                    </a:lnTo>
                    <a:lnTo>
                      <a:pt x="538" y="237"/>
                    </a:lnTo>
                    <a:lnTo>
                      <a:pt x="538" y="235"/>
                    </a:lnTo>
                    <a:lnTo>
                      <a:pt x="536" y="235"/>
                    </a:lnTo>
                    <a:lnTo>
                      <a:pt x="536" y="233"/>
                    </a:lnTo>
                    <a:lnTo>
                      <a:pt x="536" y="231"/>
                    </a:lnTo>
                    <a:lnTo>
                      <a:pt x="538" y="231"/>
                    </a:lnTo>
                    <a:lnTo>
                      <a:pt x="536" y="229"/>
                    </a:lnTo>
                    <a:lnTo>
                      <a:pt x="534" y="229"/>
                    </a:lnTo>
                    <a:lnTo>
                      <a:pt x="534" y="227"/>
                    </a:lnTo>
                    <a:lnTo>
                      <a:pt x="532" y="229"/>
                    </a:lnTo>
                    <a:lnTo>
                      <a:pt x="532" y="227"/>
                    </a:lnTo>
                    <a:lnTo>
                      <a:pt x="530" y="227"/>
                    </a:lnTo>
                    <a:lnTo>
                      <a:pt x="532" y="227"/>
                    </a:lnTo>
                    <a:lnTo>
                      <a:pt x="532" y="225"/>
                    </a:lnTo>
                    <a:lnTo>
                      <a:pt x="530" y="225"/>
                    </a:lnTo>
                    <a:lnTo>
                      <a:pt x="528" y="225"/>
                    </a:lnTo>
                    <a:lnTo>
                      <a:pt x="528" y="227"/>
                    </a:lnTo>
                    <a:lnTo>
                      <a:pt x="528" y="225"/>
                    </a:lnTo>
                    <a:lnTo>
                      <a:pt x="526" y="225"/>
                    </a:lnTo>
                    <a:lnTo>
                      <a:pt x="524" y="223"/>
                    </a:lnTo>
                    <a:lnTo>
                      <a:pt x="522" y="223"/>
                    </a:lnTo>
                    <a:lnTo>
                      <a:pt x="522" y="221"/>
                    </a:lnTo>
                    <a:lnTo>
                      <a:pt x="520" y="221"/>
                    </a:lnTo>
                    <a:lnTo>
                      <a:pt x="519" y="223"/>
                    </a:lnTo>
                    <a:lnTo>
                      <a:pt x="519" y="225"/>
                    </a:lnTo>
                    <a:lnTo>
                      <a:pt x="519" y="227"/>
                    </a:lnTo>
                    <a:lnTo>
                      <a:pt x="517" y="227"/>
                    </a:lnTo>
                    <a:lnTo>
                      <a:pt x="519" y="227"/>
                    </a:lnTo>
                    <a:lnTo>
                      <a:pt x="517" y="227"/>
                    </a:lnTo>
                    <a:lnTo>
                      <a:pt x="517" y="229"/>
                    </a:lnTo>
                    <a:lnTo>
                      <a:pt x="515" y="229"/>
                    </a:lnTo>
                    <a:lnTo>
                      <a:pt x="515" y="231"/>
                    </a:lnTo>
                    <a:lnTo>
                      <a:pt x="513" y="231"/>
                    </a:lnTo>
                    <a:lnTo>
                      <a:pt x="513" y="233"/>
                    </a:lnTo>
                    <a:lnTo>
                      <a:pt x="513" y="235"/>
                    </a:lnTo>
                    <a:lnTo>
                      <a:pt x="511" y="235"/>
                    </a:lnTo>
                    <a:lnTo>
                      <a:pt x="509" y="237"/>
                    </a:lnTo>
                    <a:lnTo>
                      <a:pt x="509" y="239"/>
                    </a:lnTo>
                    <a:lnTo>
                      <a:pt x="509" y="240"/>
                    </a:lnTo>
                    <a:lnTo>
                      <a:pt x="509" y="242"/>
                    </a:lnTo>
                    <a:lnTo>
                      <a:pt x="507" y="242"/>
                    </a:lnTo>
                    <a:lnTo>
                      <a:pt x="507" y="244"/>
                    </a:lnTo>
                    <a:lnTo>
                      <a:pt x="507" y="246"/>
                    </a:lnTo>
                    <a:lnTo>
                      <a:pt x="505" y="246"/>
                    </a:lnTo>
                    <a:lnTo>
                      <a:pt x="505" y="248"/>
                    </a:lnTo>
                    <a:lnTo>
                      <a:pt x="503" y="248"/>
                    </a:lnTo>
                    <a:lnTo>
                      <a:pt x="501" y="248"/>
                    </a:lnTo>
                    <a:lnTo>
                      <a:pt x="501" y="250"/>
                    </a:lnTo>
                    <a:lnTo>
                      <a:pt x="501" y="252"/>
                    </a:lnTo>
                    <a:lnTo>
                      <a:pt x="499" y="252"/>
                    </a:lnTo>
                    <a:lnTo>
                      <a:pt x="499" y="250"/>
                    </a:lnTo>
                    <a:lnTo>
                      <a:pt x="497" y="250"/>
                    </a:lnTo>
                    <a:lnTo>
                      <a:pt x="496" y="250"/>
                    </a:lnTo>
                    <a:lnTo>
                      <a:pt x="494" y="250"/>
                    </a:lnTo>
                    <a:lnTo>
                      <a:pt x="494" y="252"/>
                    </a:lnTo>
                    <a:lnTo>
                      <a:pt x="492" y="252"/>
                    </a:lnTo>
                    <a:lnTo>
                      <a:pt x="490" y="252"/>
                    </a:lnTo>
                    <a:lnTo>
                      <a:pt x="490" y="250"/>
                    </a:lnTo>
                    <a:lnTo>
                      <a:pt x="488" y="250"/>
                    </a:lnTo>
                    <a:lnTo>
                      <a:pt x="488" y="252"/>
                    </a:lnTo>
                    <a:lnTo>
                      <a:pt x="486" y="252"/>
                    </a:lnTo>
                    <a:lnTo>
                      <a:pt x="486" y="250"/>
                    </a:lnTo>
                    <a:lnTo>
                      <a:pt x="484" y="250"/>
                    </a:lnTo>
                    <a:lnTo>
                      <a:pt x="476" y="267"/>
                    </a:lnTo>
                    <a:lnTo>
                      <a:pt x="474" y="269"/>
                    </a:lnTo>
                    <a:lnTo>
                      <a:pt x="474" y="271"/>
                    </a:lnTo>
                    <a:lnTo>
                      <a:pt x="472" y="271"/>
                    </a:lnTo>
                    <a:lnTo>
                      <a:pt x="472" y="275"/>
                    </a:lnTo>
                    <a:lnTo>
                      <a:pt x="472" y="279"/>
                    </a:lnTo>
                    <a:lnTo>
                      <a:pt x="474" y="281"/>
                    </a:lnTo>
                    <a:lnTo>
                      <a:pt x="474" y="285"/>
                    </a:lnTo>
                    <a:lnTo>
                      <a:pt x="476" y="285"/>
                    </a:lnTo>
                    <a:lnTo>
                      <a:pt x="476" y="287"/>
                    </a:lnTo>
                    <a:lnTo>
                      <a:pt x="478" y="287"/>
                    </a:lnTo>
                    <a:lnTo>
                      <a:pt x="478" y="288"/>
                    </a:lnTo>
                    <a:lnTo>
                      <a:pt x="480" y="288"/>
                    </a:lnTo>
                    <a:lnTo>
                      <a:pt x="482" y="288"/>
                    </a:lnTo>
                    <a:lnTo>
                      <a:pt x="482" y="290"/>
                    </a:lnTo>
                    <a:lnTo>
                      <a:pt x="484" y="290"/>
                    </a:lnTo>
                    <a:lnTo>
                      <a:pt x="486" y="290"/>
                    </a:lnTo>
                    <a:lnTo>
                      <a:pt x="486" y="292"/>
                    </a:lnTo>
                    <a:lnTo>
                      <a:pt x="488" y="292"/>
                    </a:lnTo>
                    <a:lnTo>
                      <a:pt x="486" y="292"/>
                    </a:lnTo>
                    <a:lnTo>
                      <a:pt x="486" y="294"/>
                    </a:lnTo>
                    <a:lnTo>
                      <a:pt x="484" y="294"/>
                    </a:lnTo>
                    <a:lnTo>
                      <a:pt x="482" y="294"/>
                    </a:lnTo>
                    <a:lnTo>
                      <a:pt x="482" y="296"/>
                    </a:lnTo>
                    <a:lnTo>
                      <a:pt x="480" y="296"/>
                    </a:lnTo>
                    <a:lnTo>
                      <a:pt x="478" y="296"/>
                    </a:lnTo>
                    <a:lnTo>
                      <a:pt x="478" y="298"/>
                    </a:lnTo>
                    <a:lnTo>
                      <a:pt x="476" y="298"/>
                    </a:lnTo>
                    <a:lnTo>
                      <a:pt x="476" y="300"/>
                    </a:lnTo>
                    <a:lnTo>
                      <a:pt x="476" y="302"/>
                    </a:lnTo>
                    <a:lnTo>
                      <a:pt x="474" y="302"/>
                    </a:lnTo>
                    <a:lnTo>
                      <a:pt x="472" y="302"/>
                    </a:lnTo>
                    <a:lnTo>
                      <a:pt x="471" y="304"/>
                    </a:lnTo>
                    <a:lnTo>
                      <a:pt x="469" y="304"/>
                    </a:lnTo>
                    <a:lnTo>
                      <a:pt x="467" y="302"/>
                    </a:lnTo>
                    <a:lnTo>
                      <a:pt x="465" y="302"/>
                    </a:lnTo>
                    <a:lnTo>
                      <a:pt x="463" y="300"/>
                    </a:lnTo>
                    <a:lnTo>
                      <a:pt x="461" y="300"/>
                    </a:lnTo>
                    <a:lnTo>
                      <a:pt x="459" y="300"/>
                    </a:lnTo>
                    <a:lnTo>
                      <a:pt x="459" y="298"/>
                    </a:lnTo>
                    <a:lnTo>
                      <a:pt x="457" y="298"/>
                    </a:lnTo>
                    <a:lnTo>
                      <a:pt x="455" y="296"/>
                    </a:lnTo>
                    <a:lnTo>
                      <a:pt x="453" y="294"/>
                    </a:lnTo>
                    <a:lnTo>
                      <a:pt x="451" y="294"/>
                    </a:lnTo>
                    <a:lnTo>
                      <a:pt x="449" y="292"/>
                    </a:lnTo>
                    <a:lnTo>
                      <a:pt x="448" y="292"/>
                    </a:lnTo>
                    <a:lnTo>
                      <a:pt x="446" y="292"/>
                    </a:lnTo>
                    <a:lnTo>
                      <a:pt x="444" y="290"/>
                    </a:lnTo>
                    <a:lnTo>
                      <a:pt x="442" y="290"/>
                    </a:lnTo>
                    <a:lnTo>
                      <a:pt x="440" y="290"/>
                    </a:lnTo>
                    <a:lnTo>
                      <a:pt x="440" y="288"/>
                    </a:lnTo>
                    <a:lnTo>
                      <a:pt x="438" y="288"/>
                    </a:lnTo>
                    <a:lnTo>
                      <a:pt x="436" y="288"/>
                    </a:lnTo>
                    <a:lnTo>
                      <a:pt x="436" y="287"/>
                    </a:lnTo>
                    <a:lnTo>
                      <a:pt x="434" y="287"/>
                    </a:lnTo>
                    <a:lnTo>
                      <a:pt x="432" y="287"/>
                    </a:lnTo>
                    <a:lnTo>
                      <a:pt x="432" y="285"/>
                    </a:lnTo>
                    <a:lnTo>
                      <a:pt x="430" y="285"/>
                    </a:lnTo>
                    <a:lnTo>
                      <a:pt x="430" y="283"/>
                    </a:lnTo>
                    <a:lnTo>
                      <a:pt x="428" y="283"/>
                    </a:lnTo>
                    <a:lnTo>
                      <a:pt x="426" y="283"/>
                    </a:lnTo>
                    <a:lnTo>
                      <a:pt x="425" y="283"/>
                    </a:lnTo>
                    <a:lnTo>
                      <a:pt x="423" y="283"/>
                    </a:lnTo>
                    <a:lnTo>
                      <a:pt x="421" y="283"/>
                    </a:lnTo>
                    <a:lnTo>
                      <a:pt x="419" y="283"/>
                    </a:lnTo>
                    <a:lnTo>
                      <a:pt x="415" y="281"/>
                    </a:lnTo>
                    <a:lnTo>
                      <a:pt x="413" y="283"/>
                    </a:lnTo>
                    <a:lnTo>
                      <a:pt x="411" y="285"/>
                    </a:lnTo>
                    <a:lnTo>
                      <a:pt x="411" y="287"/>
                    </a:lnTo>
                    <a:lnTo>
                      <a:pt x="411" y="288"/>
                    </a:lnTo>
                    <a:lnTo>
                      <a:pt x="409" y="288"/>
                    </a:lnTo>
                    <a:lnTo>
                      <a:pt x="409" y="290"/>
                    </a:lnTo>
                    <a:lnTo>
                      <a:pt x="409" y="292"/>
                    </a:lnTo>
                    <a:lnTo>
                      <a:pt x="409" y="294"/>
                    </a:lnTo>
                    <a:lnTo>
                      <a:pt x="407" y="294"/>
                    </a:lnTo>
                    <a:lnTo>
                      <a:pt x="407" y="296"/>
                    </a:lnTo>
                    <a:lnTo>
                      <a:pt x="407" y="298"/>
                    </a:lnTo>
                    <a:lnTo>
                      <a:pt x="407" y="300"/>
                    </a:lnTo>
                    <a:lnTo>
                      <a:pt x="405" y="300"/>
                    </a:lnTo>
                    <a:lnTo>
                      <a:pt x="405" y="302"/>
                    </a:lnTo>
                    <a:lnTo>
                      <a:pt x="403" y="304"/>
                    </a:lnTo>
                    <a:lnTo>
                      <a:pt x="401" y="306"/>
                    </a:lnTo>
                    <a:lnTo>
                      <a:pt x="400" y="306"/>
                    </a:lnTo>
                    <a:lnTo>
                      <a:pt x="400" y="308"/>
                    </a:lnTo>
                    <a:lnTo>
                      <a:pt x="398" y="308"/>
                    </a:lnTo>
                    <a:lnTo>
                      <a:pt x="398" y="310"/>
                    </a:lnTo>
                    <a:lnTo>
                      <a:pt x="398" y="311"/>
                    </a:lnTo>
                    <a:lnTo>
                      <a:pt x="398" y="313"/>
                    </a:lnTo>
                    <a:lnTo>
                      <a:pt x="398" y="315"/>
                    </a:lnTo>
                    <a:lnTo>
                      <a:pt x="398" y="317"/>
                    </a:lnTo>
                    <a:lnTo>
                      <a:pt x="400" y="317"/>
                    </a:lnTo>
                    <a:lnTo>
                      <a:pt x="400" y="319"/>
                    </a:lnTo>
                    <a:lnTo>
                      <a:pt x="400" y="321"/>
                    </a:lnTo>
                    <a:lnTo>
                      <a:pt x="401" y="321"/>
                    </a:lnTo>
                    <a:lnTo>
                      <a:pt x="400" y="321"/>
                    </a:lnTo>
                    <a:lnTo>
                      <a:pt x="400" y="323"/>
                    </a:lnTo>
                    <a:lnTo>
                      <a:pt x="398" y="323"/>
                    </a:lnTo>
                    <a:lnTo>
                      <a:pt x="396" y="323"/>
                    </a:lnTo>
                    <a:lnTo>
                      <a:pt x="394" y="323"/>
                    </a:lnTo>
                    <a:lnTo>
                      <a:pt x="392" y="323"/>
                    </a:lnTo>
                    <a:lnTo>
                      <a:pt x="390" y="323"/>
                    </a:lnTo>
                    <a:lnTo>
                      <a:pt x="388" y="323"/>
                    </a:lnTo>
                    <a:lnTo>
                      <a:pt x="386" y="323"/>
                    </a:lnTo>
                    <a:lnTo>
                      <a:pt x="384" y="323"/>
                    </a:lnTo>
                    <a:lnTo>
                      <a:pt x="384" y="321"/>
                    </a:lnTo>
                    <a:lnTo>
                      <a:pt x="382" y="321"/>
                    </a:lnTo>
                    <a:lnTo>
                      <a:pt x="380" y="321"/>
                    </a:lnTo>
                    <a:lnTo>
                      <a:pt x="378" y="321"/>
                    </a:lnTo>
                    <a:lnTo>
                      <a:pt x="378" y="319"/>
                    </a:lnTo>
                    <a:lnTo>
                      <a:pt x="377" y="319"/>
                    </a:lnTo>
                    <a:lnTo>
                      <a:pt x="375" y="319"/>
                    </a:lnTo>
                    <a:lnTo>
                      <a:pt x="373" y="319"/>
                    </a:lnTo>
                    <a:lnTo>
                      <a:pt x="371" y="319"/>
                    </a:lnTo>
                    <a:lnTo>
                      <a:pt x="369" y="319"/>
                    </a:lnTo>
                    <a:lnTo>
                      <a:pt x="367" y="319"/>
                    </a:lnTo>
                    <a:lnTo>
                      <a:pt x="365" y="319"/>
                    </a:lnTo>
                    <a:lnTo>
                      <a:pt x="363" y="321"/>
                    </a:lnTo>
                    <a:lnTo>
                      <a:pt x="361" y="321"/>
                    </a:lnTo>
                    <a:lnTo>
                      <a:pt x="361" y="323"/>
                    </a:lnTo>
                    <a:lnTo>
                      <a:pt x="361" y="325"/>
                    </a:lnTo>
                    <a:lnTo>
                      <a:pt x="359" y="325"/>
                    </a:lnTo>
                    <a:lnTo>
                      <a:pt x="357" y="325"/>
                    </a:lnTo>
                    <a:lnTo>
                      <a:pt x="357" y="327"/>
                    </a:lnTo>
                    <a:lnTo>
                      <a:pt x="355" y="327"/>
                    </a:lnTo>
                    <a:lnTo>
                      <a:pt x="357" y="329"/>
                    </a:lnTo>
                    <a:lnTo>
                      <a:pt x="355" y="329"/>
                    </a:lnTo>
                    <a:lnTo>
                      <a:pt x="355" y="331"/>
                    </a:lnTo>
                    <a:lnTo>
                      <a:pt x="357" y="331"/>
                    </a:lnTo>
                    <a:lnTo>
                      <a:pt x="357" y="333"/>
                    </a:lnTo>
                    <a:lnTo>
                      <a:pt x="357" y="335"/>
                    </a:lnTo>
                    <a:lnTo>
                      <a:pt x="357" y="336"/>
                    </a:lnTo>
                    <a:lnTo>
                      <a:pt x="359" y="336"/>
                    </a:lnTo>
                    <a:lnTo>
                      <a:pt x="359" y="338"/>
                    </a:lnTo>
                    <a:lnTo>
                      <a:pt x="359" y="340"/>
                    </a:lnTo>
                    <a:lnTo>
                      <a:pt x="359" y="342"/>
                    </a:lnTo>
                    <a:lnTo>
                      <a:pt x="357" y="342"/>
                    </a:lnTo>
                    <a:lnTo>
                      <a:pt x="357" y="344"/>
                    </a:lnTo>
                    <a:lnTo>
                      <a:pt x="357" y="346"/>
                    </a:lnTo>
                    <a:lnTo>
                      <a:pt x="357" y="348"/>
                    </a:lnTo>
                    <a:lnTo>
                      <a:pt x="359" y="348"/>
                    </a:lnTo>
                    <a:lnTo>
                      <a:pt x="359" y="350"/>
                    </a:lnTo>
                    <a:lnTo>
                      <a:pt x="359" y="352"/>
                    </a:lnTo>
                    <a:lnTo>
                      <a:pt x="359" y="354"/>
                    </a:lnTo>
                    <a:lnTo>
                      <a:pt x="359" y="356"/>
                    </a:lnTo>
                    <a:lnTo>
                      <a:pt x="357" y="356"/>
                    </a:lnTo>
                    <a:lnTo>
                      <a:pt x="357" y="358"/>
                    </a:lnTo>
                    <a:lnTo>
                      <a:pt x="355" y="358"/>
                    </a:lnTo>
                    <a:lnTo>
                      <a:pt x="355" y="356"/>
                    </a:lnTo>
                    <a:lnTo>
                      <a:pt x="355" y="354"/>
                    </a:lnTo>
                    <a:lnTo>
                      <a:pt x="353" y="356"/>
                    </a:lnTo>
                    <a:lnTo>
                      <a:pt x="353" y="358"/>
                    </a:lnTo>
                    <a:lnTo>
                      <a:pt x="352" y="358"/>
                    </a:lnTo>
                    <a:lnTo>
                      <a:pt x="352" y="356"/>
                    </a:lnTo>
                    <a:lnTo>
                      <a:pt x="352" y="358"/>
                    </a:lnTo>
                    <a:lnTo>
                      <a:pt x="350" y="358"/>
                    </a:lnTo>
                    <a:lnTo>
                      <a:pt x="350" y="360"/>
                    </a:lnTo>
                    <a:lnTo>
                      <a:pt x="348" y="360"/>
                    </a:lnTo>
                    <a:lnTo>
                      <a:pt x="348" y="361"/>
                    </a:lnTo>
                    <a:lnTo>
                      <a:pt x="348" y="363"/>
                    </a:lnTo>
                    <a:lnTo>
                      <a:pt x="348" y="365"/>
                    </a:lnTo>
                    <a:lnTo>
                      <a:pt x="348" y="367"/>
                    </a:lnTo>
                    <a:lnTo>
                      <a:pt x="350" y="367"/>
                    </a:lnTo>
                    <a:lnTo>
                      <a:pt x="350" y="369"/>
                    </a:lnTo>
                    <a:lnTo>
                      <a:pt x="350" y="371"/>
                    </a:lnTo>
                    <a:lnTo>
                      <a:pt x="350" y="373"/>
                    </a:lnTo>
                    <a:lnTo>
                      <a:pt x="348" y="373"/>
                    </a:lnTo>
                    <a:lnTo>
                      <a:pt x="348" y="375"/>
                    </a:lnTo>
                    <a:lnTo>
                      <a:pt x="350" y="375"/>
                    </a:lnTo>
                    <a:lnTo>
                      <a:pt x="352" y="375"/>
                    </a:lnTo>
                    <a:lnTo>
                      <a:pt x="352" y="377"/>
                    </a:lnTo>
                    <a:lnTo>
                      <a:pt x="353" y="377"/>
                    </a:lnTo>
                    <a:lnTo>
                      <a:pt x="353" y="379"/>
                    </a:lnTo>
                    <a:lnTo>
                      <a:pt x="353" y="381"/>
                    </a:lnTo>
                    <a:lnTo>
                      <a:pt x="355" y="381"/>
                    </a:lnTo>
                    <a:lnTo>
                      <a:pt x="355" y="379"/>
                    </a:lnTo>
                    <a:lnTo>
                      <a:pt x="357" y="379"/>
                    </a:lnTo>
                    <a:lnTo>
                      <a:pt x="357" y="381"/>
                    </a:lnTo>
                    <a:lnTo>
                      <a:pt x="357" y="383"/>
                    </a:lnTo>
                    <a:lnTo>
                      <a:pt x="357" y="384"/>
                    </a:lnTo>
                    <a:lnTo>
                      <a:pt x="357" y="386"/>
                    </a:lnTo>
                    <a:lnTo>
                      <a:pt x="355" y="386"/>
                    </a:lnTo>
                    <a:lnTo>
                      <a:pt x="355" y="388"/>
                    </a:lnTo>
                    <a:lnTo>
                      <a:pt x="355" y="390"/>
                    </a:lnTo>
                    <a:lnTo>
                      <a:pt x="357" y="390"/>
                    </a:lnTo>
                    <a:lnTo>
                      <a:pt x="359" y="390"/>
                    </a:lnTo>
                    <a:lnTo>
                      <a:pt x="361" y="390"/>
                    </a:lnTo>
                    <a:lnTo>
                      <a:pt x="363" y="390"/>
                    </a:lnTo>
                    <a:lnTo>
                      <a:pt x="365" y="390"/>
                    </a:lnTo>
                    <a:lnTo>
                      <a:pt x="367" y="390"/>
                    </a:lnTo>
                    <a:lnTo>
                      <a:pt x="367" y="392"/>
                    </a:lnTo>
                    <a:lnTo>
                      <a:pt x="369" y="392"/>
                    </a:lnTo>
                    <a:lnTo>
                      <a:pt x="369" y="394"/>
                    </a:lnTo>
                    <a:lnTo>
                      <a:pt x="371" y="394"/>
                    </a:lnTo>
                    <a:lnTo>
                      <a:pt x="371" y="392"/>
                    </a:lnTo>
                    <a:lnTo>
                      <a:pt x="373" y="392"/>
                    </a:lnTo>
                    <a:lnTo>
                      <a:pt x="373" y="390"/>
                    </a:lnTo>
                    <a:lnTo>
                      <a:pt x="375" y="390"/>
                    </a:lnTo>
                    <a:lnTo>
                      <a:pt x="377" y="388"/>
                    </a:lnTo>
                    <a:lnTo>
                      <a:pt x="378" y="386"/>
                    </a:lnTo>
                    <a:lnTo>
                      <a:pt x="380" y="384"/>
                    </a:lnTo>
                    <a:lnTo>
                      <a:pt x="382" y="384"/>
                    </a:lnTo>
                    <a:lnTo>
                      <a:pt x="382" y="383"/>
                    </a:lnTo>
                    <a:lnTo>
                      <a:pt x="384" y="384"/>
                    </a:lnTo>
                    <a:lnTo>
                      <a:pt x="386" y="384"/>
                    </a:lnTo>
                    <a:lnTo>
                      <a:pt x="386" y="383"/>
                    </a:lnTo>
                    <a:lnTo>
                      <a:pt x="388" y="383"/>
                    </a:lnTo>
                    <a:lnTo>
                      <a:pt x="388" y="384"/>
                    </a:lnTo>
                    <a:lnTo>
                      <a:pt x="388" y="386"/>
                    </a:lnTo>
                    <a:lnTo>
                      <a:pt x="390" y="386"/>
                    </a:lnTo>
                    <a:lnTo>
                      <a:pt x="390" y="388"/>
                    </a:lnTo>
                    <a:lnTo>
                      <a:pt x="392" y="388"/>
                    </a:lnTo>
                    <a:lnTo>
                      <a:pt x="394" y="390"/>
                    </a:lnTo>
                    <a:lnTo>
                      <a:pt x="396" y="392"/>
                    </a:lnTo>
                    <a:lnTo>
                      <a:pt x="396" y="394"/>
                    </a:lnTo>
                    <a:lnTo>
                      <a:pt x="396" y="396"/>
                    </a:lnTo>
                    <a:lnTo>
                      <a:pt x="396" y="398"/>
                    </a:lnTo>
                    <a:lnTo>
                      <a:pt x="394" y="398"/>
                    </a:lnTo>
                    <a:lnTo>
                      <a:pt x="394" y="400"/>
                    </a:lnTo>
                    <a:lnTo>
                      <a:pt x="394" y="402"/>
                    </a:lnTo>
                    <a:lnTo>
                      <a:pt x="394" y="404"/>
                    </a:lnTo>
                    <a:lnTo>
                      <a:pt x="394" y="406"/>
                    </a:lnTo>
                    <a:lnTo>
                      <a:pt x="396" y="408"/>
                    </a:lnTo>
                    <a:lnTo>
                      <a:pt x="396" y="409"/>
                    </a:lnTo>
                    <a:lnTo>
                      <a:pt x="396" y="411"/>
                    </a:lnTo>
                    <a:lnTo>
                      <a:pt x="396" y="413"/>
                    </a:lnTo>
                    <a:lnTo>
                      <a:pt x="398" y="415"/>
                    </a:lnTo>
                    <a:lnTo>
                      <a:pt x="398" y="417"/>
                    </a:lnTo>
                    <a:lnTo>
                      <a:pt x="400" y="419"/>
                    </a:lnTo>
                    <a:lnTo>
                      <a:pt x="400" y="421"/>
                    </a:lnTo>
                    <a:lnTo>
                      <a:pt x="400" y="423"/>
                    </a:lnTo>
                    <a:lnTo>
                      <a:pt x="401" y="425"/>
                    </a:lnTo>
                    <a:lnTo>
                      <a:pt x="401" y="427"/>
                    </a:lnTo>
                    <a:lnTo>
                      <a:pt x="400" y="427"/>
                    </a:lnTo>
                    <a:lnTo>
                      <a:pt x="400" y="429"/>
                    </a:lnTo>
                    <a:lnTo>
                      <a:pt x="400" y="431"/>
                    </a:lnTo>
                    <a:lnTo>
                      <a:pt x="398" y="432"/>
                    </a:lnTo>
                    <a:lnTo>
                      <a:pt x="398" y="434"/>
                    </a:lnTo>
                    <a:lnTo>
                      <a:pt x="398" y="436"/>
                    </a:lnTo>
                    <a:lnTo>
                      <a:pt x="398" y="438"/>
                    </a:lnTo>
                    <a:lnTo>
                      <a:pt x="398" y="440"/>
                    </a:lnTo>
                    <a:lnTo>
                      <a:pt x="398" y="442"/>
                    </a:lnTo>
                    <a:lnTo>
                      <a:pt x="396" y="444"/>
                    </a:lnTo>
                    <a:lnTo>
                      <a:pt x="398" y="446"/>
                    </a:lnTo>
                    <a:lnTo>
                      <a:pt x="398" y="448"/>
                    </a:lnTo>
                    <a:lnTo>
                      <a:pt x="398" y="450"/>
                    </a:lnTo>
                    <a:lnTo>
                      <a:pt x="398" y="452"/>
                    </a:lnTo>
                    <a:lnTo>
                      <a:pt x="400" y="452"/>
                    </a:lnTo>
                    <a:lnTo>
                      <a:pt x="400" y="454"/>
                    </a:lnTo>
                    <a:lnTo>
                      <a:pt x="401" y="456"/>
                    </a:lnTo>
                    <a:lnTo>
                      <a:pt x="403" y="456"/>
                    </a:lnTo>
                    <a:lnTo>
                      <a:pt x="405" y="456"/>
                    </a:lnTo>
                    <a:lnTo>
                      <a:pt x="407" y="457"/>
                    </a:lnTo>
                    <a:lnTo>
                      <a:pt x="409" y="457"/>
                    </a:lnTo>
                    <a:lnTo>
                      <a:pt x="411" y="459"/>
                    </a:lnTo>
                    <a:lnTo>
                      <a:pt x="413" y="459"/>
                    </a:lnTo>
                    <a:lnTo>
                      <a:pt x="415" y="461"/>
                    </a:lnTo>
                    <a:lnTo>
                      <a:pt x="417" y="461"/>
                    </a:lnTo>
                    <a:lnTo>
                      <a:pt x="419" y="461"/>
                    </a:lnTo>
                    <a:lnTo>
                      <a:pt x="421" y="463"/>
                    </a:lnTo>
                    <a:lnTo>
                      <a:pt x="423" y="465"/>
                    </a:lnTo>
                    <a:lnTo>
                      <a:pt x="425" y="465"/>
                    </a:lnTo>
                    <a:lnTo>
                      <a:pt x="426" y="467"/>
                    </a:lnTo>
                    <a:lnTo>
                      <a:pt x="428" y="467"/>
                    </a:lnTo>
                    <a:lnTo>
                      <a:pt x="430" y="469"/>
                    </a:lnTo>
                    <a:lnTo>
                      <a:pt x="432" y="469"/>
                    </a:lnTo>
                    <a:lnTo>
                      <a:pt x="434" y="469"/>
                    </a:lnTo>
                    <a:lnTo>
                      <a:pt x="436" y="469"/>
                    </a:lnTo>
                    <a:lnTo>
                      <a:pt x="436" y="471"/>
                    </a:lnTo>
                    <a:lnTo>
                      <a:pt x="438" y="471"/>
                    </a:lnTo>
                    <a:lnTo>
                      <a:pt x="440" y="471"/>
                    </a:lnTo>
                    <a:lnTo>
                      <a:pt x="442" y="471"/>
                    </a:lnTo>
                    <a:lnTo>
                      <a:pt x="444" y="473"/>
                    </a:lnTo>
                    <a:lnTo>
                      <a:pt x="448" y="473"/>
                    </a:lnTo>
                    <a:lnTo>
                      <a:pt x="449" y="473"/>
                    </a:lnTo>
                    <a:lnTo>
                      <a:pt x="451" y="471"/>
                    </a:lnTo>
                    <a:lnTo>
                      <a:pt x="453" y="471"/>
                    </a:lnTo>
                    <a:lnTo>
                      <a:pt x="455" y="471"/>
                    </a:lnTo>
                    <a:lnTo>
                      <a:pt x="457" y="471"/>
                    </a:lnTo>
                    <a:lnTo>
                      <a:pt x="457" y="473"/>
                    </a:lnTo>
                    <a:lnTo>
                      <a:pt x="459" y="473"/>
                    </a:lnTo>
                    <a:lnTo>
                      <a:pt x="461" y="473"/>
                    </a:lnTo>
                    <a:lnTo>
                      <a:pt x="463" y="473"/>
                    </a:lnTo>
                    <a:lnTo>
                      <a:pt x="465" y="473"/>
                    </a:lnTo>
                    <a:lnTo>
                      <a:pt x="467" y="475"/>
                    </a:lnTo>
                    <a:lnTo>
                      <a:pt x="469" y="475"/>
                    </a:lnTo>
                    <a:lnTo>
                      <a:pt x="471" y="475"/>
                    </a:lnTo>
                    <a:lnTo>
                      <a:pt x="472" y="475"/>
                    </a:lnTo>
                    <a:lnTo>
                      <a:pt x="472" y="477"/>
                    </a:lnTo>
                    <a:lnTo>
                      <a:pt x="474" y="477"/>
                    </a:lnTo>
                    <a:lnTo>
                      <a:pt x="474" y="479"/>
                    </a:lnTo>
                    <a:lnTo>
                      <a:pt x="474" y="480"/>
                    </a:lnTo>
                    <a:lnTo>
                      <a:pt x="472" y="482"/>
                    </a:lnTo>
                    <a:lnTo>
                      <a:pt x="471" y="484"/>
                    </a:lnTo>
                    <a:lnTo>
                      <a:pt x="471" y="486"/>
                    </a:lnTo>
                    <a:lnTo>
                      <a:pt x="469" y="486"/>
                    </a:lnTo>
                    <a:lnTo>
                      <a:pt x="469" y="488"/>
                    </a:lnTo>
                    <a:lnTo>
                      <a:pt x="467" y="488"/>
                    </a:lnTo>
                    <a:lnTo>
                      <a:pt x="467" y="490"/>
                    </a:lnTo>
                    <a:lnTo>
                      <a:pt x="465" y="492"/>
                    </a:lnTo>
                    <a:lnTo>
                      <a:pt x="467" y="492"/>
                    </a:lnTo>
                    <a:lnTo>
                      <a:pt x="465" y="492"/>
                    </a:lnTo>
                    <a:lnTo>
                      <a:pt x="465" y="494"/>
                    </a:lnTo>
                    <a:lnTo>
                      <a:pt x="467" y="494"/>
                    </a:lnTo>
                    <a:lnTo>
                      <a:pt x="465" y="494"/>
                    </a:lnTo>
                    <a:lnTo>
                      <a:pt x="465" y="496"/>
                    </a:lnTo>
                    <a:lnTo>
                      <a:pt x="465" y="498"/>
                    </a:lnTo>
                    <a:lnTo>
                      <a:pt x="465" y="500"/>
                    </a:lnTo>
                    <a:lnTo>
                      <a:pt x="467" y="500"/>
                    </a:lnTo>
                    <a:lnTo>
                      <a:pt x="467" y="502"/>
                    </a:lnTo>
                    <a:lnTo>
                      <a:pt x="467" y="504"/>
                    </a:lnTo>
                    <a:lnTo>
                      <a:pt x="465" y="504"/>
                    </a:lnTo>
                    <a:lnTo>
                      <a:pt x="465" y="505"/>
                    </a:lnTo>
                    <a:lnTo>
                      <a:pt x="465" y="507"/>
                    </a:lnTo>
                    <a:lnTo>
                      <a:pt x="463" y="507"/>
                    </a:lnTo>
                    <a:lnTo>
                      <a:pt x="465" y="507"/>
                    </a:lnTo>
                    <a:lnTo>
                      <a:pt x="463" y="507"/>
                    </a:lnTo>
                    <a:lnTo>
                      <a:pt x="463" y="509"/>
                    </a:lnTo>
                    <a:lnTo>
                      <a:pt x="461" y="509"/>
                    </a:lnTo>
                    <a:lnTo>
                      <a:pt x="461" y="511"/>
                    </a:lnTo>
                    <a:lnTo>
                      <a:pt x="461" y="509"/>
                    </a:lnTo>
                    <a:lnTo>
                      <a:pt x="461" y="511"/>
                    </a:lnTo>
                    <a:lnTo>
                      <a:pt x="461" y="513"/>
                    </a:lnTo>
                    <a:lnTo>
                      <a:pt x="461" y="515"/>
                    </a:lnTo>
                    <a:lnTo>
                      <a:pt x="461" y="517"/>
                    </a:lnTo>
                    <a:lnTo>
                      <a:pt x="461" y="519"/>
                    </a:lnTo>
                    <a:lnTo>
                      <a:pt x="461" y="521"/>
                    </a:lnTo>
                    <a:lnTo>
                      <a:pt x="461" y="523"/>
                    </a:lnTo>
                    <a:lnTo>
                      <a:pt x="461" y="525"/>
                    </a:lnTo>
                    <a:lnTo>
                      <a:pt x="461" y="527"/>
                    </a:lnTo>
                    <a:lnTo>
                      <a:pt x="459" y="527"/>
                    </a:lnTo>
                    <a:lnTo>
                      <a:pt x="459" y="528"/>
                    </a:lnTo>
                    <a:lnTo>
                      <a:pt x="457" y="530"/>
                    </a:lnTo>
                    <a:lnTo>
                      <a:pt x="455" y="530"/>
                    </a:lnTo>
                    <a:lnTo>
                      <a:pt x="455" y="532"/>
                    </a:lnTo>
                    <a:lnTo>
                      <a:pt x="455" y="534"/>
                    </a:lnTo>
                    <a:lnTo>
                      <a:pt x="457" y="534"/>
                    </a:lnTo>
                    <a:lnTo>
                      <a:pt x="457" y="536"/>
                    </a:lnTo>
                    <a:lnTo>
                      <a:pt x="455" y="536"/>
                    </a:lnTo>
                    <a:lnTo>
                      <a:pt x="457" y="536"/>
                    </a:lnTo>
                    <a:lnTo>
                      <a:pt x="455" y="536"/>
                    </a:lnTo>
                    <a:lnTo>
                      <a:pt x="453" y="536"/>
                    </a:lnTo>
                    <a:lnTo>
                      <a:pt x="453" y="538"/>
                    </a:lnTo>
                    <a:lnTo>
                      <a:pt x="453" y="540"/>
                    </a:lnTo>
                    <a:lnTo>
                      <a:pt x="451" y="540"/>
                    </a:lnTo>
                    <a:lnTo>
                      <a:pt x="449" y="540"/>
                    </a:lnTo>
                    <a:lnTo>
                      <a:pt x="449" y="542"/>
                    </a:lnTo>
                    <a:lnTo>
                      <a:pt x="448" y="542"/>
                    </a:lnTo>
                    <a:lnTo>
                      <a:pt x="449" y="542"/>
                    </a:lnTo>
                    <a:lnTo>
                      <a:pt x="448" y="542"/>
                    </a:lnTo>
                    <a:lnTo>
                      <a:pt x="448" y="544"/>
                    </a:lnTo>
                    <a:lnTo>
                      <a:pt x="449" y="544"/>
                    </a:lnTo>
                    <a:lnTo>
                      <a:pt x="448" y="544"/>
                    </a:lnTo>
                    <a:lnTo>
                      <a:pt x="448" y="546"/>
                    </a:lnTo>
                    <a:lnTo>
                      <a:pt x="448" y="548"/>
                    </a:lnTo>
                    <a:lnTo>
                      <a:pt x="446" y="548"/>
                    </a:lnTo>
                    <a:lnTo>
                      <a:pt x="446" y="550"/>
                    </a:lnTo>
                    <a:lnTo>
                      <a:pt x="446" y="548"/>
                    </a:lnTo>
                    <a:lnTo>
                      <a:pt x="444" y="550"/>
                    </a:lnTo>
                    <a:lnTo>
                      <a:pt x="442" y="550"/>
                    </a:lnTo>
                    <a:lnTo>
                      <a:pt x="442" y="552"/>
                    </a:lnTo>
                    <a:lnTo>
                      <a:pt x="440" y="552"/>
                    </a:lnTo>
                    <a:lnTo>
                      <a:pt x="440" y="553"/>
                    </a:lnTo>
                    <a:lnTo>
                      <a:pt x="438" y="553"/>
                    </a:lnTo>
                    <a:lnTo>
                      <a:pt x="438" y="555"/>
                    </a:lnTo>
                    <a:lnTo>
                      <a:pt x="436" y="555"/>
                    </a:lnTo>
                    <a:lnTo>
                      <a:pt x="436" y="557"/>
                    </a:lnTo>
                    <a:lnTo>
                      <a:pt x="434" y="559"/>
                    </a:lnTo>
                    <a:lnTo>
                      <a:pt x="432" y="559"/>
                    </a:lnTo>
                    <a:lnTo>
                      <a:pt x="434" y="559"/>
                    </a:lnTo>
                    <a:lnTo>
                      <a:pt x="434" y="561"/>
                    </a:lnTo>
                    <a:lnTo>
                      <a:pt x="432" y="561"/>
                    </a:lnTo>
                    <a:lnTo>
                      <a:pt x="434" y="561"/>
                    </a:lnTo>
                    <a:lnTo>
                      <a:pt x="434" y="563"/>
                    </a:lnTo>
                    <a:lnTo>
                      <a:pt x="434" y="565"/>
                    </a:lnTo>
                    <a:lnTo>
                      <a:pt x="436" y="565"/>
                    </a:lnTo>
                    <a:lnTo>
                      <a:pt x="436" y="567"/>
                    </a:lnTo>
                    <a:lnTo>
                      <a:pt x="436" y="569"/>
                    </a:lnTo>
                    <a:lnTo>
                      <a:pt x="434" y="571"/>
                    </a:lnTo>
                    <a:lnTo>
                      <a:pt x="434" y="573"/>
                    </a:lnTo>
                    <a:lnTo>
                      <a:pt x="436" y="573"/>
                    </a:lnTo>
                    <a:lnTo>
                      <a:pt x="434" y="573"/>
                    </a:lnTo>
                    <a:lnTo>
                      <a:pt x="434" y="575"/>
                    </a:lnTo>
                    <a:lnTo>
                      <a:pt x="432" y="575"/>
                    </a:lnTo>
                    <a:lnTo>
                      <a:pt x="434" y="575"/>
                    </a:lnTo>
                    <a:lnTo>
                      <a:pt x="436" y="575"/>
                    </a:lnTo>
                    <a:lnTo>
                      <a:pt x="436" y="576"/>
                    </a:lnTo>
                    <a:lnTo>
                      <a:pt x="438" y="576"/>
                    </a:lnTo>
                    <a:lnTo>
                      <a:pt x="438" y="578"/>
                    </a:lnTo>
                    <a:lnTo>
                      <a:pt x="438" y="580"/>
                    </a:lnTo>
                    <a:lnTo>
                      <a:pt x="438" y="582"/>
                    </a:lnTo>
                    <a:lnTo>
                      <a:pt x="438" y="584"/>
                    </a:lnTo>
                    <a:lnTo>
                      <a:pt x="440" y="586"/>
                    </a:lnTo>
                    <a:lnTo>
                      <a:pt x="442" y="586"/>
                    </a:lnTo>
                    <a:lnTo>
                      <a:pt x="442" y="588"/>
                    </a:lnTo>
                    <a:lnTo>
                      <a:pt x="444" y="588"/>
                    </a:lnTo>
                    <a:lnTo>
                      <a:pt x="444" y="590"/>
                    </a:lnTo>
                    <a:lnTo>
                      <a:pt x="446" y="590"/>
                    </a:lnTo>
                    <a:lnTo>
                      <a:pt x="448" y="590"/>
                    </a:lnTo>
                    <a:lnTo>
                      <a:pt x="449" y="590"/>
                    </a:lnTo>
                    <a:lnTo>
                      <a:pt x="451" y="590"/>
                    </a:lnTo>
                    <a:lnTo>
                      <a:pt x="449" y="590"/>
                    </a:lnTo>
                    <a:lnTo>
                      <a:pt x="451" y="590"/>
                    </a:lnTo>
                    <a:lnTo>
                      <a:pt x="451" y="592"/>
                    </a:lnTo>
                    <a:lnTo>
                      <a:pt x="453" y="590"/>
                    </a:lnTo>
                    <a:lnTo>
                      <a:pt x="453" y="592"/>
                    </a:lnTo>
                    <a:lnTo>
                      <a:pt x="455" y="592"/>
                    </a:lnTo>
                    <a:lnTo>
                      <a:pt x="457" y="592"/>
                    </a:lnTo>
                    <a:lnTo>
                      <a:pt x="457" y="594"/>
                    </a:lnTo>
                    <a:lnTo>
                      <a:pt x="457" y="592"/>
                    </a:lnTo>
                    <a:lnTo>
                      <a:pt x="459" y="592"/>
                    </a:lnTo>
                    <a:lnTo>
                      <a:pt x="461" y="592"/>
                    </a:lnTo>
                    <a:lnTo>
                      <a:pt x="461" y="594"/>
                    </a:lnTo>
                    <a:lnTo>
                      <a:pt x="463" y="594"/>
                    </a:lnTo>
                    <a:lnTo>
                      <a:pt x="465" y="594"/>
                    </a:lnTo>
                    <a:lnTo>
                      <a:pt x="467" y="594"/>
                    </a:lnTo>
                    <a:lnTo>
                      <a:pt x="467" y="592"/>
                    </a:lnTo>
                    <a:lnTo>
                      <a:pt x="469" y="592"/>
                    </a:lnTo>
                    <a:lnTo>
                      <a:pt x="471" y="594"/>
                    </a:lnTo>
                    <a:lnTo>
                      <a:pt x="471" y="592"/>
                    </a:lnTo>
                    <a:lnTo>
                      <a:pt x="472" y="592"/>
                    </a:lnTo>
                    <a:lnTo>
                      <a:pt x="472" y="590"/>
                    </a:lnTo>
                    <a:lnTo>
                      <a:pt x="472" y="592"/>
                    </a:lnTo>
                    <a:lnTo>
                      <a:pt x="474" y="592"/>
                    </a:lnTo>
                    <a:lnTo>
                      <a:pt x="476" y="592"/>
                    </a:lnTo>
                    <a:lnTo>
                      <a:pt x="474" y="592"/>
                    </a:lnTo>
                    <a:lnTo>
                      <a:pt x="474" y="594"/>
                    </a:lnTo>
                    <a:lnTo>
                      <a:pt x="476" y="594"/>
                    </a:lnTo>
                    <a:lnTo>
                      <a:pt x="478" y="594"/>
                    </a:lnTo>
                    <a:lnTo>
                      <a:pt x="478" y="596"/>
                    </a:lnTo>
                    <a:lnTo>
                      <a:pt x="480" y="596"/>
                    </a:lnTo>
                    <a:lnTo>
                      <a:pt x="482" y="596"/>
                    </a:lnTo>
                    <a:lnTo>
                      <a:pt x="480" y="596"/>
                    </a:lnTo>
                    <a:lnTo>
                      <a:pt x="480" y="598"/>
                    </a:lnTo>
                    <a:lnTo>
                      <a:pt x="480" y="600"/>
                    </a:lnTo>
                    <a:lnTo>
                      <a:pt x="482" y="600"/>
                    </a:lnTo>
                    <a:lnTo>
                      <a:pt x="484" y="600"/>
                    </a:lnTo>
                    <a:lnTo>
                      <a:pt x="486" y="600"/>
                    </a:lnTo>
                    <a:lnTo>
                      <a:pt x="486" y="601"/>
                    </a:lnTo>
                    <a:lnTo>
                      <a:pt x="488" y="601"/>
                    </a:lnTo>
                    <a:lnTo>
                      <a:pt x="486" y="603"/>
                    </a:lnTo>
                    <a:lnTo>
                      <a:pt x="488" y="603"/>
                    </a:lnTo>
                    <a:lnTo>
                      <a:pt x="490" y="603"/>
                    </a:lnTo>
                    <a:lnTo>
                      <a:pt x="492" y="605"/>
                    </a:lnTo>
                    <a:lnTo>
                      <a:pt x="494" y="605"/>
                    </a:lnTo>
                    <a:lnTo>
                      <a:pt x="492" y="605"/>
                    </a:lnTo>
                    <a:lnTo>
                      <a:pt x="492" y="607"/>
                    </a:lnTo>
                    <a:lnTo>
                      <a:pt x="490" y="607"/>
                    </a:lnTo>
                    <a:lnTo>
                      <a:pt x="490" y="609"/>
                    </a:lnTo>
                    <a:lnTo>
                      <a:pt x="492" y="609"/>
                    </a:lnTo>
                    <a:lnTo>
                      <a:pt x="494" y="611"/>
                    </a:lnTo>
                    <a:lnTo>
                      <a:pt x="494" y="613"/>
                    </a:lnTo>
                    <a:lnTo>
                      <a:pt x="494" y="615"/>
                    </a:lnTo>
                    <a:lnTo>
                      <a:pt x="494" y="617"/>
                    </a:lnTo>
                    <a:lnTo>
                      <a:pt x="492" y="617"/>
                    </a:lnTo>
                    <a:lnTo>
                      <a:pt x="490" y="617"/>
                    </a:lnTo>
                    <a:lnTo>
                      <a:pt x="488" y="617"/>
                    </a:lnTo>
                    <a:lnTo>
                      <a:pt x="488" y="615"/>
                    </a:lnTo>
                    <a:lnTo>
                      <a:pt x="486" y="615"/>
                    </a:lnTo>
                    <a:lnTo>
                      <a:pt x="486" y="617"/>
                    </a:lnTo>
                    <a:lnTo>
                      <a:pt x="484" y="617"/>
                    </a:lnTo>
                    <a:lnTo>
                      <a:pt x="484" y="619"/>
                    </a:lnTo>
                    <a:lnTo>
                      <a:pt x="482" y="619"/>
                    </a:lnTo>
                    <a:lnTo>
                      <a:pt x="482" y="621"/>
                    </a:lnTo>
                    <a:lnTo>
                      <a:pt x="480" y="621"/>
                    </a:lnTo>
                    <a:lnTo>
                      <a:pt x="478" y="621"/>
                    </a:lnTo>
                    <a:lnTo>
                      <a:pt x="478" y="619"/>
                    </a:lnTo>
                    <a:lnTo>
                      <a:pt x="476" y="619"/>
                    </a:lnTo>
                    <a:lnTo>
                      <a:pt x="476" y="617"/>
                    </a:lnTo>
                    <a:lnTo>
                      <a:pt x="474" y="617"/>
                    </a:lnTo>
                    <a:lnTo>
                      <a:pt x="472" y="617"/>
                    </a:lnTo>
                    <a:lnTo>
                      <a:pt x="471" y="615"/>
                    </a:lnTo>
                    <a:lnTo>
                      <a:pt x="469" y="615"/>
                    </a:lnTo>
                    <a:lnTo>
                      <a:pt x="467" y="615"/>
                    </a:lnTo>
                    <a:lnTo>
                      <a:pt x="469" y="615"/>
                    </a:lnTo>
                    <a:lnTo>
                      <a:pt x="469" y="617"/>
                    </a:lnTo>
                    <a:lnTo>
                      <a:pt x="469" y="619"/>
                    </a:lnTo>
                    <a:lnTo>
                      <a:pt x="469" y="621"/>
                    </a:lnTo>
                    <a:lnTo>
                      <a:pt x="467" y="621"/>
                    </a:lnTo>
                    <a:lnTo>
                      <a:pt x="465" y="621"/>
                    </a:lnTo>
                    <a:lnTo>
                      <a:pt x="465" y="619"/>
                    </a:lnTo>
                    <a:lnTo>
                      <a:pt x="463" y="619"/>
                    </a:lnTo>
                    <a:lnTo>
                      <a:pt x="461" y="619"/>
                    </a:lnTo>
                    <a:lnTo>
                      <a:pt x="461" y="617"/>
                    </a:lnTo>
                    <a:lnTo>
                      <a:pt x="459" y="617"/>
                    </a:lnTo>
                    <a:lnTo>
                      <a:pt x="459" y="619"/>
                    </a:lnTo>
                    <a:lnTo>
                      <a:pt x="459" y="621"/>
                    </a:lnTo>
                    <a:lnTo>
                      <a:pt x="459" y="623"/>
                    </a:lnTo>
                    <a:lnTo>
                      <a:pt x="461" y="623"/>
                    </a:lnTo>
                    <a:lnTo>
                      <a:pt x="461" y="621"/>
                    </a:lnTo>
                    <a:lnTo>
                      <a:pt x="463" y="621"/>
                    </a:lnTo>
                    <a:lnTo>
                      <a:pt x="463" y="623"/>
                    </a:lnTo>
                    <a:lnTo>
                      <a:pt x="463" y="624"/>
                    </a:lnTo>
                    <a:lnTo>
                      <a:pt x="461" y="624"/>
                    </a:lnTo>
                    <a:lnTo>
                      <a:pt x="461" y="626"/>
                    </a:lnTo>
                    <a:lnTo>
                      <a:pt x="459" y="626"/>
                    </a:lnTo>
                    <a:lnTo>
                      <a:pt x="459" y="628"/>
                    </a:lnTo>
                    <a:lnTo>
                      <a:pt x="457" y="628"/>
                    </a:lnTo>
                    <a:lnTo>
                      <a:pt x="455" y="628"/>
                    </a:lnTo>
                    <a:lnTo>
                      <a:pt x="453" y="628"/>
                    </a:lnTo>
                    <a:lnTo>
                      <a:pt x="453" y="626"/>
                    </a:lnTo>
                    <a:lnTo>
                      <a:pt x="451" y="626"/>
                    </a:lnTo>
                    <a:lnTo>
                      <a:pt x="451" y="628"/>
                    </a:lnTo>
                    <a:lnTo>
                      <a:pt x="451" y="630"/>
                    </a:lnTo>
                    <a:lnTo>
                      <a:pt x="451" y="632"/>
                    </a:lnTo>
                    <a:lnTo>
                      <a:pt x="449" y="632"/>
                    </a:lnTo>
                    <a:lnTo>
                      <a:pt x="449" y="630"/>
                    </a:lnTo>
                    <a:lnTo>
                      <a:pt x="448" y="630"/>
                    </a:lnTo>
                    <a:lnTo>
                      <a:pt x="448" y="628"/>
                    </a:lnTo>
                    <a:lnTo>
                      <a:pt x="446" y="628"/>
                    </a:lnTo>
                    <a:lnTo>
                      <a:pt x="446" y="630"/>
                    </a:lnTo>
                    <a:lnTo>
                      <a:pt x="444" y="630"/>
                    </a:lnTo>
                    <a:lnTo>
                      <a:pt x="442" y="630"/>
                    </a:lnTo>
                    <a:lnTo>
                      <a:pt x="442" y="628"/>
                    </a:lnTo>
                    <a:lnTo>
                      <a:pt x="442" y="626"/>
                    </a:lnTo>
                    <a:lnTo>
                      <a:pt x="440" y="626"/>
                    </a:lnTo>
                    <a:lnTo>
                      <a:pt x="440" y="628"/>
                    </a:lnTo>
                    <a:lnTo>
                      <a:pt x="438" y="628"/>
                    </a:lnTo>
                    <a:lnTo>
                      <a:pt x="438" y="630"/>
                    </a:lnTo>
                    <a:lnTo>
                      <a:pt x="436" y="630"/>
                    </a:lnTo>
                    <a:lnTo>
                      <a:pt x="436" y="632"/>
                    </a:lnTo>
                    <a:lnTo>
                      <a:pt x="434" y="632"/>
                    </a:lnTo>
                    <a:lnTo>
                      <a:pt x="432" y="632"/>
                    </a:lnTo>
                    <a:lnTo>
                      <a:pt x="430" y="632"/>
                    </a:lnTo>
                    <a:lnTo>
                      <a:pt x="428" y="632"/>
                    </a:lnTo>
                    <a:lnTo>
                      <a:pt x="426" y="632"/>
                    </a:lnTo>
                    <a:lnTo>
                      <a:pt x="426" y="634"/>
                    </a:lnTo>
                    <a:lnTo>
                      <a:pt x="426" y="632"/>
                    </a:lnTo>
                    <a:lnTo>
                      <a:pt x="425" y="632"/>
                    </a:lnTo>
                    <a:lnTo>
                      <a:pt x="426" y="632"/>
                    </a:lnTo>
                    <a:lnTo>
                      <a:pt x="426" y="630"/>
                    </a:lnTo>
                    <a:lnTo>
                      <a:pt x="425" y="628"/>
                    </a:lnTo>
                    <a:lnTo>
                      <a:pt x="423" y="628"/>
                    </a:lnTo>
                    <a:lnTo>
                      <a:pt x="421" y="628"/>
                    </a:lnTo>
                    <a:lnTo>
                      <a:pt x="419" y="626"/>
                    </a:lnTo>
                    <a:lnTo>
                      <a:pt x="417" y="626"/>
                    </a:lnTo>
                    <a:lnTo>
                      <a:pt x="415" y="626"/>
                    </a:lnTo>
                    <a:lnTo>
                      <a:pt x="413" y="626"/>
                    </a:lnTo>
                    <a:lnTo>
                      <a:pt x="413" y="628"/>
                    </a:lnTo>
                    <a:lnTo>
                      <a:pt x="411" y="628"/>
                    </a:lnTo>
                    <a:lnTo>
                      <a:pt x="409" y="628"/>
                    </a:lnTo>
                    <a:lnTo>
                      <a:pt x="407" y="628"/>
                    </a:lnTo>
                    <a:lnTo>
                      <a:pt x="405" y="628"/>
                    </a:lnTo>
                    <a:lnTo>
                      <a:pt x="405" y="630"/>
                    </a:lnTo>
                    <a:lnTo>
                      <a:pt x="405" y="632"/>
                    </a:lnTo>
                    <a:lnTo>
                      <a:pt x="403" y="632"/>
                    </a:lnTo>
                    <a:lnTo>
                      <a:pt x="401" y="632"/>
                    </a:lnTo>
                    <a:lnTo>
                      <a:pt x="400" y="632"/>
                    </a:lnTo>
                    <a:lnTo>
                      <a:pt x="398" y="632"/>
                    </a:lnTo>
                    <a:lnTo>
                      <a:pt x="398" y="630"/>
                    </a:lnTo>
                    <a:lnTo>
                      <a:pt x="396" y="630"/>
                    </a:lnTo>
                    <a:lnTo>
                      <a:pt x="396" y="628"/>
                    </a:lnTo>
                    <a:lnTo>
                      <a:pt x="394" y="628"/>
                    </a:lnTo>
                    <a:lnTo>
                      <a:pt x="392" y="628"/>
                    </a:lnTo>
                    <a:lnTo>
                      <a:pt x="392" y="626"/>
                    </a:lnTo>
                    <a:lnTo>
                      <a:pt x="390" y="626"/>
                    </a:lnTo>
                    <a:lnTo>
                      <a:pt x="390" y="624"/>
                    </a:lnTo>
                    <a:lnTo>
                      <a:pt x="390" y="623"/>
                    </a:lnTo>
                    <a:lnTo>
                      <a:pt x="388" y="623"/>
                    </a:lnTo>
                    <a:lnTo>
                      <a:pt x="386" y="623"/>
                    </a:lnTo>
                    <a:lnTo>
                      <a:pt x="386" y="621"/>
                    </a:lnTo>
                    <a:lnTo>
                      <a:pt x="384" y="621"/>
                    </a:lnTo>
                    <a:lnTo>
                      <a:pt x="384" y="619"/>
                    </a:lnTo>
                    <a:lnTo>
                      <a:pt x="384" y="617"/>
                    </a:lnTo>
                    <a:lnTo>
                      <a:pt x="382" y="617"/>
                    </a:lnTo>
                    <a:lnTo>
                      <a:pt x="382" y="615"/>
                    </a:lnTo>
                    <a:lnTo>
                      <a:pt x="380" y="615"/>
                    </a:lnTo>
                    <a:lnTo>
                      <a:pt x="378" y="615"/>
                    </a:lnTo>
                    <a:lnTo>
                      <a:pt x="377" y="615"/>
                    </a:lnTo>
                    <a:lnTo>
                      <a:pt x="375" y="615"/>
                    </a:lnTo>
                    <a:lnTo>
                      <a:pt x="375" y="617"/>
                    </a:lnTo>
                    <a:lnTo>
                      <a:pt x="375" y="615"/>
                    </a:lnTo>
                    <a:lnTo>
                      <a:pt x="373" y="615"/>
                    </a:lnTo>
                    <a:lnTo>
                      <a:pt x="373" y="617"/>
                    </a:lnTo>
                    <a:lnTo>
                      <a:pt x="371" y="617"/>
                    </a:lnTo>
                    <a:lnTo>
                      <a:pt x="371" y="615"/>
                    </a:lnTo>
                    <a:lnTo>
                      <a:pt x="371" y="613"/>
                    </a:lnTo>
                    <a:lnTo>
                      <a:pt x="369" y="613"/>
                    </a:lnTo>
                    <a:lnTo>
                      <a:pt x="367" y="611"/>
                    </a:lnTo>
                    <a:lnTo>
                      <a:pt x="367" y="609"/>
                    </a:lnTo>
                    <a:lnTo>
                      <a:pt x="367" y="607"/>
                    </a:lnTo>
                    <a:lnTo>
                      <a:pt x="365" y="607"/>
                    </a:lnTo>
                    <a:lnTo>
                      <a:pt x="365" y="605"/>
                    </a:lnTo>
                    <a:lnTo>
                      <a:pt x="365" y="603"/>
                    </a:lnTo>
                    <a:lnTo>
                      <a:pt x="363" y="603"/>
                    </a:lnTo>
                    <a:lnTo>
                      <a:pt x="363" y="601"/>
                    </a:lnTo>
                    <a:lnTo>
                      <a:pt x="363" y="600"/>
                    </a:lnTo>
                    <a:lnTo>
                      <a:pt x="361" y="600"/>
                    </a:lnTo>
                    <a:lnTo>
                      <a:pt x="361" y="598"/>
                    </a:lnTo>
                    <a:lnTo>
                      <a:pt x="363" y="598"/>
                    </a:lnTo>
                    <a:lnTo>
                      <a:pt x="363" y="596"/>
                    </a:lnTo>
                    <a:lnTo>
                      <a:pt x="361" y="596"/>
                    </a:lnTo>
                    <a:lnTo>
                      <a:pt x="361" y="594"/>
                    </a:lnTo>
                    <a:lnTo>
                      <a:pt x="363" y="594"/>
                    </a:lnTo>
                    <a:lnTo>
                      <a:pt x="365" y="594"/>
                    </a:lnTo>
                    <a:lnTo>
                      <a:pt x="365" y="592"/>
                    </a:lnTo>
                    <a:lnTo>
                      <a:pt x="365" y="590"/>
                    </a:lnTo>
                    <a:lnTo>
                      <a:pt x="367" y="590"/>
                    </a:lnTo>
                    <a:lnTo>
                      <a:pt x="367" y="588"/>
                    </a:lnTo>
                    <a:lnTo>
                      <a:pt x="367" y="586"/>
                    </a:lnTo>
                    <a:lnTo>
                      <a:pt x="367" y="584"/>
                    </a:lnTo>
                    <a:lnTo>
                      <a:pt x="367" y="582"/>
                    </a:lnTo>
                    <a:lnTo>
                      <a:pt x="367" y="580"/>
                    </a:lnTo>
                    <a:lnTo>
                      <a:pt x="369" y="580"/>
                    </a:lnTo>
                    <a:lnTo>
                      <a:pt x="369" y="578"/>
                    </a:lnTo>
                    <a:lnTo>
                      <a:pt x="369" y="576"/>
                    </a:lnTo>
                    <a:lnTo>
                      <a:pt x="369" y="575"/>
                    </a:lnTo>
                    <a:lnTo>
                      <a:pt x="369" y="573"/>
                    </a:lnTo>
                    <a:lnTo>
                      <a:pt x="369" y="571"/>
                    </a:lnTo>
                    <a:lnTo>
                      <a:pt x="369" y="569"/>
                    </a:lnTo>
                    <a:lnTo>
                      <a:pt x="369" y="567"/>
                    </a:lnTo>
                    <a:lnTo>
                      <a:pt x="371" y="567"/>
                    </a:lnTo>
                    <a:lnTo>
                      <a:pt x="371" y="565"/>
                    </a:lnTo>
                    <a:lnTo>
                      <a:pt x="369" y="565"/>
                    </a:lnTo>
                    <a:lnTo>
                      <a:pt x="369" y="563"/>
                    </a:lnTo>
                    <a:lnTo>
                      <a:pt x="367" y="563"/>
                    </a:lnTo>
                    <a:lnTo>
                      <a:pt x="367" y="561"/>
                    </a:lnTo>
                    <a:lnTo>
                      <a:pt x="365" y="561"/>
                    </a:lnTo>
                    <a:lnTo>
                      <a:pt x="365" y="559"/>
                    </a:lnTo>
                    <a:lnTo>
                      <a:pt x="363" y="559"/>
                    </a:lnTo>
                    <a:lnTo>
                      <a:pt x="363" y="557"/>
                    </a:lnTo>
                    <a:lnTo>
                      <a:pt x="363" y="555"/>
                    </a:lnTo>
                    <a:lnTo>
                      <a:pt x="361" y="555"/>
                    </a:lnTo>
                    <a:lnTo>
                      <a:pt x="361" y="553"/>
                    </a:lnTo>
                    <a:lnTo>
                      <a:pt x="361" y="552"/>
                    </a:lnTo>
                    <a:lnTo>
                      <a:pt x="361" y="550"/>
                    </a:lnTo>
                    <a:lnTo>
                      <a:pt x="359" y="548"/>
                    </a:lnTo>
                    <a:lnTo>
                      <a:pt x="359" y="546"/>
                    </a:lnTo>
                    <a:lnTo>
                      <a:pt x="359" y="544"/>
                    </a:lnTo>
                    <a:lnTo>
                      <a:pt x="357" y="544"/>
                    </a:lnTo>
                    <a:lnTo>
                      <a:pt x="357" y="542"/>
                    </a:lnTo>
                    <a:lnTo>
                      <a:pt x="357" y="540"/>
                    </a:lnTo>
                    <a:lnTo>
                      <a:pt x="359" y="540"/>
                    </a:lnTo>
                    <a:lnTo>
                      <a:pt x="359" y="538"/>
                    </a:lnTo>
                    <a:lnTo>
                      <a:pt x="359" y="536"/>
                    </a:lnTo>
                    <a:lnTo>
                      <a:pt x="361" y="536"/>
                    </a:lnTo>
                    <a:lnTo>
                      <a:pt x="361" y="534"/>
                    </a:lnTo>
                    <a:lnTo>
                      <a:pt x="359" y="534"/>
                    </a:lnTo>
                    <a:lnTo>
                      <a:pt x="359" y="532"/>
                    </a:lnTo>
                    <a:lnTo>
                      <a:pt x="357" y="532"/>
                    </a:lnTo>
                    <a:lnTo>
                      <a:pt x="357" y="530"/>
                    </a:lnTo>
                    <a:lnTo>
                      <a:pt x="359" y="530"/>
                    </a:lnTo>
                    <a:lnTo>
                      <a:pt x="359" y="528"/>
                    </a:lnTo>
                    <a:lnTo>
                      <a:pt x="359" y="527"/>
                    </a:lnTo>
                    <a:lnTo>
                      <a:pt x="359" y="525"/>
                    </a:lnTo>
                    <a:lnTo>
                      <a:pt x="359" y="523"/>
                    </a:lnTo>
                    <a:lnTo>
                      <a:pt x="359" y="521"/>
                    </a:lnTo>
                    <a:lnTo>
                      <a:pt x="361" y="521"/>
                    </a:lnTo>
                    <a:lnTo>
                      <a:pt x="361" y="519"/>
                    </a:lnTo>
                    <a:lnTo>
                      <a:pt x="359" y="519"/>
                    </a:lnTo>
                    <a:lnTo>
                      <a:pt x="359" y="517"/>
                    </a:lnTo>
                    <a:lnTo>
                      <a:pt x="357" y="519"/>
                    </a:lnTo>
                    <a:lnTo>
                      <a:pt x="355" y="519"/>
                    </a:lnTo>
                    <a:lnTo>
                      <a:pt x="355" y="517"/>
                    </a:lnTo>
                    <a:lnTo>
                      <a:pt x="355" y="515"/>
                    </a:lnTo>
                    <a:lnTo>
                      <a:pt x="353" y="515"/>
                    </a:lnTo>
                    <a:lnTo>
                      <a:pt x="353" y="513"/>
                    </a:lnTo>
                    <a:lnTo>
                      <a:pt x="353" y="511"/>
                    </a:lnTo>
                    <a:lnTo>
                      <a:pt x="352" y="511"/>
                    </a:lnTo>
                    <a:lnTo>
                      <a:pt x="350" y="511"/>
                    </a:lnTo>
                    <a:lnTo>
                      <a:pt x="350" y="509"/>
                    </a:lnTo>
                    <a:lnTo>
                      <a:pt x="348" y="509"/>
                    </a:lnTo>
                    <a:lnTo>
                      <a:pt x="346" y="509"/>
                    </a:lnTo>
                    <a:lnTo>
                      <a:pt x="346" y="507"/>
                    </a:lnTo>
                    <a:lnTo>
                      <a:pt x="344" y="507"/>
                    </a:lnTo>
                    <a:lnTo>
                      <a:pt x="344" y="505"/>
                    </a:lnTo>
                    <a:lnTo>
                      <a:pt x="344" y="504"/>
                    </a:lnTo>
                    <a:lnTo>
                      <a:pt x="342" y="504"/>
                    </a:lnTo>
                    <a:lnTo>
                      <a:pt x="342" y="502"/>
                    </a:lnTo>
                    <a:lnTo>
                      <a:pt x="340" y="502"/>
                    </a:lnTo>
                    <a:lnTo>
                      <a:pt x="342" y="502"/>
                    </a:lnTo>
                    <a:lnTo>
                      <a:pt x="340" y="500"/>
                    </a:lnTo>
                    <a:lnTo>
                      <a:pt x="340" y="502"/>
                    </a:lnTo>
                    <a:lnTo>
                      <a:pt x="340" y="500"/>
                    </a:lnTo>
                    <a:lnTo>
                      <a:pt x="338" y="500"/>
                    </a:lnTo>
                    <a:lnTo>
                      <a:pt x="336" y="500"/>
                    </a:lnTo>
                    <a:lnTo>
                      <a:pt x="336" y="498"/>
                    </a:lnTo>
                    <a:lnTo>
                      <a:pt x="334" y="498"/>
                    </a:lnTo>
                    <a:lnTo>
                      <a:pt x="332" y="498"/>
                    </a:lnTo>
                    <a:lnTo>
                      <a:pt x="332" y="500"/>
                    </a:lnTo>
                    <a:lnTo>
                      <a:pt x="330" y="500"/>
                    </a:lnTo>
                    <a:lnTo>
                      <a:pt x="330" y="502"/>
                    </a:lnTo>
                    <a:lnTo>
                      <a:pt x="329" y="502"/>
                    </a:lnTo>
                    <a:lnTo>
                      <a:pt x="329" y="504"/>
                    </a:lnTo>
                    <a:lnTo>
                      <a:pt x="327" y="504"/>
                    </a:lnTo>
                    <a:lnTo>
                      <a:pt x="325" y="504"/>
                    </a:lnTo>
                    <a:lnTo>
                      <a:pt x="325" y="505"/>
                    </a:lnTo>
                    <a:lnTo>
                      <a:pt x="323" y="505"/>
                    </a:lnTo>
                    <a:lnTo>
                      <a:pt x="321" y="505"/>
                    </a:lnTo>
                    <a:lnTo>
                      <a:pt x="321" y="507"/>
                    </a:lnTo>
                    <a:lnTo>
                      <a:pt x="319" y="507"/>
                    </a:lnTo>
                    <a:lnTo>
                      <a:pt x="317" y="507"/>
                    </a:lnTo>
                    <a:lnTo>
                      <a:pt x="315" y="507"/>
                    </a:lnTo>
                    <a:lnTo>
                      <a:pt x="315" y="509"/>
                    </a:lnTo>
                    <a:lnTo>
                      <a:pt x="313" y="509"/>
                    </a:lnTo>
                    <a:lnTo>
                      <a:pt x="313" y="511"/>
                    </a:lnTo>
                    <a:lnTo>
                      <a:pt x="313" y="509"/>
                    </a:lnTo>
                    <a:lnTo>
                      <a:pt x="311" y="509"/>
                    </a:lnTo>
                    <a:lnTo>
                      <a:pt x="311" y="511"/>
                    </a:lnTo>
                    <a:lnTo>
                      <a:pt x="311" y="509"/>
                    </a:lnTo>
                    <a:lnTo>
                      <a:pt x="309" y="509"/>
                    </a:lnTo>
                    <a:lnTo>
                      <a:pt x="307" y="509"/>
                    </a:lnTo>
                    <a:lnTo>
                      <a:pt x="307" y="507"/>
                    </a:lnTo>
                    <a:lnTo>
                      <a:pt x="305" y="507"/>
                    </a:lnTo>
                    <a:lnTo>
                      <a:pt x="304" y="507"/>
                    </a:lnTo>
                    <a:lnTo>
                      <a:pt x="302" y="507"/>
                    </a:lnTo>
                    <a:lnTo>
                      <a:pt x="302" y="505"/>
                    </a:lnTo>
                    <a:lnTo>
                      <a:pt x="300" y="505"/>
                    </a:lnTo>
                    <a:lnTo>
                      <a:pt x="298" y="505"/>
                    </a:lnTo>
                    <a:lnTo>
                      <a:pt x="298" y="504"/>
                    </a:lnTo>
                    <a:lnTo>
                      <a:pt x="296" y="504"/>
                    </a:lnTo>
                    <a:lnTo>
                      <a:pt x="294" y="504"/>
                    </a:lnTo>
                    <a:lnTo>
                      <a:pt x="292" y="504"/>
                    </a:lnTo>
                    <a:lnTo>
                      <a:pt x="290" y="504"/>
                    </a:lnTo>
                    <a:lnTo>
                      <a:pt x="288" y="504"/>
                    </a:lnTo>
                    <a:lnTo>
                      <a:pt x="288" y="502"/>
                    </a:lnTo>
                    <a:lnTo>
                      <a:pt x="286" y="502"/>
                    </a:lnTo>
                    <a:lnTo>
                      <a:pt x="286" y="500"/>
                    </a:lnTo>
                    <a:lnTo>
                      <a:pt x="284" y="500"/>
                    </a:lnTo>
                    <a:lnTo>
                      <a:pt x="282" y="500"/>
                    </a:lnTo>
                    <a:lnTo>
                      <a:pt x="282" y="498"/>
                    </a:lnTo>
                    <a:lnTo>
                      <a:pt x="281" y="498"/>
                    </a:lnTo>
                    <a:lnTo>
                      <a:pt x="281" y="496"/>
                    </a:lnTo>
                    <a:lnTo>
                      <a:pt x="279" y="496"/>
                    </a:lnTo>
                    <a:lnTo>
                      <a:pt x="279" y="494"/>
                    </a:lnTo>
                    <a:lnTo>
                      <a:pt x="277" y="494"/>
                    </a:lnTo>
                    <a:lnTo>
                      <a:pt x="277" y="492"/>
                    </a:lnTo>
                    <a:lnTo>
                      <a:pt x="277" y="490"/>
                    </a:lnTo>
                    <a:lnTo>
                      <a:pt x="275" y="490"/>
                    </a:lnTo>
                    <a:lnTo>
                      <a:pt x="273" y="488"/>
                    </a:lnTo>
                    <a:lnTo>
                      <a:pt x="273" y="486"/>
                    </a:lnTo>
                    <a:lnTo>
                      <a:pt x="275" y="486"/>
                    </a:lnTo>
                    <a:lnTo>
                      <a:pt x="275" y="484"/>
                    </a:lnTo>
                    <a:lnTo>
                      <a:pt x="273" y="484"/>
                    </a:lnTo>
                    <a:lnTo>
                      <a:pt x="275" y="484"/>
                    </a:lnTo>
                    <a:lnTo>
                      <a:pt x="275" y="482"/>
                    </a:lnTo>
                    <a:lnTo>
                      <a:pt x="277" y="482"/>
                    </a:lnTo>
                    <a:lnTo>
                      <a:pt x="279" y="482"/>
                    </a:lnTo>
                    <a:lnTo>
                      <a:pt x="279" y="484"/>
                    </a:lnTo>
                    <a:lnTo>
                      <a:pt x="281" y="484"/>
                    </a:lnTo>
                    <a:lnTo>
                      <a:pt x="281" y="482"/>
                    </a:lnTo>
                    <a:lnTo>
                      <a:pt x="282" y="482"/>
                    </a:lnTo>
                    <a:lnTo>
                      <a:pt x="284" y="482"/>
                    </a:lnTo>
                    <a:lnTo>
                      <a:pt x="284" y="480"/>
                    </a:lnTo>
                    <a:lnTo>
                      <a:pt x="286" y="480"/>
                    </a:lnTo>
                    <a:lnTo>
                      <a:pt x="286" y="479"/>
                    </a:lnTo>
                    <a:lnTo>
                      <a:pt x="284" y="479"/>
                    </a:lnTo>
                    <a:lnTo>
                      <a:pt x="284" y="477"/>
                    </a:lnTo>
                    <a:lnTo>
                      <a:pt x="284" y="475"/>
                    </a:lnTo>
                    <a:lnTo>
                      <a:pt x="284" y="473"/>
                    </a:lnTo>
                    <a:lnTo>
                      <a:pt x="284" y="471"/>
                    </a:lnTo>
                    <a:lnTo>
                      <a:pt x="284" y="469"/>
                    </a:lnTo>
                    <a:lnTo>
                      <a:pt x="286" y="469"/>
                    </a:lnTo>
                    <a:lnTo>
                      <a:pt x="286" y="467"/>
                    </a:lnTo>
                    <a:lnTo>
                      <a:pt x="288" y="467"/>
                    </a:lnTo>
                    <a:lnTo>
                      <a:pt x="288" y="465"/>
                    </a:lnTo>
                    <a:lnTo>
                      <a:pt x="288" y="463"/>
                    </a:lnTo>
                    <a:lnTo>
                      <a:pt x="290" y="463"/>
                    </a:lnTo>
                    <a:lnTo>
                      <a:pt x="290" y="461"/>
                    </a:lnTo>
                    <a:lnTo>
                      <a:pt x="290" y="459"/>
                    </a:lnTo>
                    <a:lnTo>
                      <a:pt x="290" y="457"/>
                    </a:lnTo>
                    <a:lnTo>
                      <a:pt x="288" y="457"/>
                    </a:lnTo>
                    <a:lnTo>
                      <a:pt x="288" y="456"/>
                    </a:lnTo>
                    <a:lnTo>
                      <a:pt x="286" y="456"/>
                    </a:lnTo>
                    <a:lnTo>
                      <a:pt x="286" y="454"/>
                    </a:lnTo>
                    <a:lnTo>
                      <a:pt x="284" y="454"/>
                    </a:lnTo>
                    <a:lnTo>
                      <a:pt x="284" y="452"/>
                    </a:lnTo>
                    <a:lnTo>
                      <a:pt x="282" y="452"/>
                    </a:lnTo>
                    <a:lnTo>
                      <a:pt x="281" y="452"/>
                    </a:lnTo>
                    <a:lnTo>
                      <a:pt x="281" y="450"/>
                    </a:lnTo>
                    <a:lnTo>
                      <a:pt x="279" y="450"/>
                    </a:lnTo>
                    <a:lnTo>
                      <a:pt x="277" y="448"/>
                    </a:lnTo>
                    <a:lnTo>
                      <a:pt x="275" y="448"/>
                    </a:lnTo>
                    <a:lnTo>
                      <a:pt x="275" y="446"/>
                    </a:lnTo>
                    <a:lnTo>
                      <a:pt x="273" y="446"/>
                    </a:lnTo>
                    <a:lnTo>
                      <a:pt x="271" y="446"/>
                    </a:lnTo>
                    <a:lnTo>
                      <a:pt x="271" y="444"/>
                    </a:lnTo>
                    <a:lnTo>
                      <a:pt x="271" y="442"/>
                    </a:lnTo>
                    <a:lnTo>
                      <a:pt x="269" y="442"/>
                    </a:lnTo>
                    <a:lnTo>
                      <a:pt x="269" y="440"/>
                    </a:lnTo>
                    <a:lnTo>
                      <a:pt x="269" y="438"/>
                    </a:lnTo>
                    <a:lnTo>
                      <a:pt x="269" y="436"/>
                    </a:lnTo>
                    <a:lnTo>
                      <a:pt x="269" y="434"/>
                    </a:lnTo>
                    <a:lnTo>
                      <a:pt x="267" y="434"/>
                    </a:lnTo>
                    <a:lnTo>
                      <a:pt x="267" y="432"/>
                    </a:lnTo>
                    <a:lnTo>
                      <a:pt x="265" y="432"/>
                    </a:lnTo>
                    <a:lnTo>
                      <a:pt x="265" y="431"/>
                    </a:lnTo>
                    <a:lnTo>
                      <a:pt x="265" y="429"/>
                    </a:lnTo>
                    <a:lnTo>
                      <a:pt x="263" y="429"/>
                    </a:lnTo>
                    <a:lnTo>
                      <a:pt x="263" y="427"/>
                    </a:lnTo>
                    <a:lnTo>
                      <a:pt x="263" y="429"/>
                    </a:lnTo>
                    <a:lnTo>
                      <a:pt x="261" y="429"/>
                    </a:lnTo>
                    <a:lnTo>
                      <a:pt x="259" y="429"/>
                    </a:lnTo>
                    <a:lnTo>
                      <a:pt x="257" y="429"/>
                    </a:lnTo>
                    <a:lnTo>
                      <a:pt x="257" y="431"/>
                    </a:lnTo>
                    <a:lnTo>
                      <a:pt x="257" y="429"/>
                    </a:lnTo>
                    <a:lnTo>
                      <a:pt x="256" y="429"/>
                    </a:lnTo>
                    <a:lnTo>
                      <a:pt x="256" y="431"/>
                    </a:lnTo>
                    <a:lnTo>
                      <a:pt x="256" y="432"/>
                    </a:lnTo>
                    <a:lnTo>
                      <a:pt x="254" y="432"/>
                    </a:lnTo>
                    <a:lnTo>
                      <a:pt x="252" y="432"/>
                    </a:lnTo>
                    <a:lnTo>
                      <a:pt x="250" y="432"/>
                    </a:lnTo>
                    <a:lnTo>
                      <a:pt x="248" y="432"/>
                    </a:lnTo>
                    <a:lnTo>
                      <a:pt x="246" y="432"/>
                    </a:lnTo>
                    <a:lnTo>
                      <a:pt x="246" y="434"/>
                    </a:lnTo>
                    <a:lnTo>
                      <a:pt x="246" y="432"/>
                    </a:lnTo>
                    <a:lnTo>
                      <a:pt x="244" y="432"/>
                    </a:lnTo>
                    <a:lnTo>
                      <a:pt x="242" y="432"/>
                    </a:lnTo>
                    <a:lnTo>
                      <a:pt x="240" y="432"/>
                    </a:lnTo>
                    <a:lnTo>
                      <a:pt x="238" y="432"/>
                    </a:lnTo>
                    <a:lnTo>
                      <a:pt x="236" y="432"/>
                    </a:lnTo>
                    <a:lnTo>
                      <a:pt x="234" y="432"/>
                    </a:lnTo>
                    <a:lnTo>
                      <a:pt x="234" y="434"/>
                    </a:lnTo>
                    <a:lnTo>
                      <a:pt x="234" y="436"/>
                    </a:lnTo>
                    <a:lnTo>
                      <a:pt x="233" y="436"/>
                    </a:lnTo>
                    <a:lnTo>
                      <a:pt x="233" y="434"/>
                    </a:lnTo>
                    <a:lnTo>
                      <a:pt x="231" y="434"/>
                    </a:lnTo>
                    <a:lnTo>
                      <a:pt x="231" y="436"/>
                    </a:lnTo>
                    <a:lnTo>
                      <a:pt x="231" y="438"/>
                    </a:lnTo>
                    <a:lnTo>
                      <a:pt x="229" y="438"/>
                    </a:lnTo>
                    <a:lnTo>
                      <a:pt x="229" y="440"/>
                    </a:lnTo>
                    <a:lnTo>
                      <a:pt x="227" y="442"/>
                    </a:lnTo>
                    <a:lnTo>
                      <a:pt x="227" y="444"/>
                    </a:lnTo>
                    <a:lnTo>
                      <a:pt x="225" y="444"/>
                    </a:lnTo>
                    <a:lnTo>
                      <a:pt x="223" y="444"/>
                    </a:lnTo>
                    <a:lnTo>
                      <a:pt x="221" y="446"/>
                    </a:lnTo>
                    <a:lnTo>
                      <a:pt x="219" y="446"/>
                    </a:lnTo>
                    <a:lnTo>
                      <a:pt x="217" y="446"/>
                    </a:lnTo>
                    <a:lnTo>
                      <a:pt x="215" y="446"/>
                    </a:lnTo>
                    <a:lnTo>
                      <a:pt x="213" y="446"/>
                    </a:lnTo>
                    <a:lnTo>
                      <a:pt x="211" y="446"/>
                    </a:lnTo>
                    <a:lnTo>
                      <a:pt x="209" y="446"/>
                    </a:lnTo>
                    <a:lnTo>
                      <a:pt x="209" y="448"/>
                    </a:lnTo>
                    <a:lnTo>
                      <a:pt x="209" y="446"/>
                    </a:lnTo>
                    <a:lnTo>
                      <a:pt x="208" y="446"/>
                    </a:lnTo>
                    <a:lnTo>
                      <a:pt x="208" y="444"/>
                    </a:lnTo>
                    <a:lnTo>
                      <a:pt x="208" y="442"/>
                    </a:lnTo>
                    <a:lnTo>
                      <a:pt x="208" y="440"/>
                    </a:lnTo>
                    <a:lnTo>
                      <a:pt x="206" y="440"/>
                    </a:lnTo>
                    <a:lnTo>
                      <a:pt x="206" y="438"/>
                    </a:lnTo>
                    <a:lnTo>
                      <a:pt x="206" y="440"/>
                    </a:lnTo>
                    <a:lnTo>
                      <a:pt x="204" y="440"/>
                    </a:lnTo>
                    <a:lnTo>
                      <a:pt x="204" y="442"/>
                    </a:lnTo>
                    <a:lnTo>
                      <a:pt x="202" y="442"/>
                    </a:lnTo>
                    <a:lnTo>
                      <a:pt x="200" y="442"/>
                    </a:lnTo>
                    <a:lnTo>
                      <a:pt x="198" y="442"/>
                    </a:lnTo>
                    <a:lnTo>
                      <a:pt x="196" y="442"/>
                    </a:lnTo>
                    <a:lnTo>
                      <a:pt x="194" y="442"/>
                    </a:lnTo>
                    <a:lnTo>
                      <a:pt x="192" y="442"/>
                    </a:lnTo>
                    <a:lnTo>
                      <a:pt x="192" y="444"/>
                    </a:lnTo>
                    <a:lnTo>
                      <a:pt x="192" y="442"/>
                    </a:lnTo>
                    <a:lnTo>
                      <a:pt x="190" y="442"/>
                    </a:lnTo>
                    <a:lnTo>
                      <a:pt x="190" y="444"/>
                    </a:lnTo>
                    <a:lnTo>
                      <a:pt x="190" y="442"/>
                    </a:lnTo>
                    <a:lnTo>
                      <a:pt x="190" y="444"/>
                    </a:lnTo>
                    <a:lnTo>
                      <a:pt x="188" y="444"/>
                    </a:lnTo>
                    <a:lnTo>
                      <a:pt x="186" y="444"/>
                    </a:lnTo>
                    <a:lnTo>
                      <a:pt x="186" y="446"/>
                    </a:lnTo>
                    <a:lnTo>
                      <a:pt x="185" y="446"/>
                    </a:lnTo>
                    <a:lnTo>
                      <a:pt x="183" y="446"/>
                    </a:lnTo>
                    <a:lnTo>
                      <a:pt x="181" y="446"/>
                    </a:lnTo>
                    <a:lnTo>
                      <a:pt x="181" y="448"/>
                    </a:lnTo>
                    <a:lnTo>
                      <a:pt x="181" y="446"/>
                    </a:lnTo>
                    <a:lnTo>
                      <a:pt x="179" y="446"/>
                    </a:lnTo>
                    <a:lnTo>
                      <a:pt x="179" y="444"/>
                    </a:lnTo>
                    <a:lnTo>
                      <a:pt x="179" y="446"/>
                    </a:lnTo>
                    <a:lnTo>
                      <a:pt x="179" y="444"/>
                    </a:lnTo>
                    <a:lnTo>
                      <a:pt x="177" y="444"/>
                    </a:lnTo>
                    <a:lnTo>
                      <a:pt x="175" y="444"/>
                    </a:lnTo>
                    <a:lnTo>
                      <a:pt x="173" y="444"/>
                    </a:lnTo>
                    <a:lnTo>
                      <a:pt x="173" y="446"/>
                    </a:lnTo>
                    <a:lnTo>
                      <a:pt x="171" y="446"/>
                    </a:lnTo>
                    <a:lnTo>
                      <a:pt x="171" y="444"/>
                    </a:lnTo>
                    <a:lnTo>
                      <a:pt x="171" y="442"/>
                    </a:lnTo>
                    <a:lnTo>
                      <a:pt x="169" y="442"/>
                    </a:lnTo>
                    <a:lnTo>
                      <a:pt x="169" y="444"/>
                    </a:lnTo>
                    <a:lnTo>
                      <a:pt x="167" y="444"/>
                    </a:lnTo>
                    <a:lnTo>
                      <a:pt x="167" y="442"/>
                    </a:lnTo>
                    <a:lnTo>
                      <a:pt x="167" y="444"/>
                    </a:lnTo>
                    <a:lnTo>
                      <a:pt x="165" y="444"/>
                    </a:lnTo>
                    <a:lnTo>
                      <a:pt x="165" y="442"/>
                    </a:lnTo>
                    <a:lnTo>
                      <a:pt x="163" y="442"/>
                    </a:lnTo>
                    <a:lnTo>
                      <a:pt x="161" y="442"/>
                    </a:lnTo>
                    <a:lnTo>
                      <a:pt x="161" y="440"/>
                    </a:lnTo>
                    <a:lnTo>
                      <a:pt x="160" y="442"/>
                    </a:lnTo>
                    <a:lnTo>
                      <a:pt x="160" y="440"/>
                    </a:lnTo>
                    <a:lnTo>
                      <a:pt x="158" y="440"/>
                    </a:lnTo>
                    <a:lnTo>
                      <a:pt x="158" y="438"/>
                    </a:lnTo>
                    <a:lnTo>
                      <a:pt x="160" y="436"/>
                    </a:lnTo>
                    <a:lnTo>
                      <a:pt x="160" y="434"/>
                    </a:lnTo>
                    <a:lnTo>
                      <a:pt x="161" y="432"/>
                    </a:lnTo>
                    <a:lnTo>
                      <a:pt x="161" y="431"/>
                    </a:lnTo>
                    <a:lnTo>
                      <a:pt x="163" y="431"/>
                    </a:lnTo>
                    <a:lnTo>
                      <a:pt x="163" y="429"/>
                    </a:lnTo>
                    <a:lnTo>
                      <a:pt x="163" y="427"/>
                    </a:lnTo>
                    <a:lnTo>
                      <a:pt x="163" y="425"/>
                    </a:lnTo>
                    <a:lnTo>
                      <a:pt x="165" y="425"/>
                    </a:lnTo>
                    <a:lnTo>
                      <a:pt x="165" y="423"/>
                    </a:lnTo>
                    <a:lnTo>
                      <a:pt x="165" y="421"/>
                    </a:lnTo>
                    <a:lnTo>
                      <a:pt x="165" y="419"/>
                    </a:lnTo>
                    <a:lnTo>
                      <a:pt x="167" y="419"/>
                    </a:lnTo>
                    <a:lnTo>
                      <a:pt x="167" y="417"/>
                    </a:lnTo>
                    <a:lnTo>
                      <a:pt x="167" y="415"/>
                    </a:lnTo>
                    <a:lnTo>
                      <a:pt x="165" y="415"/>
                    </a:lnTo>
                    <a:lnTo>
                      <a:pt x="165" y="413"/>
                    </a:lnTo>
                    <a:lnTo>
                      <a:pt x="163" y="411"/>
                    </a:lnTo>
                    <a:lnTo>
                      <a:pt x="163" y="413"/>
                    </a:lnTo>
                    <a:lnTo>
                      <a:pt x="163" y="411"/>
                    </a:lnTo>
                    <a:lnTo>
                      <a:pt x="165" y="409"/>
                    </a:lnTo>
                    <a:lnTo>
                      <a:pt x="163" y="409"/>
                    </a:lnTo>
                    <a:lnTo>
                      <a:pt x="163" y="408"/>
                    </a:lnTo>
                    <a:lnTo>
                      <a:pt x="165" y="408"/>
                    </a:lnTo>
                    <a:lnTo>
                      <a:pt x="165" y="406"/>
                    </a:lnTo>
                    <a:lnTo>
                      <a:pt x="165" y="404"/>
                    </a:lnTo>
                    <a:lnTo>
                      <a:pt x="167" y="404"/>
                    </a:lnTo>
                    <a:lnTo>
                      <a:pt x="167" y="402"/>
                    </a:lnTo>
                    <a:lnTo>
                      <a:pt x="167" y="400"/>
                    </a:lnTo>
                    <a:lnTo>
                      <a:pt x="167" y="398"/>
                    </a:lnTo>
                    <a:lnTo>
                      <a:pt x="169" y="398"/>
                    </a:lnTo>
                    <a:lnTo>
                      <a:pt x="169" y="396"/>
                    </a:lnTo>
                    <a:lnTo>
                      <a:pt x="171" y="396"/>
                    </a:lnTo>
                    <a:lnTo>
                      <a:pt x="171" y="394"/>
                    </a:lnTo>
                    <a:lnTo>
                      <a:pt x="171" y="392"/>
                    </a:lnTo>
                    <a:lnTo>
                      <a:pt x="173" y="392"/>
                    </a:lnTo>
                    <a:lnTo>
                      <a:pt x="175" y="392"/>
                    </a:lnTo>
                    <a:lnTo>
                      <a:pt x="175" y="390"/>
                    </a:lnTo>
                    <a:lnTo>
                      <a:pt x="177" y="390"/>
                    </a:lnTo>
                    <a:lnTo>
                      <a:pt x="179" y="390"/>
                    </a:lnTo>
                    <a:lnTo>
                      <a:pt x="179" y="388"/>
                    </a:lnTo>
                    <a:lnTo>
                      <a:pt x="181" y="388"/>
                    </a:lnTo>
                    <a:lnTo>
                      <a:pt x="181" y="386"/>
                    </a:lnTo>
                    <a:lnTo>
                      <a:pt x="181" y="384"/>
                    </a:lnTo>
                    <a:lnTo>
                      <a:pt x="181" y="383"/>
                    </a:lnTo>
                    <a:lnTo>
                      <a:pt x="181" y="381"/>
                    </a:lnTo>
                    <a:lnTo>
                      <a:pt x="181" y="379"/>
                    </a:lnTo>
                    <a:lnTo>
                      <a:pt x="183" y="379"/>
                    </a:lnTo>
                    <a:lnTo>
                      <a:pt x="183" y="377"/>
                    </a:lnTo>
                    <a:lnTo>
                      <a:pt x="185" y="377"/>
                    </a:lnTo>
                    <a:lnTo>
                      <a:pt x="186" y="377"/>
                    </a:lnTo>
                    <a:lnTo>
                      <a:pt x="188" y="377"/>
                    </a:lnTo>
                    <a:lnTo>
                      <a:pt x="188" y="375"/>
                    </a:lnTo>
                    <a:lnTo>
                      <a:pt x="186" y="375"/>
                    </a:lnTo>
                    <a:lnTo>
                      <a:pt x="186" y="373"/>
                    </a:lnTo>
                    <a:lnTo>
                      <a:pt x="188" y="373"/>
                    </a:lnTo>
                    <a:lnTo>
                      <a:pt x="190" y="373"/>
                    </a:lnTo>
                    <a:lnTo>
                      <a:pt x="190" y="371"/>
                    </a:lnTo>
                    <a:lnTo>
                      <a:pt x="190" y="369"/>
                    </a:lnTo>
                    <a:lnTo>
                      <a:pt x="192" y="369"/>
                    </a:lnTo>
                    <a:lnTo>
                      <a:pt x="192" y="367"/>
                    </a:lnTo>
                    <a:lnTo>
                      <a:pt x="190" y="367"/>
                    </a:lnTo>
                    <a:lnTo>
                      <a:pt x="190" y="365"/>
                    </a:lnTo>
                    <a:lnTo>
                      <a:pt x="190" y="363"/>
                    </a:lnTo>
                    <a:lnTo>
                      <a:pt x="190" y="361"/>
                    </a:lnTo>
                    <a:lnTo>
                      <a:pt x="188" y="361"/>
                    </a:lnTo>
                    <a:lnTo>
                      <a:pt x="188" y="360"/>
                    </a:lnTo>
                    <a:lnTo>
                      <a:pt x="186" y="360"/>
                    </a:lnTo>
                    <a:lnTo>
                      <a:pt x="186" y="358"/>
                    </a:lnTo>
                    <a:lnTo>
                      <a:pt x="185" y="358"/>
                    </a:lnTo>
                    <a:lnTo>
                      <a:pt x="183" y="358"/>
                    </a:lnTo>
                    <a:lnTo>
                      <a:pt x="181" y="358"/>
                    </a:lnTo>
                    <a:lnTo>
                      <a:pt x="179" y="358"/>
                    </a:lnTo>
                    <a:lnTo>
                      <a:pt x="177" y="358"/>
                    </a:lnTo>
                    <a:lnTo>
                      <a:pt x="177" y="356"/>
                    </a:lnTo>
                    <a:lnTo>
                      <a:pt x="175" y="356"/>
                    </a:lnTo>
                    <a:lnTo>
                      <a:pt x="175" y="354"/>
                    </a:lnTo>
                    <a:lnTo>
                      <a:pt x="173" y="354"/>
                    </a:lnTo>
                    <a:lnTo>
                      <a:pt x="173" y="352"/>
                    </a:lnTo>
                    <a:lnTo>
                      <a:pt x="171" y="352"/>
                    </a:lnTo>
                    <a:lnTo>
                      <a:pt x="171" y="350"/>
                    </a:lnTo>
                    <a:lnTo>
                      <a:pt x="169" y="350"/>
                    </a:lnTo>
                    <a:lnTo>
                      <a:pt x="169" y="348"/>
                    </a:lnTo>
                    <a:lnTo>
                      <a:pt x="167" y="348"/>
                    </a:lnTo>
                    <a:lnTo>
                      <a:pt x="165" y="348"/>
                    </a:lnTo>
                    <a:lnTo>
                      <a:pt x="163" y="348"/>
                    </a:lnTo>
                    <a:lnTo>
                      <a:pt x="163" y="346"/>
                    </a:lnTo>
                    <a:lnTo>
                      <a:pt x="163" y="344"/>
                    </a:lnTo>
                    <a:lnTo>
                      <a:pt x="161" y="344"/>
                    </a:lnTo>
                    <a:lnTo>
                      <a:pt x="160" y="344"/>
                    </a:lnTo>
                    <a:lnTo>
                      <a:pt x="160" y="342"/>
                    </a:lnTo>
                    <a:lnTo>
                      <a:pt x="158" y="342"/>
                    </a:lnTo>
                    <a:lnTo>
                      <a:pt x="158" y="340"/>
                    </a:lnTo>
                    <a:lnTo>
                      <a:pt x="160" y="338"/>
                    </a:lnTo>
                    <a:lnTo>
                      <a:pt x="161" y="338"/>
                    </a:lnTo>
                    <a:lnTo>
                      <a:pt x="161" y="336"/>
                    </a:lnTo>
                    <a:lnTo>
                      <a:pt x="161" y="335"/>
                    </a:lnTo>
                    <a:lnTo>
                      <a:pt x="161" y="333"/>
                    </a:lnTo>
                    <a:lnTo>
                      <a:pt x="163" y="333"/>
                    </a:lnTo>
                    <a:lnTo>
                      <a:pt x="163" y="331"/>
                    </a:lnTo>
                    <a:lnTo>
                      <a:pt x="165" y="331"/>
                    </a:lnTo>
                    <a:lnTo>
                      <a:pt x="165" y="329"/>
                    </a:lnTo>
                    <a:lnTo>
                      <a:pt x="165" y="327"/>
                    </a:lnTo>
                    <a:lnTo>
                      <a:pt x="165" y="325"/>
                    </a:lnTo>
                    <a:lnTo>
                      <a:pt x="165" y="323"/>
                    </a:lnTo>
                    <a:lnTo>
                      <a:pt x="165" y="321"/>
                    </a:lnTo>
                    <a:lnTo>
                      <a:pt x="165" y="319"/>
                    </a:lnTo>
                    <a:lnTo>
                      <a:pt x="165" y="317"/>
                    </a:lnTo>
                    <a:lnTo>
                      <a:pt x="165" y="315"/>
                    </a:lnTo>
                    <a:lnTo>
                      <a:pt x="165" y="313"/>
                    </a:lnTo>
                    <a:lnTo>
                      <a:pt x="163" y="313"/>
                    </a:lnTo>
                    <a:lnTo>
                      <a:pt x="163" y="311"/>
                    </a:lnTo>
                    <a:lnTo>
                      <a:pt x="163" y="310"/>
                    </a:lnTo>
                    <a:lnTo>
                      <a:pt x="163" y="308"/>
                    </a:lnTo>
                    <a:lnTo>
                      <a:pt x="163" y="306"/>
                    </a:lnTo>
                    <a:lnTo>
                      <a:pt x="163" y="304"/>
                    </a:lnTo>
                    <a:lnTo>
                      <a:pt x="165" y="304"/>
                    </a:lnTo>
                    <a:lnTo>
                      <a:pt x="163" y="304"/>
                    </a:lnTo>
                    <a:lnTo>
                      <a:pt x="163" y="302"/>
                    </a:lnTo>
                    <a:lnTo>
                      <a:pt x="161" y="302"/>
                    </a:lnTo>
                    <a:lnTo>
                      <a:pt x="161" y="300"/>
                    </a:lnTo>
                    <a:lnTo>
                      <a:pt x="161" y="298"/>
                    </a:lnTo>
                    <a:lnTo>
                      <a:pt x="160" y="298"/>
                    </a:lnTo>
                    <a:lnTo>
                      <a:pt x="160" y="296"/>
                    </a:lnTo>
                    <a:lnTo>
                      <a:pt x="158" y="296"/>
                    </a:lnTo>
                    <a:lnTo>
                      <a:pt x="156" y="296"/>
                    </a:lnTo>
                    <a:lnTo>
                      <a:pt x="156" y="294"/>
                    </a:lnTo>
                    <a:lnTo>
                      <a:pt x="154" y="294"/>
                    </a:lnTo>
                    <a:lnTo>
                      <a:pt x="152" y="294"/>
                    </a:lnTo>
                    <a:lnTo>
                      <a:pt x="150" y="294"/>
                    </a:lnTo>
                    <a:lnTo>
                      <a:pt x="148" y="294"/>
                    </a:lnTo>
                    <a:lnTo>
                      <a:pt x="146" y="294"/>
                    </a:lnTo>
                    <a:lnTo>
                      <a:pt x="144" y="294"/>
                    </a:lnTo>
                    <a:lnTo>
                      <a:pt x="142" y="294"/>
                    </a:lnTo>
                    <a:lnTo>
                      <a:pt x="140" y="294"/>
                    </a:lnTo>
                    <a:lnTo>
                      <a:pt x="138" y="294"/>
                    </a:lnTo>
                    <a:lnTo>
                      <a:pt x="137" y="294"/>
                    </a:lnTo>
                    <a:lnTo>
                      <a:pt x="133" y="294"/>
                    </a:lnTo>
                    <a:lnTo>
                      <a:pt x="133" y="292"/>
                    </a:lnTo>
                    <a:lnTo>
                      <a:pt x="131" y="292"/>
                    </a:lnTo>
                    <a:lnTo>
                      <a:pt x="131" y="294"/>
                    </a:lnTo>
                    <a:lnTo>
                      <a:pt x="129" y="294"/>
                    </a:lnTo>
                    <a:lnTo>
                      <a:pt x="127" y="294"/>
                    </a:lnTo>
                    <a:lnTo>
                      <a:pt x="125" y="294"/>
                    </a:lnTo>
                    <a:lnTo>
                      <a:pt x="125" y="296"/>
                    </a:lnTo>
                    <a:lnTo>
                      <a:pt x="123" y="296"/>
                    </a:lnTo>
                    <a:lnTo>
                      <a:pt x="123" y="298"/>
                    </a:lnTo>
                    <a:lnTo>
                      <a:pt x="121" y="298"/>
                    </a:lnTo>
                    <a:lnTo>
                      <a:pt x="121" y="300"/>
                    </a:lnTo>
                    <a:lnTo>
                      <a:pt x="119" y="300"/>
                    </a:lnTo>
                    <a:lnTo>
                      <a:pt x="119" y="302"/>
                    </a:lnTo>
                    <a:lnTo>
                      <a:pt x="117" y="302"/>
                    </a:lnTo>
                    <a:lnTo>
                      <a:pt x="117" y="304"/>
                    </a:lnTo>
                    <a:lnTo>
                      <a:pt x="115" y="304"/>
                    </a:lnTo>
                    <a:lnTo>
                      <a:pt x="115" y="306"/>
                    </a:lnTo>
                    <a:lnTo>
                      <a:pt x="113" y="308"/>
                    </a:lnTo>
                    <a:lnTo>
                      <a:pt x="112" y="308"/>
                    </a:lnTo>
                    <a:lnTo>
                      <a:pt x="112" y="310"/>
                    </a:lnTo>
                    <a:lnTo>
                      <a:pt x="110" y="310"/>
                    </a:lnTo>
                    <a:lnTo>
                      <a:pt x="108" y="311"/>
                    </a:lnTo>
                    <a:lnTo>
                      <a:pt x="106" y="311"/>
                    </a:lnTo>
                    <a:lnTo>
                      <a:pt x="104" y="311"/>
                    </a:lnTo>
                    <a:lnTo>
                      <a:pt x="102" y="311"/>
                    </a:lnTo>
                    <a:lnTo>
                      <a:pt x="100" y="311"/>
                    </a:lnTo>
                    <a:lnTo>
                      <a:pt x="98" y="311"/>
                    </a:lnTo>
                    <a:lnTo>
                      <a:pt x="96" y="310"/>
                    </a:lnTo>
                    <a:lnTo>
                      <a:pt x="94" y="310"/>
                    </a:lnTo>
                    <a:lnTo>
                      <a:pt x="92" y="310"/>
                    </a:lnTo>
                    <a:lnTo>
                      <a:pt x="90" y="310"/>
                    </a:lnTo>
                    <a:lnTo>
                      <a:pt x="89" y="310"/>
                    </a:lnTo>
                    <a:lnTo>
                      <a:pt x="87" y="310"/>
                    </a:lnTo>
                    <a:lnTo>
                      <a:pt x="85" y="311"/>
                    </a:lnTo>
                    <a:lnTo>
                      <a:pt x="83" y="311"/>
                    </a:lnTo>
                    <a:lnTo>
                      <a:pt x="81" y="311"/>
                    </a:lnTo>
                    <a:lnTo>
                      <a:pt x="79" y="311"/>
                    </a:lnTo>
                    <a:lnTo>
                      <a:pt x="77" y="311"/>
                    </a:lnTo>
                    <a:lnTo>
                      <a:pt x="75" y="311"/>
                    </a:lnTo>
                    <a:lnTo>
                      <a:pt x="73" y="311"/>
                    </a:lnTo>
                    <a:lnTo>
                      <a:pt x="71" y="311"/>
                    </a:lnTo>
                    <a:lnTo>
                      <a:pt x="71" y="313"/>
                    </a:lnTo>
                    <a:lnTo>
                      <a:pt x="69" y="313"/>
                    </a:lnTo>
                    <a:lnTo>
                      <a:pt x="67" y="313"/>
                    </a:lnTo>
                    <a:lnTo>
                      <a:pt x="65" y="313"/>
                    </a:lnTo>
                    <a:lnTo>
                      <a:pt x="64" y="313"/>
                    </a:lnTo>
                    <a:lnTo>
                      <a:pt x="62" y="313"/>
                    </a:lnTo>
                    <a:lnTo>
                      <a:pt x="60" y="313"/>
                    </a:lnTo>
                    <a:lnTo>
                      <a:pt x="60" y="315"/>
                    </a:lnTo>
                    <a:lnTo>
                      <a:pt x="58" y="315"/>
                    </a:lnTo>
                    <a:lnTo>
                      <a:pt x="58" y="317"/>
                    </a:lnTo>
                    <a:lnTo>
                      <a:pt x="56" y="317"/>
                    </a:lnTo>
                    <a:lnTo>
                      <a:pt x="54" y="317"/>
                    </a:lnTo>
                    <a:lnTo>
                      <a:pt x="52" y="317"/>
                    </a:lnTo>
                    <a:lnTo>
                      <a:pt x="52" y="319"/>
                    </a:lnTo>
                    <a:lnTo>
                      <a:pt x="50" y="319"/>
                    </a:lnTo>
                    <a:lnTo>
                      <a:pt x="50" y="321"/>
                    </a:lnTo>
                    <a:lnTo>
                      <a:pt x="48" y="321"/>
                    </a:lnTo>
                    <a:lnTo>
                      <a:pt x="48" y="319"/>
                    </a:lnTo>
                    <a:lnTo>
                      <a:pt x="46" y="319"/>
                    </a:lnTo>
                    <a:lnTo>
                      <a:pt x="46" y="321"/>
                    </a:lnTo>
                    <a:lnTo>
                      <a:pt x="44" y="321"/>
                    </a:lnTo>
                    <a:lnTo>
                      <a:pt x="42" y="321"/>
                    </a:lnTo>
                    <a:lnTo>
                      <a:pt x="42" y="319"/>
                    </a:lnTo>
                    <a:lnTo>
                      <a:pt x="41" y="319"/>
                    </a:lnTo>
                    <a:lnTo>
                      <a:pt x="41" y="317"/>
                    </a:lnTo>
                    <a:lnTo>
                      <a:pt x="39" y="317"/>
                    </a:lnTo>
                    <a:lnTo>
                      <a:pt x="37" y="317"/>
                    </a:lnTo>
                    <a:lnTo>
                      <a:pt x="35" y="317"/>
                    </a:lnTo>
                    <a:lnTo>
                      <a:pt x="35" y="315"/>
                    </a:lnTo>
                    <a:lnTo>
                      <a:pt x="33" y="315"/>
                    </a:lnTo>
                    <a:lnTo>
                      <a:pt x="33" y="313"/>
                    </a:lnTo>
                    <a:lnTo>
                      <a:pt x="33" y="311"/>
                    </a:lnTo>
                    <a:lnTo>
                      <a:pt x="31" y="311"/>
                    </a:lnTo>
                    <a:lnTo>
                      <a:pt x="31" y="310"/>
                    </a:lnTo>
                    <a:lnTo>
                      <a:pt x="29" y="310"/>
                    </a:lnTo>
                    <a:lnTo>
                      <a:pt x="27" y="310"/>
                    </a:lnTo>
                    <a:lnTo>
                      <a:pt x="25" y="310"/>
                    </a:lnTo>
                    <a:lnTo>
                      <a:pt x="23" y="310"/>
                    </a:lnTo>
                    <a:lnTo>
                      <a:pt x="21" y="310"/>
                    </a:lnTo>
                    <a:lnTo>
                      <a:pt x="21" y="308"/>
                    </a:lnTo>
                    <a:lnTo>
                      <a:pt x="19" y="308"/>
                    </a:lnTo>
                    <a:lnTo>
                      <a:pt x="19" y="306"/>
                    </a:lnTo>
                    <a:lnTo>
                      <a:pt x="19" y="304"/>
                    </a:lnTo>
                    <a:lnTo>
                      <a:pt x="19" y="302"/>
                    </a:lnTo>
                    <a:lnTo>
                      <a:pt x="17" y="302"/>
                    </a:lnTo>
                    <a:lnTo>
                      <a:pt x="17" y="300"/>
                    </a:lnTo>
                    <a:lnTo>
                      <a:pt x="17" y="298"/>
                    </a:lnTo>
                    <a:lnTo>
                      <a:pt x="19" y="298"/>
                    </a:lnTo>
                    <a:lnTo>
                      <a:pt x="17" y="298"/>
                    </a:lnTo>
                    <a:lnTo>
                      <a:pt x="17" y="296"/>
                    </a:lnTo>
                    <a:lnTo>
                      <a:pt x="19" y="296"/>
                    </a:lnTo>
                    <a:lnTo>
                      <a:pt x="19" y="294"/>
                    </a:lnTo>
                    <a:lnTo>
                      <a:pt x="19" y="292"/>
                    </a:lnTo>
                    <a:lnTo>
                      <a:pt x="19" y="290"/>
                    </a:lnTo>
                    <a:lnTo>
                      <a:pt x="17" y="290"/>
                    </a:lnTo>
                    <a:lnTo>
                      <a:pt x="17" y="288"/>
                    </a:lnTo>
                    <a:lnTo>
                      <a:pt x="16" y="288"/>
                    </a:lnTo>
                    <a:lnTo>
                      <a:pt x="16" y="287"/>
                    </a:lnTo>
                    <a:lnTo>
                      <a:pt x="16" y="285"/>
                    </a:lnTo>
                    <a:lnTo>
                      <a:pt x="16" y="283"/>
                    </a:lnTo>
                    <a:lnTo>
                      <a:pt x="14" y="283"/>
                    </a:lnTo>
                    <a:lnTo>
                      <a:pt x="12" y="283"/>
                    </a:lnTo>
                    <a:lnTo>
                      <a:pt x="12" y="281"/>
                    </a:lnTo>
                    <a:lnTo>
                      <a:pt x="14" y="281"/>
                    </a:lnTo>
                    <a:lnTo>
                      <a:pt x="12" y="281"/>
                    </a:lnTo>
                    <a:lnTo>
                      <a:pt x="14" y="281"/>
                    </a:lnTo>
                    <a:lnTo>
                      <a:pt x="14" y="279"/>
                    </a:lnTo>
                    <a:lnTo>
                      <a:pt x="12" y="279"/>
                    </a:lnTo>
                    <a:lnTo>
                      <a:pt x="12" y="277"/>
                    </a:lnTo>
                    <a:lnTo>
                      <a:pt x="12" y="275"/>
                    </a:lnTo>
                    <a:lnTo>
                      <a:pt x="12" y="273"/>
                    </a:lnTo>
                    <a:lnTo>
                      <a:pt x="14" y="273"/>
                    </a:lnTo>
                    <a:lnTo>
                      <a:pt x="12" y="273"/>
                    </a:lnTo>
                    <a:lnTo>
                      <a:pt x="12" y="271"/>
                    </a:lnTo>
                    <a:lnTo>
                      <a:pt x="12" y="269"/>
                    </a:lnTo>
                    <a:lnTo>
                      <a:pt x="12" y="267"/>
                    </a:lnTo>
                    <a:lnTo>
                      <a:pt x="10" y="267"/>
                    </a:lnTo>
                    <a:lnTo>
                      <a:pt x="10" y="265"/>
                    </a:lnTo>
                    <a:lnTo>
                      <a:pt x="10" y="263"/>
                    </a:lnTo>
                    <a:lnTo>
                      <a:pt x="10" y="262"/>
                    </a:lnTo>
                    <a:lnTo>
                      <a:pt x="10" y="260"/>
                    </a:lnTo>
                    <a:lnTo>
                      <a:pt x="12" y="260"/>
                    </a:lnTo>
                    <a:lnTo>
                      <a:pt x="12" y="258"/>
                    </a:lnTo>
                    <a:lnTo>
                      <a:pt x="12" y="256"/>
                    </a:lnTo>
                    <a:lnTo>
                      <a:pt x="10" y="256"/>
                    </a:lnTo>
                    <a:lnTo>
                      <a:pt x="10" y="254"/>
                    </a:lnTo>
                    <a:lnTo>
                      <a:pt x="8" y="254"/>
                    </a:lnTo>
                    <a:lnTo>
                      <a:pt x="8" y="252"/>
                    </a:lnTo>
                    <a:lnTo>
                      <a:pt x="6" y="252"/>
                    </a:lnTo>
                    <a:lnTo>
                      <a:pt x="6" y="250"/>
                    </a:lnTo>
                    <a:lnTo>
                      <a:pt x="4" y="250"/>
                    </a:lnTo>
                    <a:lnTo>
                      <a:pt x="4" y="248"/>
                    </a:lnTo>
                    <a:lnTo>
                      <a:pt x="4" y="246"/>
                    </a:lnTo>
                    <a:lnTo>
                      <a:pt x="4" y="244"/>
                    </a:lnTo>
                    <a:lnTo>
                      <a:pt x="6" y="244"/>
                    </a:lnTo>
                    <a:lnTo>
                      <a:pt x="6" y="242"/>
                    </a:lnTo>
                    <a:lnTo>
                      <a:pt x="6" y="240"/>
                    </a:lnTo>
                    <a:lnTo>
                      <a:pt x="6" y="239"/>
                    </a:lnTo>
                    <a:lnTo>
                      <a:pt x="6" y="237"/>
                    </a:lnTo>
                    <a:lnTo>
                      <a:pt x="4" y="237"/>
                    </a:lnTo>
                    <a:lnTo>
                      <a:pt x="4" y="235"/>
                    </a:lnTo>
                    <a:lnTo>
                      <a:pt x="2" y="235"/>
                    </a:lnTo>
                    <a:lnTo>
                      <a:pt x="2" y="233"/>
                    </a:lnTo>
                    <a:lnTo>
                      <a:pt x="0" y="231"/>
                    </a:lnTo>
                    <a:lnTo>
                      <a:pt x="0" y="229"/>
                    </a:lnTo>
                    <a:lnTo>
                      <a:pt x="0" y="227"/>
                    </a:lnTo>
                    <a:lnTo>
                      <a:pt x="0" y="225"/>
                    </a:lnTo>
                    <a:lnTo>
                      <a:pt x="2" y="225"/>
                    </a:lnTo>
                    <a:lnTo>
                      <a:pt x="2" y="223"/>
                    </a:lnTo>
                    <a:lnTo>
                      <a:pt x="0" y="223"/>
                    </a:lnTo>
                    <a:lnTo>
                      <a:pt x="0" y="221"/>
                    </a:lnTo>
                    <a:lnTo>
                      <a:pt x="0" y="219"/>
                    </a:lnTo>
                    <a:lnTo>
                      <a:pt x="0" y="217"/>
                    </a:lnTo>
                    <a:lnTo>
                      <a:pt x="0" y="215"/>
                    </a:lnTo>
                    <a:lnTo>
                      <a:pt x="2" y="215"/>
                    </a:lnTo>
                    <a:lnTo>
                      <a:pt x="2" y="214"/>
                    </a:lnTo>
                    <a:lnTo>
                      <a:pt x="0" y="214"/>
                    </a:lnTo>
                    <a:lnTo>
                      <a:pt x="0" y="212"/>
                    </a:lnTo>
                    <a:lnTo>
                      <a:pt x="0" y="210"/>
                    </a:lnTo>
                    <a:lnTo>
                      <a:pt x="0" y="208"/>
                    </a:lnTo>
                    <a:lnTo>
                      <a:pt x="0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2" y="202"/>
                    </a:lnTo>
                    <a:lnTo>
                      <a:pt x="4" y="202"/>
                    </a:lnTo>
                    <a:lnTo>
                      <a:pt x="4" y="200"/>
                    </a:lnTo>
                    <a:lnTo>
                      <a:pt x="2" y="198"/>
                    </a:lnTo>
                    <a:lnTo>
                      <a:pt x="2" y="196"/>
                    </a:lnTo>
                    <a:lnTo>
                      <a:pt x="4" y="196"/>
                    </a:lnTo>
                    <a:lnTo>
                      <a:pt x="4" y="194"/>
                    </a:lnTo>
                    <a:lnTo>
                      <a:pt x="6" y="194"/>
                    </a:lnTo>
                    <a:lnTo>
                      <a:pt x="6" y="192"/>
                    </a:lnTo>
                    <a:lnTo>
                      <a:pt x="6" y="191"/>
                    </a:lnTo>
                    <a:lnTo>
                      <a:pt x="4" y="191"/>
                    </a:lnTo>
                    <a:lnTo>
                      <a:pt x="4" y="189"/>
                    </a:lnTo>
                    <a:lnTo>
                      <a:pt x="4" y="187"/>
                    </a:lnTo>
                    <a:lnTo>
                      <a:pt x="2" y="187"/>
                    </a:lnTo>
                    <a:lnTo>
                      <a:pt x="2" y="183"/>
                    </a:lnTo>
                    <a:lnTo>
                      <a:pt x="0" y="181"/>
                    </a:lnTo>
                    <a:lnTo>
                      <a:pt x="0" y="179"/>
                    </a:lnTo>
                    <a:lnTo>
                      <a:pt x="2" y="177"/>
                    </a:lnTo>
                    <a:lnTo>
                      <a:pt x="2" y="175"/>
                    </a:lnTo>
                    <a:lnTo>
                      <a:pt x="2" y="173"/>
                    </a:lnTo>
                    <a:lnTo>
                      <a:pt x="4" y="173"/>
                    </a:lnTo>
                    <a:lnTo>
                      <a:pt x="6" y="171"/>
                    </a:lnTo>
                    <a:lnTo>
                      <a:pt x="6" y="173"/>
                    </a:lnTo>
                    <a:lnTo>
                      <a:pt x="8" y="173"/>
                    </a:lnTo>
                    <a:lnTo>
                      <a:pt x="10" y="173"/>
                    </a:lnTo>
                    <a:lnTo>
                      <a:pt x="10" y="171"/>
                    </a:lnTo>
                    <a:lnTo>
                      <a:pt x="12" y="169"/>
                    </a:lnTo>
                    <a:lnTo>
                      <a:pt x="14" y="169"/>
                    </a:lnTo>
                    <a:lnTo>
                      <a:pt x="16" y="169"/>
                    </a:lnTo>
                    <a:lnTo>
                      <a:pt x="17" y="169"/>
                    </a:lnTo>
                    <a:lnTo>
                      <a:pt x="17" y="171"/>
                    </a:lnTo>
                    <a:lnTo>
                      <a:pt x="19" y="171"/>
                    </a:lnTo>
                    <a:lnTo>
                      <a:pt x="19" y="169"/>
                    </a:lnTo>
                    <a:lnTo>
                      <a:pt x="19" y="167"/>
                    </a:lnTo>
                    <a:lnTo>
                      <a:pt x="21" y="167"/>
                    </a:lnTo>
                    <a:lnTo>
                      <a:pt x="23" y="167"/>
                    </a:lnTo>
                    <a:lnTo>
                      <a:pt x="23" y="169"/>
                    </a:lnTo>
                    <a:lnTo>
                      <a:pt x="25" y="169"/>
                    </a:lnTo>
                    <a:lnTo>
                      <a:pt x="27" y="169"/>
                    </a:lnTo>
                    <a:lnTo>
                      <a:pt x="27" y="171"/>
                    </a:lnTo>
                    <a:lnTo>
                      <a:pt x="29" y="171"/>
                    </a:lnTo>
                    <a:lnTo>
                      <a:pt x="31" y="171"/>
                    </a:lnTo>
                    <a:lnTo>
                      <a:pt x="33" y="169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</p:grpSp>
        <p:grpSp>
          <p:nvGrpSpPr>
            <p:cNvPr id="27" name="Grupo 9">
              <a:extLst>
                <a:ext uri="{FF2B5EF4-FFF2-40B4-BE49-F238E27FC236}">
                  <a16:creationId xmlns:a16="http://schemas.microsoft.com/office/drawing/2014/main" id="{E2643BD3-DDD7-4E26-3006-E86817693117}"/>
                </a:ext>
              </a:extLst>
            </p:cNvPr>
            <p:cNvGrpSpPr/>
            <p:nvPr/>
          </p:nvGrpSpPr>
          <p:grpSpPr>
            <a:xfrm>
              <a:off x="715478" y="1745284"/>
              <a:ext cx="419452" cy="438736"/>
              <a:chOff x="715478" y="1745284"/>
              <a:chExt cx="419452" cy="438736"/>
            </a:xfrm>
            <a:grpFill/>
          </p:grpSpPr>
          <p:sp>
            <p:nvSpPr>
              <p:cNvPr id="41" name="Freeform 4874">
                <a:extLst>
                  <a:ext uri="{FF2B5EF4-FFF2-40B4-BE49-F238E27FC236}">
                    <a16:creationId xmlns:a16="http://schemas.microsoft.com/office/drawing/2014/main" id="{D2CDB193-B77E-59CE-FA0F-BA86E2D1C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478" y="1809890"/>
                <a:ext cx="225636" cy="221779"/>
              </a:xfrm>
              <a:custGeom>
                <a:avLst/>
                <a:gdLst>
                  <a:gd name="T0" fmla="*/ 65 w 234"/>
                  <a:gd name="T1" fmla="*/ 17 h 230"/>
                  <a:gd name="T2" fmla="*/ 71 w 234"/>
                  <a:gd name="T3" fmla="*/ 0 h 230"/>
                  <a:gd name="T4" fmla="*/ 88 w 234"/>
                  <a:gd name="T5" fmla="*/ 9 h 230"/>
                  <a:gd name="T6" fmla="*/ 103 w 234"/>
                  <a:gd name="T7" fmla="*/ 6 h 230"/>
                  <a:gd name="T8" fmla="*/ 107 w 234"/>
                  <a:gd name="T9" fmla="*/ 19 h 230"/>
                  <a:gd name="T10" fmla="*/ 105 w 234"/>
                  <a:gd name="T11" fmla="*/ 27 h 230"/>
                  <a:gd name="T12" fmla="*/ 107 w 234"/>
                  <a:gd name="T13" fmla="*/ 42 h 230"/>
                  <a:gd name="T14" fmla="*/ 124 w 234"/>
                  <a:gd name="T15" fmla="*/ 42 h 230"/>
                  <a:gd name="T16" fmla="*/ 138 w 234"/>
                  <a:gd name="T17" fmla="*/ 36 h 230"/>
                  <a:gd name="T18" fmla="*/ 151 w 234"/>
                  <a:gd name="T19" fmla="*/ 42 h 230"/>
                  <a:gd name="T20" fmla="*/ 165 w 234"/>
                  <a:gd name="T21" fmla="*/ 55 h 230"/>
                  <a:gd name="T22" fmla="*/ 153 w 234"/>
                  <a:gd name="T23" fmla="*/ 71 h 230"/>
                  <a:gd name="T24" fmla="*/ 138 w 234"/>
                  <a:gd name="T25" fmla="*/ 69 h 230"/>
                  <a:gd name="T26" fmla="*/ 124 w 234"/>
                  <a:gd name="T27" fmla="*/ 65 h 230"/>
                  <a:gd name="T28" fmla="*/ 115 w 234"/>
                  <a:gd name="T29" fmla="*/ 73 h 230"/>
                  <a:gd name="T30" fmla="*/ 120 w 234"/>
                  <a:gd name="T31" fmla="*/ 86 h 230"/>
                  <a:gd name="T32" fmla="*/ 115 w 234"/>
                  <a:gd name="T33" fmla="*/ 100 h 230"/>
                  <a:gd name="T34" fmla="*/ 107 w 234"/>
                  <a:gd name="T35" fmla="*/ 113 h 230"/>
                  <a:gd name="T36" fmla="*/ 97 w 234"/>
                  <a:gd name="T37" fmla="*/ 109 h 230"/>
                  <a:gd name="T38" fmla="*/ 92 w 234"/>
                  <a:gd name="T39" fmla="*/ 121 h 230"/>
                  <a:gd name="T40" fmla="*/ 94 w 234"/>
                  <a:gd name="T41" fmla="*/ 136 h 230"/>
                  <a:gd name="T42" fmla="*/ 96 w 234"/>
                  <a:gd name="T43" fmla="*/ 150 h 230"/>
                  <a:gd name="T44" fmla="*/ 107 w 234"/>
                  <a:gd name="T45" fmla="*/ 159 h 230"/>
                  <a:gd name="T46" fmla="*/ 124 w 234"/>
                  <a:gd name="T47" fmla="*/ 155 h 230"/>
                  <a:gd name="T48" fmla="*/ 126 w 234"/>
                  <a:gd name="T49" fmla="*/ 140 h 230"/>
                  <a:gd name="T50" fmla="*/ 138 w 234"/>
                  <a:gd name="T51" fmla="*/ 132 h 230"/>
                  <a:gd name="T52" fmla="*/ 144 w 234"/>
                  <a:gd name="T53" fmla="*/ 148 h 230"/>
                  <a:gd name="T54" fmla="*/ 157 w 234"/>
                  <a:gd name="T55" fmla="*/ 155 h 230"/>
                  <a:gd name="T56" fmla="*/ 165 w 234"/>
                  <a:gd name="T57" fmla="*/ 150 h 230"/>
                  <a:gd name="T58" fmla="*/ 168 w 234"/>
                  <a:gd name="T59" fmla="*/ 150 h 230"/>
                  <a:gd name="T60" fmla="*/ 176 w 234"/>
                  <a:gd name="T61" fmla="*/ 161 h 230"/>
                  <a:gd name="T62" fmla="*/ 190 w 234"/>
                  <a:gd name="T63" fmla="*/ 161 h 230"/>
                  <a:gd name="T64" fmla="*/ 205 w 234"/>
                  <a:gd name="T65" fmla="*/ 163 h 230"/>
                  <a:gd name="T66" fmla="*/ 215 w 234"/>
                  <a:gd name="T67" fmla="*/ 174 h 230"/>
                  <a:gd name="T68" fmla="*/ 222 w 234"/>
                  <a:gd name="T69" fmla="*/ 190 h 230"/>
                  <a:gd name="T70" fmla="*/ 234 w 234"/>
                  <a:gd name="T71" fmla="*/ 199 h 230"/>
                  <a:gd name="T72" fmla="*/ 232 w 234"/>
                  <a:gd name="T73" fmla="*/ 215 h 230"/>
                  <a:gd name="T74" fmla="*/ 216 w 234"/>
                  <a:gd name="T75" fmla="*/ 224 h 230"/>
                  <a:gd name="T76" fmla="*/ 199 w 234"/>
                  <a:gd name="T77" fmla="*/ 226 h 230"/>
                  <a:gd name="T78" fmla="*/ 184 w 234"/>
                  <a:gd name="T79" fmla="*/ 219 h 230"/>
                  <a:gd name="T80" fmla="*/ 165 w 234"/>
                  <a:gd name="T81" fmla="*/ 221 h 230"/>
                  <a:gd name="T82" fmla="*/ 149 w 234"/>
                  <a:gd name="T83" fmla="*/ 215 h 230"/>
                  <a:gd name="T84" fmla="*/ 134 w 234"/>
                  <a:gd name="T85" fmla="*/ 217 h 230"/>
                  <a:gd name="T86" fmla="*/ 124 w 234"/>
                  <a:gd name="T87" fmla="*/ 217 h 230"/>
                  <a:gd name="T88" fmla="*/ 115 w 234"/>
                  <a:gd name="T89" fmla="*/ 211 h 230"/>
                  <a:gd name="T90" fmla="*/ 109 w 234"/>
                  <a:gd name="T91" fmla="*/ 207 h 230"/>
                  <a:gd name="T92" fmla="*/ 97 w 234"/>
                  <a:gd name="T93" fmla="*/ 205 h 230"/>
                  <a:gd name="T94" fmla="*/ 86 w 234"/>
                  <a:gd name="T95" fmla="*/ 201 h 230"/>
                  <a:gd name="T96" fmla="*/ 88 w 234"/>
                  <a:gd name="T97" fmla="*/ 190 h 230"/>
                  <a:gd name="T98" fmla="*/ 88 w 234"/>
                  <a:gd name="T99" fmla="*/ 174 h 230"/>
                  <a:gd name="T100" fmla="*/ 71 w 234"/>
                  <a:gd name="T101" fmla="*/ 174 h 230"/>
                  <a:gd name="T102" fmla="*/ 63 w 234"/>
                  <a:gd name="T103" fmla="*/ 159 h 230"/>
                  <a:gd name="T104" fmla="*/ 59 w 234"/>
                  <a:gd name="T105" fmla="*/ 150 h 230"/>
                  <a:gd name="T106" fmla="*/ 51 w 234"/>
                  <a:gd name="T107" fmla="*/ 132 h 230"/>
                  <a:gd name="T108" fmla="*/ 44 w 234"/>
                  <a:gd name="T109" fmla="*/ 115 h 230"/>
                  <a:gd name="T110" fmla="*/ 38 w 234"/>
                  <a:gd name="T111" fmla="*/ 94 h 230"/>
                  <a:gd name="T112" fmla="*/ 9 w 234"/>
                  <a:gd name="T113" fmla="*/ 78 h 230"/>
                  <a:gd name="T114" fmla="*/ 3 w 234"/>
                  <a:gd name="T115" fmla="*/ 65 h 230"/>
                  <a:gd name="T116" fmla="*/ 15 w 234"/>
                  <a:gd name="T117" fmla="*/ 42 h 23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34" h="230">
                    <a:moveTo>
                      <a:pt x="38" y="32"/>
                    </a:moveTo>
                    <a:lnTo>
                      <a:pt x="40" y="29"/>
                    </a:lnTo>
                    <a:lnTo>
                      <a:pt x="44" y="23"/>
                    </a:lnTo>
                    <a:lnTo>
                      <a:pt x="46" y="21"/>
                    </a:lnTo>
                    <a:lnTo>
                      <a:pt x="49" y="19"/>
                    </a:lnTo>
                    <a:lnTo>
                      <a:pt x="51" y="19"/>
                    </a:lnTo>
                    <a:lnTo>
                      <a:pt x="53" y="19"/>
                    </a:lnTo>
                    <a:lnTo>
                      <a:pt x="55" y="17"/>
                    </a:lnTo>
                    <a:lnTo>
                      <a:pt x="57" y="17"/>
                    </a:lnTo>
                    <a:lnTo>
                      <a:pt x="59" y="17"/>
                    </a:lnTo>
                    <a:lnTo>
                      <a:pt x="61" y="17"/>
                    </a:lnTo>
                    <a:lnTo>
                      <a:pt x="63" y="17"/>
                    </a:lnTo>
                    <a:lnTo>
                      <a:pt x="65" y="17"/>
                    </a:lnTo>
                    <a:lnTo>
                      <a:pt x="67" y="17"/>
                    </a:lnTo>
                    <a:lnTo>
                      <a:pt x="67" y="15"/>
                    </a:lnTo>
                    <a:lnTo>
                      <a:pt x="69" y="15"/>
                    </a:lnTo>
                    <a:lnTo>
                      <a:pt x="69" y="13"/>
                    </a:lnTo>
                    <a:lnTo>
                      <a:pt x="67" y="13"/>
                    </a:lnTo>
                    <a:lnTo>
                      <a:pt x="67" y="11"/>
                    </a:lnTo>
                    <a:lnTo>
                      <a:pt x="67" y="9"/>
                    </a:lnTo>
                    <a:lnTo>
                      <a:pt x="65" y="9"/>
                    </a:lnTo>
                    <a:lnTo>
                      <a:pt x="65" y="7"/>
                    </a:lnTo>
                    <a:lnTo>
                      <a:pt x="63" y="6"/>
                    </a:lnTo>
                    <a:lnTo>
                      <a:pt x="63" y="4"/>
                    </a:lnTo>
                    <a:lnTo>
                      <a:pt x="69" y="0"/>
                    </a:lnTo>
                    <a:lnTo>
                      <a:pt x="71" y="0"/>
                    </a:lnTo>
                    <a:lnTo>
                      <a:pt x="72" y="2"/>
                    </a:lnTo>
                    <a:lnTo>
                      <a:pt x="72" y="4"/>
                    </a:lnTo>
                    <a:lnTo>
                      <a:pt x="72" y="2"/>
                    </a:lnTo>
                    <a:lnTo>
                      <a:pt x="74" y="4"/>
                    </a:lnTo>
                    <a:lnTo>
                      <a:pt x="76" y="4"/>
                    </a:lnTo>
                    <a:lnTo>
                      <a:pt x="78" y="6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4" y="6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88" y="7"/>
                    </a:lnTo>
                    <a:lnTo>
                      <a:pt x="88" y="9"/>
                    </a:lnTo>
                    <a:lnTo>
                      <a:pt x="90" y="9"/>
                    </a:lnTo>
                    <a:lnTo>
                      <a:pt x="90" y="11"/>
                    </a:lnTo>
                    <a:lnTo>
                      <a:pt x="92" y="11"/>
                    </a:lnTo>
                    <a:lnTo>
                      <a:pt x="94" y="13"/>
                    </a:lnTo>
                    <a:lnTo>
                      <a:pt x="94" y="11"/>
                    </a:lnTo>
                    <a:lnTo>
                      <a:pt x="96" y="11"/>
                    </a:lnTo>
                    <a:lnTo>
                      <a:pt x="97" y="11"/>
                    </a:lnTo>
                    <a:lnTo>
                      <a:pt x="99" y="11"/>
                    </a:lnTo>
                    <a:lnTo>
                      <a:pt x="101" y="9"/>
                    </a:lnTo>
                    <a:lnTo>
                      <a:pt x="103" y="11"/>
                    </a:lnTo>
                    <a:lnTo>
                      <a:pt x="103" y="9"/>
                    </a:lnTo>
                    <a:lnTo>
                      <a:pt x="103" y="7"/>
                    </a:lnTo>
                    <a:lnTo>
                      <a:pt x="103" y="6"/>
                    </a:lnTo>
                    <a:lnTo>
                      <a:pt x="105" y="6"/>
                    </a:lnTo>
                    <a:lnTo>
                      <a:pt x="105" y="7"/>
                    </a:lnTo>
                    <a:lnTo>
                      <a:pt x="107" y="7"/>
                    </a:lnTo>
                    <a:lnTo>
                      <a:pt x="107" y="9"/>
                    </a:lnTo>
                    <a:lnTo>
                      <a:pt x="105" y="9"/>
                    </a:lnTo>
                    <a:lnTo>
                      <a:pt x="105" y="11"/>
                    </a:lnTo>
                    <a:lnTo>
                      <a:pt x="107" y="11"/>
                    </a:lnTo>
                    <a:lnTo>
                      <a:pt x="107" y="13"/>
                    </a:lnTo>
                    <a:lnTo>
                      <a:pt x="107" y="15"/>
                    </a:lnTo>
                    <a:lnTo>
                      <a:pt x="107" y="17"/>
                    </a:lnTo>
                    <a:lnTo>
                      <a:pt x="105" y="17"/>
                    </a:lnTo>
                    <a:lnTo>
                      <a:pt x="107" y="17"/>
                    </a:lnTo>
                    <a:lnTo>
                      <a:pt x="107" y="19"/>
                    </a:lnTo>
                    <a:lnTo>
                      <a:pt x="105" y="19"/>
                    </a:lnTo>
                    <a:lnTo>
                      <a:pt x="107" y="19"/>
                    </a:lnTo>
                    <a:lnTo>
                      <a:pt x="105" y="19"/>
                    </a:lnTo>
                    <a:lnTo>
                      <a:pt x="105" y="21"/>
                    </a:lnTo>
                    <a:lnTo>
                      <a:pt x="107" y="21"/>
                    </a:lnTo>
                    <a:lnTo>
                      <a:pt x="105" y="21"/>
                    </a:lnTo>
                    <a:lnTo>
                      <a:pt x="105" y="23"/>
                    </a:lnTo>
                    <a:lnTo>
                      <a:pt x="107" y="23"/>
                    </a:lnTo>
                    <a:lnTo>
                      <a:pt x="107" y="21"/>
                    </a:lnTo>
                    <a:lnTo>
                      <a:pt x="107" y="23"/>
                    </a:lnTo>
                    <a:lnTo>
                      <a:pt x="105" y="23"/>
                    </a:lnTo>
                    <a:lnTo>
                      <a:pt x="105" y="25"/>
                    </a:lnTo>
                    <a:lnTo>
                      <a:pt x="105" y="27"/>
                    </a:lnTo>
                    <a:lnTo>
                      <a:pt x="107" y="27"/>
                    </a:lnTo>
                    <a:lnTo>
                      <a:pt x="107" y="29"/>
                    </a:lnTo>
                    <a:lnTo>
                      <a:pt x="107" y="30"/>
                    </a:lnTo>
                    <a:lnTo>
                      <a:pt x="107" y="32"/>
                    </a:lnTo>
                    <a:lnTo>
                      <a:pt x="107" y="34"/>
                    </a:lnTo>
                    <a:lnTo>
                      <a:pt x="107" y="36"/>
                    </a:lnTo>
                    <a:lnTo>
                      <a:pt x="105" y="36"/>
                    </a:lnTo>
                    <a:lnTo>
                      <a:pt x="107" y="36"/>
                    </a:lnTo>
                    <a:lnTo>
                      <a:pt x="107" y="38"/>
                    </a:lnTo>
                    <a:lnTo>
                      <a:pt x="105" y="38"/>
                    </a:lnTo>
                    <a:lnTo>
                      <a:pt x="105" y="40"/>
                    </a:lnTo>
                    <a:lnTo>
                      <a:pt x="105" y="42"/>
                    </a:lnTo>
                    <a:lnTo>
                      <a:pt x="107" y="42"/>
                    </a:lnTo>
                    <a:lnTo>
                      <a:pt x="109" y="42"/>
                    </a:lnTo>
                    <a:lnTo>
                      <a:pt x="111" y="42"/>
                    </a:lnTo>
                    <a:lnTo>
                      <a:pt x="111" y="44"/>
                    </a:lnTo>
                    <a:lnTo>
                      <a:pt x="113" y="44"/>
                    </a:lnTo>
                    <a:lnTo>
                      <a:pt x="115" y="44"/>
                    </a:lnTo>
                    <a:lnTo>
                      <a:pt x="117" y="44"/>
                    </a:lnTo>
                    <a:lnTo>
                      <a:pt x="119" y="44"/>
                    </a:lnTo>
                    <a:lnTo>
                      <a:pt x="120" y="44"/>
                    </a:lnTo>
                    <a:lnTo>
                      <a:pt x="122" y="44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4" y="44"/>
                    </a:lnTo>
                    <a:lnTo>
                      <a:pt x="124" y="42"/>
                    </a:lnTo>
                    <a:lnTo>
                      <a:pt x="126" y="42"/>
                    </a:lnTo>
                    <a:lnTo>
                      <a:pt x="126" y="40"/>
                    </a:lnTo>
                    <a:lnTo>
                      <a:pt x="128" y="40"/>
                    </a:lnTo>
                    <a:lnTo>
                      <a:pt x="128" y="38"/>
                    </a:lnTo>
                    <a:lnTo>
                      <a:pt x="130" y="38"/>
                    </a:lnTo>
                    <a:lnTo>
                      <a:pt x="132" y="38"/>
                    </a:lnTo>
                    <a:lnTo>
                      <a:pt x="134" y="38"/>
                    </a:lnTo>
                    <a:lnTo>
                      <a:pt x="136" y="38"/>
                    </a:lnTo>
                    <a:lnTo>
                      <a:pt x="134" y="38"/>
                    </a:lnTo>
                    <a:lnTo>
                      <a:pt x="136" y="38"/>
                    </a:lnTo>
                    <a:lnTo>
                      <a:pt x="136" y="36"/>
                    </a:lnTo>
                    <a:lnTo>
                      <a:pt x="138" y="34"/>
                    </a:lnTo>
                    <a:lnTo>
                      <a:pt x="138" y="36"/>
                    </a:lnTo>
                    <a:lnTo>
                      <a:pt x="138" y="34"/>
                    </a:lnTo>
                    <a:lnTo>
                      <a:pt x="140" y="36"/>
                    </a:lnTo>
                    <a:lnTo>
                      <a:pt x="140" y="34"/>
                    </a:lnTo>
                    <a:lnTo>
                      <a:pt x="142" y="34"/>
                    </a:lnTo>
                    <a:lnTo>
                      <a:pt x="142" y="36"/>
                    </a:lnTo>
                    <a:lnTo>
                      <a:pt x="144" y="36"/>
                    </a:lnTo>
                    <a:lnTo>
                      <a:pt x="144" y="38"/>
                    </a:lnTo>
                    <a:lnTo>
                      <a:pt x="145" y="36"/>
                    </a:lnTo>
                    <a:lnTo>
                      <a:pt x="145" y="38"/>
                    </a:lnTo>
                    <a:lnTo>
                      <a:pt x="147" y="40"/>
                    </a:lnTo>
                    <a:lnTo>
                      <a:pt x="147" y="42"/>
                    </a:lnTo>
                    <a:lnTo>
                      <a:pt x="149" y="42"/>
                    </a:lnTo>
                    <a:lnTo>
                      <a:pt x="151" y="42"/>
                    </a:lnTo>
                    <a:lnTo>
                      <a:pt x="151" y="44"/>
                    </a:lnTo>
                    <a:lnTo>
                      <a:pt x="153" y="44"/>
                    </a:lnTo>
                    <a:lnTo>
                      <a:pt x="153" y="46"/>
                    </a:lnTo>
                    <a:lnTo>
                      <a:pt x="155" y="46"/>
                    </a:lnTo>
                    <a:lnTo>
                      <a:pt x="157" y="48"/>
                    </a:lnTo>
                    <a:lnTo>
                      <a:pt x="159" y="48"/>
                    </a:lnTo>
                    <a:lnTo>
                      <a:pt x="161" y="48"/>
                    </a:lnTo>
                    <a:lnTo>
                      <a:pt x="161" y="50"/>
                    </a:lnTo>
                    <a:lnTo>
                      <a:pt x="163" y="50"/>
                    </a:lnTo>
                    <a:lnTo>
                      <a:pt x="165" y="50"/>
                    </a:lnTo>
                    <a:lnTo>
                      <a:pt x="165" y="52"/>
                    </a:lnTo>
                    <a:lnTo>
                      <a:pt x="165" y="54"/>
                    </a:lnTo>
                    <a:lnTo>
                      <a:pt x="165" y="55"/>
                    </a:lnTo>
                    <a:lnTo>
                      <a:pt x="165" y="57"/>
                    </a:lnTo>
                    <a:lnTo>
                      <a:pt x="165" y="59"/>
                    </a:lnTo>
                    <a:lnTo>
                      <a:pt x="163" y="59"/>
                    </a:lnTo>
                    <a:lnTo>
                      <a:pt x="161" y="59"/>
                    </a:lnTo>
                    <a:lnTo>
                      <a:pt x="159" y="61"/>
                    </a:lnTo>
                    <a:lnTo>
                      <a:pt x="159" y="63"/>
                    </a:lnTo>
                    <a:lnTo>
                      <a:pt x="157" y="63"/>
                    </a:lnTo>
                    <a:lnTo>
                      <a:pt x="157" y="65"/>
                    </a:lnTo>
                    <a:lnTo>
                      <a:pt x="157" y="67"/>
                    </a:lnTo>
                    <a:lnTo>
                      <a:pt x="157" y="69"/>
                    </a:lnTo>
                    <a:lnTo>
                      <a:pt x="157" y="71"/>
                    </a:lnTo>
                    <a:lnTo>
                      <a:pt x="155" y="71"/>
                    </a:lnTo>
                    <a:lnTo>
                      <a:pt x="153" y="71"/>
                    </a:lnTo>
                    <a:lnTo>
                      <a:pt x="151" y="71"/>
                    </a:lnTo>
                    <a:lnTo>
                      <a:pt x="151" y="73"/>
                    </a:lnTo>
                    <a:lnTo>
                      <a:pt x="149" y="73"/>
                    </a:lnTo>
                    <a:lnTo>
                      <a:pt x="149" y="71"/>
                    </a:lnTo>
                    <a:lnTo>
                      <a:pt x="149" y="73"/>
                    </a:lnTo>
                    <a:lnTo>
                      <a:pt x="149" y="71"/>
                    </a:lnTo>
                    <a:lnTo>
                      <a:pt x="147" y="71"/>
                    </a:lnTo>
                    <a:lnTo>
                      <a:pt x="145" y="71"/>
                    </a:lnTo>
                    <a:lnTo>
                      <a:pt x="144" y="71"/>
                    </a:lnTo>
                    <a:lnTo>
                      <a:pt x="142" y="71"/>
                    </a:lnTo>
                    <a:lnTo>
                      <a:pt x="140" y="71"/>
                    </a:lnTo>
                    <a:lnTo>
                      <a:pt x="138" y="71"/>
                    </a:lnTo>
                    <a:lnTo>
                      <a:pt x="138" y="69"/>
                    </a:lnTo>
                    <a:lnTo>
                      <a:pt x="136" y="69"/>
                    </a:lnTo>
                    <a:lnTo>
                      <a:pt x="136" y="67"/>
                    </a:lnTo>
                    <a:lnTo>
                      <a:pt x="136" y="65"/>
                    </a:lnTo>
                    <a:lnTo>
                      <a:pt x="134" y="65"/>
                    </a:lnTo>
                    <a:lnTo>
                      <a:pt x="132" y="65"/>
                    </a:lnTo>
                    <a:lnTo>
                      <a:pt x="132" y="67"/>
                    </a:lnTo>
                    <a:lnTo>
                      <a:pt x="130" y="67"/>
                    </a:lnTo>
                    <a:lnTo>
                      <a:pt x="130" y="69"/>
                    </a:lnTo>
                    <a:lnTo>
                      <a:pt x="128" y="69"/>
                    </a:lnTo>
                    <a:lnTo>
                      <a:pt x="128" y="67"/>
                    </a:lnTo>
                    <a:lnTo>
                      <a:pt x="126" y="67"/>
                    </a:lnTo>
                    <a:lnTo>
                      <a:pt x="124" y="67"/>
                    </a:lnTo>
                    <a:lnTo>
                      <a:pt x="124" y="65"/>
                    </a:lnTo>
                    <a:lnTo>
                      <a:pt x="122" y="65"/>
                    </a:lnTo>
                    <a:lnTo>
                      <a:pt x="122" y="63"/>
                    </a:lnTo>
                    <a:lnTo>
                      <a:pt x="122" y="65"/>
                    </a:lnTo>
                    <a:lnTo>
                      <a:pt x="122" y="67"/>
                    </a:lnTo>
                    <a:lnTo>
                      <a:pt x="120" y="67"/>
                    </a:lnTo>
                    <a:lnTo>
                      <a:pt x="120" y="65"/>
                    </a:lnTo>
                    <a:lnTo>
                      <a:pt x="120" y="67"/>
                    </a:lnTo>
                    <a:lnTo>
                      <a:pt x="119" y="67"/>
                    </a:lnTo>
                    <a:lnTo>
                      <a:pt x="119" y="69"/>
                    </a:lnTo>
                    <a:lnTo>
                      <a:pt x="117" y="69"/>
                    </a:lnTo>
                    <a:lnTo>
                      <a:pt x="115" y="69"/>
                    </a:lnTo>
                    <a:lnTo>
                      <a:pt x="115" y="71"/>
                    </a:lnTo>
                    <a:lnTo>
                      <a:pt x="115" y="73"/>
                    </a:lnTo>
                    <a:lnTo>
                      <a:pt x="115" y="75"/>
                    </a:lnTo>
                    <a:lnTo>
                      <a:pt x="115" y="77"/>
                    </a:lnTo>
                    <a:lnTo>
                      <a:pt x="117" y="77"/>
                    </a:lnTo>
                    <a:lnTo>
                      <a:pt x="117" y="78"/>
                    </a:lnTo>
                    <a:lnTo>
                      <a:pt x="119" y="78"/>
                    </a:lnTo>
                    <a:lnTo>
                      <a:pt x="120" y="78"/>
                    </a:lnTo>
                    <a:lnTo>
                      <a:pt x="119" y="80"/>
                    </a:lnTo>
                    <a:lnTo>
                      <a:pt x="120" y="80"/>
                    </a:lnTo>
                    <a:lnTo>
                      <a:pt x="120" y="82"/>
                    </a:lnTo>
                    <a:lnTo>
                      <a:pt x="119" y="82"/>
                    </a:lnTo>
                    <a:lnTo>
                      <a:pt x="119" y="84"/>
                    </a:lnTo>
                    <a:lnTo>
                      <a:pt x="119" y="86"/>
                    </a:lnTo>
                    <a:lnTo>
                      <a:pt x="120" y="86"/>
                    </a:lnTo>
                    <a:lnTo>
                      <a:pt x="120" y="88"/>
                    </a:lnTo>
                    <a:lnTo>
                      <a:pt x="119" y="90"/>
                    </a:lnTo>
                    <a:lnTo>
                      <a:pt x="117" y="90"/>
                    </a:lnTo>
                    <a:lnTo>
                      <a:pt x="117" y="92"/>
                    </a:lnTo>
                    <a:lnTo>
                      <a:pt x="117" y="94"/>
                    </a:lnTo>
                    <a:lnTo>
                      <a:pt x="115" y="94"/>
                    </a:lnTo>
                    <a:lnTo>
                      <a:pt x="115" y="96"/>
                    </a:lnTo>
                    <a:lnTo>
                      <a:pt x="115" y="94"/>
                    </a:lnTo>
                    <a:lnTo>
                      <a:pt x="115" y="96"/>
                    </a:lnTo>
                    <a:lnTo>
                      <a:pt x="115" y="98"/>
                    </a:lnTo>
                    <a:lnTo>
                      <a:pt x="113" y="98"/>
                    </a:lnTo>
                    <a:lnTo>
                      <a:pt x="115" y="98"/>
                    </a:lnTo>
                    <a:lnTo>
                      <a:pt x="115" y="100"/>
                    </a:lnTo>
                    <a:lnTo>
                      <a:pt x="113" y="100"/>
                    </a:lnTo>
                    <a:lnTo>
                      <a:pt x="113" y="102"/>
                    </a:lnTo>
                    <a:lnTo>
                      <a:pt x="111" y="102"/>
                    </a:lnTo>
                    <a:lnTo>
                      <a:pt x="113" y="102"/>
                    </a:lnTo>
                    <a:lnTo>
                      <a:pt x="113" y="103"/>
                    </a:lnTo>
                    <a:lnTo>
                      <a:pt x="113" y="105"/>
                    </a:lnTo>
                    <a:lnTo>
                      <a:pt x="111" y="105"/>
                    </a:lnTo>
                    <a:lnTo>
                      <a:pt x="111" y="107"/>
                    </a:lnTo>
                    <a:lnTo>
                      <a:pt x="111" y="109"/>
                    </a:lnTo>
                    <a:lnTo>
                      <a:pt x="111" y="111"/>
                    </a:lnTo>
                    <a:lnTo>
                      <a:pt x="109" y="111"/>
                    </a:lnTo>
                    <a:lnTo>
                      <a:pt x="109" y="113"/>
                    </a:lnTo>
                    <a:lnTo>
                      <a:pt x="107" y="113"/>
                    </a:lnTo>
                    <a:lnTo>
                      <a:pt x="107" y="111"/>
                    </a:lnTo>
                    <a:lnTo>
                      <a:pt x="105" y="111"/>
                    </a:lnTo>
                    <a:lnTo>
                      <a:pt x="105" y="109"/>
                    </a:lnTo>
                    <a:lnTo>
                      <a:pt x="105" y="107"/>
                    </a:lnTo>
                    <a:lnTo>
                      <a:pt x="103" y="107"/>
                    </a:lnTo>
                    <a:lnTo>
                      <a:pt x="103" y="105"/>
                    </a:lnTo>
                    <a:lnTo>
                      <a:pt x="101" y="105"/>
                    </a:lnTo>
                    <a:lnTo>
                      <a:pt x="99" y="105"/>
                    </a:lnTo>
                    <a:lnTo>
                      <a:pt x="97" y="105"/>
                    </a:lnTo>
                    <a:lnTo>
                      <a:pt x="96" y="105"/>
                    </a:lnTo>
                    <a:lnTo>
                      <a:pt x="96" y="107"/>
                    </a:lnTo>
                    <a:lnTo>
                      <a:pt x="96" y="109"/>
                    </a:lnTo>
                    <a:lnTo>
                      <a:pt x="97" y="109"/>
                    </a:lnTo>
                    <a:lnTo>
                      <a:pt x="97" y="111"/>
                    </a:lnTo>
                    <a:lnTo>
                      <a:pt x="97" y="109"/>
                    </a:lnTo>
                    <a:lnTo>
                      <a:pt x="96" y="109"/>
                    </a:lnTo>
                    <a:lnTo>
                      <a:pt x="96" y="111"/>
                    </a:lnTo>
                    <a:lnTo>
                      <a:pt x="94" y="111"/>
                    </a:lnTo>
                    <a:lnTo>
                      <a:pt x="94" y="113"/>
                    </a:lnTo>
                    <a:lnTo>
                      <a:pt x="94" y="115"/>
                    </a:lnTo>
                    <a:lnTo>
                      <a:pt x="92" y="115"/>
                    </a:lnTo>
                    <a:lnTo>
                      <a:pt x="92" y="117"/>
                    </a:lnTo>
                    <a:lnTo>
                      <a:pt x="90" y="117"/>
                    </a:lnTo>
                    <a:lnTo>
                      <a:pt x="90" y="119"/>
                    </a:lnTo>
                    <a:lnTo>
                      <a:pt x="90" y="121"/>
                    </a:lnTo>
                    <a:lnTo>
                      <a:pt x="92" y="121"/>
                    </a:lnTo>
                    <a:lnTo>
                      <a:pt x="90" y="121"/>
                    </a:lnTo>
                    <a:lnTo>
                      <a:pt x="90" y="123"/>
                    </a:lnTo>
                    <a:lnTo>
                      <a:pt x="90" y="125"/>
                    </a:lnTo>
                    <a:lnTo>
                      <a:pt x="90" y="126"/>
                    </a:lnTo>
                    <a:lnTo>
                      <a:pt x="88" y="126"/>
                    </a:lnTo>
                    <a:lnTo>
                      <a:pt x="88" y="128"/>
                    </a:lnTo>
                    <a:lnTo>
                      <a:pt x="88" y="130"/>
                    </a:lnTo>
                    <a:lnTo>
                      <a:pt x="90" y="130"/>
                    </a:lnTo>
                    <a:lnTo>
                      <a:pt x="90" y="132"/>
                    </a:lnTo>
                    <a:lnTo>
                      <a:pt x="90" y="134"/>
                    </a:lnTo>
                    <a:lnTo>
                      <a:pt x="92" y="134"/>
                    </a:lnTo>
                    <a:lnTo>
                      <a:pt x="94" y="134"/>
                    </a:lnTo>
                    <a:lnTo>
                      <a:pt x="94" y="136"/>
                    </a:lnTo>
                    <a:lnTo>
                      <a:pt x="94" y="138"/>
                    </a:lnTo>
                    <a:lnTo>
                      <a:pt x="92" y="140"/>
                    </a:lnTo>
                    <a:lnTo>
                      <a:pt x="94" y="140"/>
                    </a:lnTo>
                    <a:lnTo>
                      <a:pt x="92" y="140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2" y="142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4" y="146"/>
                    </a:lnTo>
                    <a:lnTo>
                      <a:pt x="96" y="146"/>
                    </a:lnTo>
                    <a:lnTo>
                      <a:pt x="96" y="148"/>
                    </a:lnTo>
                    <a:lnTo>
                      <a:pt x="96" y="150"/>
                    </a:lnTo>
                    <a:lnTo>
                      <a:pt x="96" y="151"/>
                    </a:lnTo>
                    <a:lnTo>
                      <a:pt x="97" y="151"/>
                    </a:lnTo>
                    <a:lnTo>
                      <a:pt x="99" y="151"/>
                    </a:lnTo>
                    <a:lnTo>
                      <a:pt x="99" y="153"/>
                    </a:lnTo>
                    <a:lnTo>
                      <a:pt x="101" y="153"/>
                    </a:lnTo>
                    <a:lnTo>
                      <a:pt x="101" y="155"/>
                    </a:lnTo>
                    <a:lnTo>
                      <a:pt x="103" y="155"/>
                    </a:lnTo>
                    <a:lnTo>
                      <a:pt x="103" y="157"/>
                    </a:lnTo>
                    <a:lnTo>
                      <a:pt x="105" y="157"/>
                    </a:lnTo>
                    <a:lnTo>
                      <a:pt x="103" y="157"/>
                    </a:lnTo>
                    <a:lnTo>
                      <a:pt x="103" y="159"/>
                    </a:lnTo>
                    <a:lnTo>
                      <a:pt x="105" y="159"/>
                    </a:lnTo>
                    <a:lnTo>
                      <a:pt x="107" y="159"/>
                    </a:lnTo>
                    <a:lnTo>
                      <a:pt x="109" y="159"/>
                    </a:lnTo>
                    <a:lnTo>
                      <a:pt x="111" y="159"/>
                    </a:lnTo>
                    <a:lnTo>
                      <a:pt x="111" y="161"/>
                    </a:lnTo>
                    <a:lnTo>
                      <a:pt x="113" y="161"/>
                    </a:lnTo>
                    <a:lnTo>
                      <a:pt x="113" y="159"/>
                    </a:lnTo>
                    <a:lnTo>
                      <a:pt x="115" y="159"/>
                    </a:lnTo>
                    <a:lnTo>
                      <a:pt x="115" y="161"/>
                    </a:lnTo>
                    <a:lnTo>
                      <a:pt x="117" y="161"/>
                    </a:lnTo>
                    <a:lnTo>
                      <a:pt x="119" y="161"/>
                    </a:lnTo>
                    <a:lnTo>
                      <a:pt x="119" y="159"/>
                    </a:lnTo>
                    <a:lnTo>
                      <a:pt x="120" y="157"/>
                    </a:lnTo>
                    <a:lnTo>
                      <a:pt x="122" y="157"/>
                    </a:lnTo>
                    <a:lnTo>
                      <a:pt x="124" y="155"/>
                    </a:lnTo>
                    <a:lnTo>
                      <a:pt x="122" y="153"/>
                    </a:lnTo>
                    <a:lnTo>
                      <a:pt x="122" y="151"/>
                    </a:lnTo>
                    <a:lnTo>
                      <a:pt x="122" y="150"/>
                    </a:lnTo>
                    <a:lnTo>
                      <a:pt x="122" y="148"/>
                    </a:lnTo>
                    <a:lnTo>
                      <a:pt x="122" y="146"/>
                    </a:lnTo>
                    <a:lnTo>
                      <a:pt x="124" y="146"/>
                    </a:lnTo>
                    <a:lnTo>
                      <a:pt x="124" y="144"/>
                    </a:lnTo>
                    <a:lnTo>
                      <a:pt x="126" y="144"/>
                    </a:lnTo>
                    <a:lnTo>
                      <a:pt x="126" y="142"/>
                    </a:lnTo>
                    <a:lnTo>
                      <a:pt x="124" y="142"/>
                    </a:lnTo>
                    <a:lnTo>
                      <a:pt x="126" y="140"/>
                    </a:lnTo>
                    <a:lnTo>
                      <a:pt x="126" y="138"/>
                    </a:lnTo>
                    <a:lnTo>
                      <a:pt x="126" y="140"/>
                    </a:lnTo>
                    <a:lnTo>
                      <a:pt x="128" y="140"/>
                    </a:lnTo>
                    <a:lnTo>
                      <a:pt x="128" y="138"/>
                    </a:lnTo>
                    <a:lnTo>
                      <a:pt x="128" y="136"/>
                    </a:lnTo>
                    <a:lnTo>
                      <a:pt x="130" y="134"/>
                    </a:lnTo>
                    <a:lnTo>
                      <a:pt x="132" y="134"/>
                    </a:lnTo>
                    <a:lnTo>
                      <a:pt x="132" y="132"/>
                    </a:lnTo>
                    <a:lnTo>
                      <a:pt x="132" y="130"/>
                    </a:lnTo>
                    <a:lnTo>
                      <a:pt x="134" y="130"/>
                    </a:lnTo>
                    <a:lnTo>
                      <a:pt x="134" y="128"/>
                    </a:lnTo>
                    <a:lnTo>
                      <a:pt x="136" y="128"/>
                    </a:lnTo>
                    <a:lnTo>
                      <a:pt x="136" y="130"/>
                    </a:lnTo>
                    <a:lnTo>
                      <a:pt x="136" y="132"/>
                    </a:lnTo>
                    <a:lnTo>
                      <a:pt x="138" y="132"/>
                    </a:lnTo>
                    <a:lnTo>
                      <a:pt x="138" y="134"/>
                    </a:lnTo>
                    <a:lnTo>
                      <a:pt x="138" y="132"/>
                    </a:lnTo>
                    <a:lnTo>
                      <a:pt x="138" y="134"/>
                    </a:lnTo>
                    <a:lnTo>
                      <a:pt x="138" y="136"/>
                    </a:lnTo>
                    <a:lnTo>
                      <a:pt x="140" y="136"/>
                    </a:lnTo>
                    <a:lnTo>
                      <a:pt x="140" y="138"/>
                    </a:lnTo>
                    <a:lnTo>
                      <a:pt x="140" y="140"/>
                    </a:lnTo>
                    <a:lnTo>
                      <a:pt x="142" y="140"/>
                    </a:lnTo>
                    <a:lnTo>
                      <a:pt x="142" y="142"/>
                    </a:lnTo>
                    <a:lnTo>
                      <a:pt x="142" y="144"/>
                    </a:lnTo>
                    <a:lnTo>
                      <a:pt x="142" y="146"/>
                    </a:lnTo>
                    <a:lnTo>
                      <a:pt x="144" y="146"/>
                    </a:lnTo>
                    <a:lnTo>
                      <a:pt x="144" y="148"/>
                    </a:lnTo>
                    <a:lnTo>
                      <a:pt x="144" y="150"/>
                    </a:lnTo>
                    <a:lnTo>
                      <a:pt x="144" y="151"/>
                    </a:lnTo>
                    <a:lnTo>
                      <a:pt x="144" y="153"/>
                    </a:lnTo>
                    <a:lnTo>
                      <a:pt x="145" y="153"/>
                    </a:lnTo>
                    <a:lnTo>
                      <a:pt x="147" y="153"/>
                    </a:lnTo>
                    <a:lnTo>
                      <a:pt x="147" y="155"/>
                    </a:lnTo>
                    <a:lnTo>
                      <a:pt x="149" y="155"/>
                    </a:lnTo>
                    <a:lnTo>
                      <a:pt x="151" y="155"/>
                    </a:lnTo>
                    <a:lnTo>
                      <a:pt x="153" y="155"/>
                    </a:lnTo>
                    <a:lnTo>
                      <a:pt x="155" y="155"/>
                    </a:lnTo>
                    <a:lnTo>
                      <a:pt x="157" y="155"/>
                    </a:lnTo>
                    <a:lnTo>
                      <a:pt x="157" y="157"/>
                    </a:lnTo>
                    <a:lnTo>
                      <a:pt x="157" y="155"/>
                    </a:lnTo>
                    <a:lnTo>
                      <a:pt x="159" y="155"/>
                    </a:lnTo>
                    <a:lnTo>
                      <a:pt x="159" y="153"/>
                    </a:lnTo>
                    <a:lnTo>
                      <a:pt x="161" y="153"/>
                    </a:lnTo>
                    <a:lnTo>
                      <a:pt x="159" y="153"/>
                    </a:lnTo>
                    <a:lnTo>
                      <a:pt x="161" y="153"/>
                    </a:lnTo>
                    <a:lnTo>
                      <a:pt x="159" y="153"/>
                    </a:lnTo>
                    <a:lnTo>
                      <a:pt x="159" y="151"/>
                    </a:lnTo>
                    <a:lnTo>
                      <a:pt x="161" y="151"/>
                    </a:lnTo>
                    <a:lnTo>
                      <a:pt x="163" y="151"/>
                    </a:lnTo>
                    <a:lnTo>
                      <a:pt x="161" y="151"/>
                    </a:lnTo>
                    <a:lnTo>
                      <a:pt x="163" y="151"/>
                    </a:lnTo>
                    <a:lnTo>
                      <a:pt x="163" y="150"/>
                    </a:lnTo>
                    <a:lnTo>
                      <a:pt x="165" y="150"/>
                    </a:lnTo>
                    <a:lnTo>
                      <a:pt x="163" y="150"/>
                    </a:lnTo>
                    <a:lnTo>
                      <a:pt x="163" y="148"/>
                    </a:lnTo>
                    <a:lnTo>
                      <a:pt x="165" y="148"/>
                    </a:lnTo>
                    <a:lnTo>
                      <a:pt x="165" y="150"/>
                    </a:lnTo>
                    <a:lnTo>
                      <a:pt x="165" y="148"/>
                    </a:lnTo>
                    <a:lnTo>
                      <a:pt x="165" y="150"/>
                    </a:lnTo>
                    <a:lnTo>
                      <a:pt x="167" y="150"/>
                    </a:lnTo>
                    <a:lnTo>
                      <a:pt x="167" y="148"/>
                    </a:lnTo>
                    <a:lnTo>
                      <a:pt x="167" y="150"/>
                    </a:lnTo>
                    <a:lnTo>
                      <a:pt x="168" y="148"/>
                    </a:lnTo>
                    <a:lnTo>
                      <a:pt x="168" y="150"/>
                    </a:lnTo>
                    <a:lnTo>
                      <a:pt x="167" y="150"/>
                    </a:lnTo>
                    <a:lnTo>
                      <a:pt x="168" y="150"/>
                    </a:lnTo>
                    <a:lnTo>
                      <a:pt x="168" y="151"/>
                    </a:lnTo>
                    <a:lnTo>
                      <a:pt x="168" y="153"/>
                    </a:lnTo>
                    <a:lnTo>
                      <a:pt x="170" y="153"/>
                    </a:lnTo>
                    <a:lnTo>
                      <a:pt x="170" y="155"/>
                    </a:lnTo>
                    <a:lnTo>
                      <a:pt x="170" y="157"/>
                    </a:lnTo>
                    <a:lnTo>
                      <a:pt x="168" y="159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4" y="159"/>
                    </a:lnTo>
                    <a:lnTo>
                      <a:pt x="174" y="161"/>
                    </a:lnTo>
                    <a:lnTo>
                      <a:pt x="176" y="161"/>
                    </a:lnTo>
                    <a:lnTo>
                      <a:pt x="174" y="161"/>
                    </a:lnTo>
                    <a:lnTo>
                      <a:pt x="176" y="161"/>
                    </a:lnTo>
                    <a:lnTo>
                      <a:pt x="176" y="159"/>
                    </a:lnTo>
                    <a:lnTo>
                      <a:pt x="176" y="157"/>
                    </a:lnTo>
                    <a:lnTo>
                      <a:pt x="178" y="157"/>
                    </a:lnTo>
                    <a:lnTo>
                      <a:pt x="180" y="157"/>
                    </a:lnTo>
                    <a:lnTo>
                      <a:pt x="182" y="157"/>
                    </a:lnTo>
                    <a:lnTo>
                      <a:pt x="182" y="155"/>
                    </a:lnTo>
                    <a:lnTo>
                      <a:pt x="182" y="157"/>
                    </a:lnTo>
                    <a:lnTo>
                      <a:pt x="184" y="157"/>
                    </a:lnTo>
                    <a:lnTo>
                      <a:pt x="184" y="159"/>
                    </a:lnTo>
                    <a:lnTo>
                      <a:pt x="186" y="159"/>
                    </a:lnTo>
                    <a:lnTo>
                      <a:pt x="186" y="161"/>
                    </a:lnTo>
                    <a:lnTo>
                      <a:pt x="188" y="161"/>
                    </a:lnTo>
                    <a:lnTo>
                      <a:pt x="190" y="161"/>
                    </a:lnTo>
                    <a:lnTo>
                      <a:pt x="190" y="159"/>
                    </a:lnTo>
                    <a:lnTo>
                      <a:pt x="190" y="161"/>
                    </a:lnTo>
                    <a:lnTo>
                      <a:pt x="190" y="163"/>
                    </a:lnTo>
                    <a:lnTo>
                      <a:pt x="192" y="163"/>
                    </a:lnTo>
                    <a:lnTo>
                      <a:pt x="193" y="163"/>
                    </a:lnTo>
                    <a:lnTo>
                      <a:pt x="193" y="161"/>
                    </a:lnTo>
                    <a:lnTo>
                      <a:pt x="195" y="161"/>
                    </a:lnTo>
                    <a:lnTo>
                      <a:pt x="197" y="161"/>
                    </a:lnTo>
                    <a:lnTo>
                      <a:pt x="199" y="161"/>
                    </a:lnTo>
                    <a:lnTo>
                      <a:pt x="201" y="161"/>
                    </a:lnTo>
                    <a:lnTo>
                      <a:pt x="201" y="163"/>
                    </a:lnTo>
                    <a:lnTo>
                      <a:pt x="203" y="163"/>
                    </a:lnTo>
                    <a:lnTo>
                      <a:pt x="205" y="163"/>
                    </a:lnTo>
                    <a:lnTo>
                      <a:pt x="207" y="163"/>
                    </a:lnTo>
                    <a:lnTo>
                      <a:pt x="205" y="163"/>
                    </a:lnTo>
                    <a:lnTo>
                      <a:pt x="205" y="165"/>
                    </a:lnTo>
                    <a:lnTo>
                      <a:pt x="207" y="165"/>
                    </a:lnTo>
                    <a:lnTo>
                      <a:pt x="207" y="167"/>
                    </a:lnTo>
                    <a:lnTo>
                      <a:pt x="207" y="169"/>
                    </a:lnTo>
                    <a:lnTo>
                      <a:pt x="209" y="169"/>
                    </a:lnTo>
                    <a:lnTo>
                      <a:pt x="209" y="171"/>
                    </a:lnTo>
                    <a:lnTo>
                      <a:pt x="211" y="171"/>
                    </a:lnTo>
                    <a:lnTo>
                      <a:pt x="213" y="171"/>
                    </a:lnTo>
                    <a:lnTo>
                      <a:pt x="213" y="173"/>
                    </a:lnTo>
                    <a:lnTo>
                      <a:pt x="213" y="174"/>
                    </a:lnTo>
                    <a:lnTo>
                      <a:pt x="215" y="174"/>
                    </a:lnTo>
                    <a:lnTo>
                      <a:pt x="215" y="176"/>
                    </a:lnTo>
                    <a:lnTo>
                      <a:pt x="215" y="178"/>
                    </a:lnTo>
                    <a:lnTo>
                      <a:pt x="216" y="178"/>
                    </a:lnTo>
                    <a:lnTo>
                      <a:pt x="216" y="180"/>
                    </a:lnTo>
                    <a:lnTo>
                      <a:pt x="218" y="180"/>
                    </a:lnTo>
                    <a:lnTo>
                      <a:pt x="218" y="182"/>
                    </a:lnTo>
                    <a:lnTo>
                      <a:pt x="216" y="182"/>
                    </a:lnTo>
                    <a:lnTo>
                      <a:pt x="218" y="182"/>
                    </a:lnTo>
                    <a:lnTo>
                      <a:pt x="218" y="184"/>
                    </a:lnTo>
                    <a:lnTo>
                      <a:pt x="220" y="186"/>
                    </a:lnTo>
                    <a:lnTo>
                      <a:pt x="220" y="188"/>
                    </a:lnTo>
                    <a:lnTo>
                      <a:pt x="220" y="190"/>
                    </a:lnTo>
                    <a:lnTo>
                      <a:pt x="222" y="190"/>
                    </a:lnTo>
                    <a:lnTo>
                      <a:pt x="222" y="192"/>
                    </a:lnTo>
                    <a:lnTo>
                      <a:pt x="224" y="192"/>
                    </a:lnTo>
                    <a:lnTo>
                      <a:pt x="226" y="192"/>
                    </a:lnTo>
                    <a:lnTo>
                      <a:pt x="226" y="194"/>
                    </a:lnTo>
                    <a:lnTo>
                      <a:pt x="228" y="194"/>
                    </a:lnTo>
                    <a:lnTo>
                      <a:pt x="228" y="192"/>
                    </a:lnTo>
                    <a:lnTo>
                      <a:pt x="230" y="192"/>
                    </a:lnTo>
                    <a:lnTo>
                      <a:pt x="230" y="194"/>
                    </a:lnTo>
                    <a:lnTo>
                      <a:pt x="232" y="194"/>
                    </a:lnTo>
                    <a:lnTo>
                      <a:pt x="234" y="194"/>
                    </a:lnTo>
                    <a:lnTo>
                      <a:pt x="234" y="196"/>
                    </a:lnTo>
                    <a:lnTo>
                      <a:pt x="234" y="198"/>
                    </a:lnTo>
                    <a:lnTo>
                      <a:pt x="234" y="199"/>
                    </a:lnTo>
                    <a:lnTo>
                      <a:pt x="234" y="201"/>
                    </a:lnTo>
                    <a:lnTo>
                      <a:pt x="234" y="203"/>
                    </a:lnTo>
                    <a:lnTo>
                      <a:pt x="234" y="205"/>
                    </a:lnTo>
                    <a:lnTo>
                      <a:pt x="232" y="205"/>
                    </a:lnTo>
                    <a:lnTo>
                      <a:pt x="232" y="207"/>
                    </a:lnTo>
                    <a:lnTo>
                      <a:pt x="230" y="207"/>
                    </a:lnTo>
                    <a:lnTo>
                      <a:pt x="230" y="209"/>
                    </a:lnTo>
                    <a:lnTo>
                      <a:pt x="232" y="209"/>
                    </a:lnTo>
                    <a:lnTo>
                      <a:pt x="232" y="211"/>
                    </a:lnTo>
                    <a:lnTo>
                      <a:pt x="232" y="213"/>
                    </a:lnTo>
                    <a:lnTo>
                      <a:pt x="234" y="213"/>
                    </a:lnTo>
                    <a:lnTo>
                      <a:pt x="232" y="213"/>
                    </a:lnTo>
                    <a:lnTo>
                      <a:pt x="232" y="215"/>
                    </a:lnTo>
                    <a:lnTo>
                      <a:pt x="232" y="217"/>
                    </a:lnTo>
                    <a:lnTo>
                      <a:pt x="230" y="217"/>
                    </a:lnTo>
                    <a:lnTo>
                      <a:pt x="228" y="217"/>
                    </a:lnTo>
                    <a:lnTo>
                      <a:pt x="228" y="219"/>
                    </a:lnTo>
                    <a:lnTo>
                      <a:pt x="226" y="219"/>
                    </a:lnTo>
                    <a:lnTo>
                      <a:pt x="226" y="221"/>
                    </a:lnTo>
                    <a:lnTo>
                      <a:pt x="224" y="221"/>
                    </a:lnTo>
                    <a:lnTo>
                      <a:pt x="224" y="223"/>
                    </a:lnTo>
                    <a:lnTo>
                      <a:pt x="222" y="223"/>
                    </a:lnTo>
                    <a:lnTo>
                      <a:pt x="220" y="223"/>
                    </a:lnTo>
                    <a:lnTo>
                      <a:pt x="218" y="223"/>
                    </a:lnTo>
                    <a:lnTo>
                      <a:pt x="216" y="223"/>
                    </a:lnTo>
                    <a:lnTo>
                      <a:pt x="216" y="224"/>
                    </a:lnTo>
                    <a:lnTo>
                      <a:pt x="216" y="226"/>
                    </a:lnTo>
                    <a:lnTo>
                      <a:pt x="215" y="226"/>
                    </a:lnTo>
                    <a:lnTo>
                      <a:pt x="213" y="226"/>
                    </a:lnTo>
                    <a:lnTo>
                      <a:pt x="211" y="226"/>
                    </a:lnTo>
                    <a:lnTo>
                      <a:pt x="209" y="228"/>
                    </a:lnTo>
                    <a:lnTo>
                      <a:pt x="209" y="230"/>
                    </a:lnTo>
                    <a:lnTo>
                      <a:pt x="207" y="230"/>
                    </a:lnTo>
                    <a:lnTo>
                      <a:pt x="205" y="230"/>
                    </a:lnTo>
                    <a:lnTo>
                      <a:pt x="203" y="230"/>
                    </a:lnTo>
                    <a:lnTo>
                      <a:pt x="203" y="228"/>
                    </a:lnTo>
                    <a:lnTo>
                      <a:pt x="201" y="228"/>
                    </a:lnTo>
                    <a:lnTo>
                      <a:pt x="201" y="226"/>
                    </a:lnTo>
                    <a:lnTo>
                      <a:pt x="199" y="226"/>
                    </a:lnTo>
                    <a:lnTo>
                      <a:pt x="199" y="224"/>
                    </a:lnTo>
                    <a:lnTo>
                      <a:pt x="197" y="224"/>
                    </a:lnTo>
                    <a:lnTo>
                      <a:pt x="199" y="224"/>
                    </a:lnTo>
                    <a:lnTo>
                      <a:pt x="197" y="224"/>
                    </a:lnTo>
                    <a:lnTo>
                      <a:pt x="197" y="223"/>
                    </a:lnTo>
                    <a:lnTo>
                      <a:pt x="195" y="223"/>
                    </a:lnTo>
                    <a:lnTo>
                      <a:pt x="193" y="223"/>
                    </a:lnTo>
                    <a:lnTo>
                      <a:pt x="192" y="223"/>
                    </a:lnTo>
                    <a:lnTo>
                      <a:pt x="190" y="223"/>
                    </a:lnTo>
                    <a:lnTo>
                      <a:pt x="190" y="221"/>
                    </a:lnTo>
                    <a:lnTo>
                      <a:pt x="188" y="221"/>
                    </a:lnTo>
                    <a:lnTo>
                      <a:pt x="186" y="221"/>
                    </a:lnTo>
                    <a:lnTo>
                      <a:pt x="184" y="219"/>
                    </a:lnTo>
                    <a:lnTo>
                      <a:pt x="182" y="219"/>
                    </a:lnTo>
                    <a:lnTo>
                      <a:pt x="180" y="219"/>
                    </a:lnTo>
                    <a:lnTo>
                      <a:pt x="178" y="219"/>
                    </a:lnTo>
                    <a:lnTo>
                      <a:pt x="176" y="219"/>
                    </a:lnTo>
                    <a:lnTo>
                      <a:pt x="176" y="221"/>
                    </a:lnTo>
                    <a:lnTo>
                      <a:pt x="176" y="219"/>
                    </a:lnTo>
                    <a:lnTo>
                      <a:pt x="174" y="219"/>
                    </a:lnTo>
                    <a:lnTo>
                      <a:pt x="172" y="219"/>
                    </a:lnTo>
                    <a:lnTo>
                      <a:pt x="170" y="219"/>
                    </a:lnTo>
                    <a:lnTo>
                      <a:pt x="170" y="221"/>
                    </a:lnTo>
                    <a:lnTo>
                      <a:pt x="168" y="221"/>
                    </a:lnTo>
                    <a:lnTo>
                      <a:pt x="167" y="221"/>
                    </a:lnTo>
                    <a:lnTo>
                      <a:pt x="165" y="221"/>
                    </a:lnTo>
                    <a:lnTo>
                      <a:pt x="163" y="221"/>
                    </a:lnTo>
                    <a:lnTo>
                      <a:pt x="163" y="219"/>
                    </a:lnTo>
                    <a:lnTo>
                      <a:pt x="161" y="219"/>
                    </a:lnTo>
                    <a:lnTo>
                      <a:pt x="159" y="219"/>
                    </a:lnTo>
                    <a:lnTo>
                      <a:pt x="159" y="221"/>
                    </a:lnTo>
                    <a:lnTo>
                      <a:pt x="157" y="221"/>
                    </a:lnTo>
                    <a:lnTo>
                      <a:pt x="155" y="221"/>
                    </a:lnTo>
                    <a:lnTo>
                      <a:pt x="155" y="219"/>
                    </a:lnTo>
                    <a:lnTo>
                      <a:pt x="153" y="219"/>
                    </a:lnTo>
                    <a:lnTo>
                      <a:pt x="153" y="217"/>
                    </a:lnTo>
                    <a:lnTo>
                      <a:pt x="151" y="217"/>
                    </a:lnTo>
                    <a:lnTo>
                      <a:pt x="149" y="217"/>
                    </a:lnTo>
                    <a:lnTo>
                      <a:pt x="149" y="215"/>
                    </a:lnTo>
                    <a:lnTo>
                      <a:pt x="149" y="217"/>
                    </a:lnTo>
                    <a:lnTo>
                      <a:pt x="149" y="215"/>
                    </a:lnTo>
                    <a:lnTo>
                      <a:pt x="147" y="215"/>
                    </a:lnTo>
                    <a:lnTo>
                      <a:pt x="145" y="215"/>
                    </a:lnTo>
                    <a:lnTo>
                      <a:pt x="145" y="217"/>
                    </a:lnTo>
                    <a:lnTo>
                      <a:pt x="144" y="217"/>
                    </a:lnTo>
                    <a:lnTo>
                      <a:pt x="142" y="217"/>
                    </a:lnTo>
                    <a:lnTo>
                      <a:pt x="142" y="219"/>
                    </a:lnTo>
                    <a:lnTo>
                      <a:pt x="140" y="219"/>
                    </a:lnTo>
                    <a:lnTo>
                      <a:pt x="138" y="219"/>
                    </a:lnTo>
                    <a:lnTo>
                      <a:pt x="136" y="219"/>
                    </a:lnTo>
                    <a:lnTo>
                      <a:pt x="134" y="219"/>
                    </a:lnTo>
                    <a:lnTo>
                      <a:pt x="134" y="217"/>
                    </a:lnTo>
                    <a:lnTo>
                      <a:pt x="134" y="219"/>
                    </a:lnTo>
                    <a:lnTo>
                      <a:pt x="134" y="217"/>
                    </a:lnTo>
                    <a:lnTo>
                      <a:pt x="134" y="219"/>
                    </a:lnTo>
                    <a:lnTo>
                      <a:pt x="132" y="219"/>
                    </a:lnTo>
                    <a:lnTo>
                      <a:pt x="130" y="219"/>
                    </a:lnTo>
                    <a:lnTo>
                      <a:pt x="130" y="217"/>
                    </a:lnTo>
                    <a:lnTo>
                      <a:pt x="128" y="217"/>
                    </a:lnTo>
                    <a:lnTo>
                      <a:pt x="128" y="215"/>
                    </a:lnTo>
                    <a:lnTo>
                      <a:pt x="128" y="217"/>
                    </a:lnTo>
                    <a:lnTo>
                      <a:pt x="128" y="215"/>
                    </a:lnTo>
                    <a:lnTo>
                      <a:pt x="126" y="215"/>
                    </a:lnTo>
                    <a:lnTo>
                      <a:pt x="124" y="215"/>
                    </a:lnTo>
                    <a:lnTo>
                      <a:pt x="124" y="217"/>
                    </a:lnTo>
                    <a:lnTo>
                      <a:pt x="122" y="217"/>
                    </a:lnTo>
                    <a:lnTo>
                      <a:pt x="122" y="215"/>
                    </a:lnTo>
                    <a:lnTo>
                      <a:pt x="122" y="217"/>
                    </a:lnTo>
                    <a:lnTo>
                      <a:pt x="120" y="215"/>
                    </a:lnTo>
                    <a:lnTo>
                      <a:pt x="122" y="215"/>
                    </a:lnTo>
                    <a:lnTo>
                      <a:pt x="120" y="215"/>
                    </a:lnTo>
                    <a:lnTo>
                      <a:pt x="120" y="213"/>
                    </a:lnTo>
                    <a:lnTo>
                      <a:pt x="119" y="213"/>
                    </a:lnTo>
                    <a:lnTo>
                      <a:pt x="117" y="213"/>
                    </a:lnTo>
                    <a:lnTo>
                      <a:pt x="115" y="213"/>
                    </a:lnTo>
                    <a:lnTo>
                      <a:pt x="115" y="211"/>
                    </a:lnTo>
                    <a:lnTo>
                      <a:pt x="115" y="213"/>
                    </a:lnTo>
                    <a:lnTo>
                      <a:pt x="115" y="211"/>
                    </a:lnTo>
                    <a:lnTo>
                      <a:pt x="113" y="211"/>
                    </a:lnTo>
                    <a:lnTo>
                      <a:pt x="111" y="211"/>
                    </a:lnTo>
                    <a:lnTo>
                      <a:pt x="111" y="213"/>
                    </a:lnTo>
                    <a:lnTo>
                      <a:pt x="109" y="213"/>
                    </a:lnTo>
                    <a:lnTo>
                      <a:pt x="107" y="213"/>
                    </a:lnTo>
                    <a:lnTo>
                      <a:pt x="107" y="211"/>
                    </a:lnTo>
                    <a:lnTo>
                      <a:pt x="107" y="213"/>
                    </a:lnTo>
                    <a:lnTo>
                      <a:pt x="105" y="213"/>
                    </a:lnTo>
                    <a:lnTo>
                      <a:pt x="107" y="211"/>
                    </a:lnTo>
                    <a:lnTo>
                      <a:pt x="107" y="209"/>
                    </a:lnTo>
                    <a:lnTo>
                      <a:pt x="109" y="207"/>
                    </a:lnTo>
                    <a:lnTo>
                      <a:pt x="107" y="207"/>
                    </a:lnTo>
                    <a:lnTo>
                      <a:pt x="109" y="207"/>
                    </a:lnTo>
                    <a:lnTo>
                      <a:pt x="109" y="205"/>
                    </a:lnTo>
                    <a:lnTo>
                      <a:pt x="109" y="203"/>
                    </a:lnTo>
                    <a:lnTo>
                      <a:pt x="109" y="201"/>
                    </a:lnTo>
                    <a:lnTo>
                      <a:pt x="107" y="201"/>
                    </a:lnTo>
                    <a:lnTo>
                      <a:pt x="107" y="199"/>
                    </a:lnTo>
                    <a:lnTo>
                      <a:pt x="105" y="199"/>
                    </a:lnTo>
                    <a:lnTo>
                      <a:pt x="105" y="201"/>
                    </a:lnTo>
                    <a:lnTo>
                      <a:pt x="103" y="201"/>
                    </a:lnTo>
                    <a:lnTo>
                      <a:pt x="101" y="201"/>
                    </a:lnTo>
                    <a:lnTo>
                      <a:pt x="101" y="203"/>
                    </a:lnTo>
                    <a:lnTo>
                      <a:pt x="99" y="203"/>
                    </a:lnTo>
                    <a:lnTo>
                      <a:pt x="99" y="205"/>
                    </a:lnTo>
                    <a:lnTo>
                      <a:pt x="97" y="205"/>
                    </a:lnTo>
                    <a:lnTo>
                      <a:pt x="97" y="207"/>
                    </a:lnTo>
                    <a:lnTo>
                      <a:pt x="96" y="205"/>
                    </a:lnTo>
                    <a:lnTo>
                      <a:pt x="94" y="205"/>
                    </a:lnTo>
                    <a:lnTo>
                      <a:pt x="94" y="207"/>
                    </a:lnTo>
                    <a:lnTo>
                      <a:pt x="92" y="207"/>
                    </a:lnTo>
                    <a:lnTo>
                      <a:pt x="90" y="207"/>
                    </a:lnTo>
                    <a:lnTo>
                      <a:pt x="90" y="205"/>
                    </a:lnTo>
                    <a:lnTo>
                      <a:pt x="90" y="203"/>
                    </a:lnTo>
                    <a:lnTo>
                      <a:pt x="90" y="205"/>
                    </a:lnTo>
                    <a:lnTo>
                      <a:pt x="88" y="205"/>
                    </a:lnTo>
                    <a:lnTo>
                      <a:pt x="88" y="203"/>
                    </a:lnTo>
                    <a:lnTo>
                      <a:pt x="86" y="203"/>
                    </a:lnTo>
                    <a:lnTo>
                      <a:pt x="86" y="201"/>
                    </a:lnTo>
                    <a:lnTo>
                      <a:pt x="86" y="199"/>
                    </a:lnTo>
                    <a:lnTo>
                      <a:pt x="88" y="199"/>
                    </a:lnTo>
                    <a:lnTo>
                      <a:pt x="86" y="199"/>
                    </a:lnTo>
                    <a:lnTo>
                      <a:pt x="86" y="198"/>
                    </a:lnTo>
                    <a:lnTo>
                      <a:pt x="88" y="198"/>
                    </a:lnTo>
                    <a:lnTo>
                      <a:pt x="90" y="196"/>
                    </a:lnTo>
                    <a:lnTo>
                      <a:pt x="88" y="196"/>
                    </a:lnTo>
                    <a:lnTo>
                      <a:pt x="88" y="194"/>
                    </a:lnTo>
                    <a:lnTo>
                      <a:pt x="86" y="194"/>
                    </a:lnTo>
                    <a:lnTo>
                      <a:pt x="86" y="192"/>
                    </a:lnTo>
                    <a:lnTo>
                      <a:pt x="84" y="192"/>
                    </a:lnTo>
                    <a:lnTo>
                      <a:pt x="86" y="192"/>
                    </a:lnTo>
                    <a:lnTo>
                      <a:pt x="88" y="190"/>
                    </a:lnTo>
                    <a:lnTo>
                      <a:pt x="90" y="190"/>
                    </a:lnTo>
                    <a:lnTo>
                      <a:pt x="92" y="190"/>
                    </a:lnTo>
                    <a:lnTo>
                      <a:pt x="92" y="188"/>
                    </a:lnTo>
                    <a:lnTo>
                      <a:pt x="92" y="186"/>
                    </a:lnTo>
                    <a:lnTo>
                      <a:pt x="94" y="184"/>
                    </a:lnTo>
                    <a:lnTo>
                      <a:pt x="92" y="182"/>
                    </a:lnTo>
                    <a:lnTo>
                      <a:pt x="94" y="180"/>
                    </a:lnTo>
                    <a:lnTo>
                      <a:pt x="92" y="178"/>
                    </a:lnTo>
                    <a:lnTo>
                      <a:pt x="90" y="176"/>
                    </a:lnTo>
                    <a:lnTo>
                      <a:pt x="90" y="174"/>
                    </a:lnTo>
                    <a:lnTo>
                      <a:pt x="90" y="176"/>
                    </a:lnTo>
                    <a:lnTo>
                      <a:pt x="88" y="176"/>
                    </a:lnTo>
                    <a:lnTo>
                      <a:pt x="88" y="174"/>
                    </a:lnTo>
                    <a:lnTo>
                      <a:pt x="88" y="176"/>
                    </a:lnTo>
                    <a:lnTo>
                      <a:pt x="86" y="178"/>
                    </a:lnTo>
                    <a:lnTo>
                      <a:pt x="84" y="178"/>
                    </a:lnTo>
                    <a:lnTo>
                      <a:pt x="82" y="178"/>
                    </a:lnTo>
                    <a:lnTo>
                      <a:pt x="80" y="178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6" y="178"/>
                    </a:lnTo>
                    <a:lnTo>
                      <a:pt x="74" y="178"/>
                    </a:lnTo>
                    <a:lnTo>
                      <a:pt x="72" y="178"/>
                    </a:lnTo>
                    <a:lnTo>
                      <a:pt x="72" y="176"/>
                    </a:lnTo>
                    <a:lnTo>
                      <a:pt x="72" y="174"/>
                    </a:lnTo>
                    <a:lnTo>
                      <a:pt x="71" y="174"/>
                    </a:lnTo>
                    <a:lnTo>
                      <a:pt x="71" y="173"/>
                    </a:lnTo>
                    <a:lnTo>
                      <a:pt x="71" y="171"/>
                    </a:lnTo>
                    <a:lnTo>
                      <a:pt x="71" y="169"/>
                    </a:lnTo>
                    <a:lnTo>
                      <a:pt x="71" y="167"/>
                    </a:lnTo>
                    <a:lnTo>
                      <a:pt x="71" y="165"/>
                    </a:lnTo>
                    <a:lnTo>
                      <a:pt x="71" y="163"/>
                    </a:lnTo>
                    <a:lnTo>
                      <a:pt x="69" y="165"/>
                    </a:lnTo>
                    <a:lnTo>
                      <a:pt x="69" y="163"/>
                    </a:lnTo>
                    <a:lnTo>
                      <a:pt x="67" y="163"/>
                    </a:lnTo>
                    <a:lnTo>
                      <a:pt x="67" y="161"/>
                    </a:lnTo>
                    <a:lnTo>
                      <a:pt x="65" y="161"/>
                    </a:lnTo>
                    <a:lnTo>
                      <a:pt x="65" y="159"/>
                    </a:lnTo>
                    <a:lnTo>
                      <a:pt x="63" y="159"/>
                    </a:lnTo>
                    <a:lnTo>
                      <a:pt x="65" y="159"/>
                    </a:lnTo>
                    <a:lnTo>
                      <a:pt x="63" y="159"/>
                    </a:lnTo>
                    <a:lnTo>
                      <a:pt x="61" y="159"/>
                    </a:lnTo>
                    <a:lnTo>
                      <a:pt x="61" y="157"/>
                    </a:lnTo>
                    <a:lnTo>
                      <a:pt x="59" y="157"/>
                    </a:lnTo>
                    <a:lnTo>
                      <a:pt x="59" y="155"/>
                    </a:lnTo>
                    <a:lnTo>
                      <a:pt x="59" y="153"/>
                    </a:lnTo>
                    <a:lnTo>
                      <a:pt x="59" y="151"/>
                    </a:lnTo>
                    <a:lnTo>
                      <a:pt x="57" y="151"/>
                    </a:lnTo>
                    <a:lnTo>
                      <a:pt x="59" y="151"/>
                    </a:lnTo>
                    <a:lnTo>
                      <a:pt x="59" y="150"/>
                    </a:lnTo>
                    <a:lnTo>
                      <a:pt x="57" y="150"/>
                    </a:lnTo>
                    <a:lnTo>
                      <a:pt x="59" y="150"/>
                    </a:lnTo>
                    <a:lnTo>
                      <a:pt x="57" y="150"/>
                    </a:lnTo>
                    <a:lnTo>
                      <a:pt x="57" y="148"/>
                    </a:lnTo>
                    <a:lnTo>
                      <a:pt x="57" y="146"/>
                    </a:lnTo>
                    <a:lnTo>
                      <a:pt x="55" y="146"/>
                    </a:lnTo>
                    <a:lnTo>
                      <a:pt x="55" y="144"/>
                    </a:lnTo>
                    <a:lnTo>
                      <a:pt x="55" y="142"/>
                    </a:lnTo>
                    <a:lnTo>
                      <a:pt x="53" y="142"/>
                    </a:lnTo>
                    <a:lnTo>
                      <a:pt x="53" y="140"/>
                    </a:lnTo>
                    <a:lnTo>
                      <a:pt x="53" y="138"/>
                    </a:lnTo>
                    <a:lnTo>
                      <a:pt x="51" y="138"/>
                    </a:lnTo>
                    <a:lnTo>
                      <a:pt x="51" y="136"/>
                    </a:lnTo>
                    <a:lnTo>
                      <a:pt x="51" y="134"/>
                    </a:lnTo>
                    <a:lnTo>
                      <a:pt x="51" y="132"/>
                    </a:lnTo>
                    <a:lnTo>
                      <a:pt x="49" y="132"/>
                    </a:lnTo>
                    <a:lnTo>
                      <a:pt x="49" y="130"/>
                    </a:lnTo>
                    <a:lnTo>
                      <a:pt x="48" y="130"/>
                    </a:lnTo>
                    <a:lnTo>
                      <a:pt x="48" y="128"/>
                    </a:lnTo>
                    <a:lnTo>
                      <a:pt x="48" y="126"/>
                    </a:lnTo>
                    <a:lnTo>
                      <a:pt x="48" y="125"/>
                    </a:lnTo>
                    <a:lnTo>
                      <a:pt x="48" y="123"/>
                    </a:lnTo>
                    <a:lnTo>
                      <a:pt x="48" y="121"/>
                    </a:lnTo>
                    <a:lnTo>
                      <a:pt x="48" y="119"/>
                    </a:lnTo>
                    <a:lnTo>
                      <a:pt x="46" y="119"/>
                    </a:lnTo>
                    <a:lnTo>
                      <a:pt x="46" y="117"/>
                    </a:lnTo>
                    <a:lnTo>
                      <a:pt x="44" y="117"/>
                    </a:lnTo>
                    <a:lnTo>
                      <a:pt x="44" y="115"/>
                    </a:lnTo>
                    <a:lnTo>
                      <a:pt x="42" y="113"/>
                    </a:lnTo>
                    <a:lnTo>
                      <a:pt x="42" y="111"/>
                    </a:lnTo>
                    <a:lnTo>
                      <a:pt x="42" y="109"/>
                    </a:lnTo>
                    <a:lnTo>
                      <a:pt x="40" y="109"/>
                    </a:lnTo>
                    <a:lnTo>
                      <a:pt x="40" y="107"/>
                    </a:lnTo>
                    <a:lnTo>
                      <a:pt x="40" y="105"/>
                    </a:lnTo>
                    <a:lnTo>
                      <a:pt x="40" y="103"/>
                    </a:lnTo>
                    <a:lnTo>
                      <a:pt x="40" y="102"/>
                    </a:lnTo>
                    <a:lnTo>
                      <a:pt x="40" y="100"/>
                    </a:lnTo>
                    <a:lnTo>
                      <a:pt x="40" y="98"/>
                    </a:lnTo>
                    <a:lnTo>
                      <a:pt x="38" y="98"/>
                    </a:lnTo>
                    <a:lnTo>
                      <a:pt x="38" y="96"/>
                    </a:lnTo>
                    <a:lnTo>
                      <a:pt x="38" y="94"/>
                    </a:lnTo>
                    <a:lnTo>
                      <a:pt x="38" y="92"/>
                    </a:lnTo>
                    <a:lnTo>
                      <a:pt x="38" y="90"/>
                    </a:lnTo>
                    <a:lnTo>
                      <a:pt x="38" y="88"/>
                    </a:lnTo>
                    <a:lnTo>
                      <a:pt x="38" y="86"/>
                    </a:lnTo>
                    <a:lnTo>
                      <a:pt x="36" y="86"/>
                    </a:lnTo>
                    <a:lnTo>
                      <a:pt x="36" y="84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4" y="80"/>
                    </a:lnTo>
                    <a:lnTo>
                      <a:pt x="32" y="80"/>
                    </a:lnTo>
                    <a:lnTo>
                      <a:pt x="11" y="80"/>
                    </a:lnTo>
                    <a:lnTo>
                      <a:pt x="11" y="78"/>
                    </a:lnTo>
                    <a:lnTo>
                      <a:pt x="9" y="78"/>
                    </a:lnTo>
                    <a:lnTo>
                      <a:pt x="9" y="77"/>
                    </a:lnTo>
                    <a:lnTo>
                      <a:pt x="7" y="77"/>
                    </a:lnTo>
                    <a:lnTo>
                      <a:pt x="7" y="75"/>
                    </a:lnTo>
                    <a:lnTo>
                      <a:pt x="5" y="73"/>
                    </a:lnTo>
                    <a:lnTo>
                      <a:pt x="3" y="73"/>
                    </a:lnTo>
                    <a:lnTo>
                      <a:pt x="3" y="71"/>
                    </a:lnTo>
                    <a:lnTo>
                      <a:pt x="1" y="71"/>
                    </a:lnTo>
                    <a:lnTo>
                      <a:pt x="0" y="71"/>
                    </a:lnTo>
                    <a:lnTo>
                      <a:pt x="0" y="69"/>
                    </a:lnTo>
                    <a:lnTo>
                      <a:pt x="0" y="67"/>
                    </a:lnTo>
                    <a:lnTo>
                      <a:pt x="1" y="67"/>
                    </a:lnTo>
                    <a:lnTo>
                      <a:pt x="1" y="65"/>
                    </a:lnTo>
                    <a:lnTo>
                      <a:pt x="3" y="65"/>
                    </a:lnTo>
                    <a:lnTo>
                      <a:pt x="3" y="63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7" y="61"/>
                    </a:lnTo>
                    <a:lnTo>
                      <a:pt x="7" y="59"/>
                    </a:lnTo>
                    <a:lnTo>
                      <a:pt x="9" y="57"/>
                    </a:lnTo>
                    <a:lnTo>
                      <a:pt x="9" y="55"/>
                    </a:lnTo>
                    <a:lnTo>
                      <a:pt x="11" y="55"/>
                    </a:lnTo>
                    <a:lnTo>
                      <a:pt x="11" y="54"/>
                    </a:lnTo>
                    <a:lnTo>
                      <a:pt x="13" y="48"/>
                    </a:lnTo>
                    <a:lnTo>
                      <a:pt x="13" y="44"/>
                    </a:lnTo>
                    <a:lnTo>
                      <a:pt x="13" y="42"/>
                    </a:lnTo>
                    <a:lnTo>
                      <a:pt x="15" y="42"/>
                    </a:lnTo>
                    <a:lnTo>
                      <a:pt x="15" y="40"/>
                    </a:lnTo>
                    <a:lnTo>
                      <a:pt x="13" y="40"/>
                    </a:lnTo>
                    <a:lnTo>
                      <a:pt x="13" y="38"/>
                    </a:lnTo>
                    <a:lnTo>
                      <a:pt x="13" y="36"/>
                    </a:lnTo>
                    <a:lnTo>
                      <a:pt x="23" y="36"/>
                    </a:lnTo>
                    <a:lnTo>
                      <a:pt x="24" y="34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4"/>
                    </a:lnTo>
                    <a:lnTo>
                      <a:pt x="36" y="32"/>
                    </a:lnTo>
                    <a:lnTo>
                      <a:pt x="38" y="32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42" name="Freeform 4873">
                <a:extLst>
                  <a:ext uri="{FF2B5EF4-FFF2-40B4-BE49-F238E27FC236}">
                    <a16:creationId xmlns:a16="http://schemas.microsoft.com/office/drawing/2014/main" id="{5692ACA9-FE7A-4C60-73A2-E7AB04CCA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333" y="1745284"/>
                <a:ext cx="334597" cy="251671"/>
              </a:xfrm>
              <a:custGeom>
                <a:avLst/>
                <a:gdLst>
                  <a:gd name="T0" fmla="*/ 6 w 347"/>
                  <a:gd name="T1" fmla="*/ 207 h 261"/>
                  <a:gd name="T2" fmla="*/ 4 w 347"/>
                  <a:gd name="T3" fmla="*/ 188 h 261"/>
                  <a:gd name="T4" fmla="*/ 11 w 347"/>
                  <a:gd name="T5" fmla="*/ 172 h 261"/>
                  <a:gd name="T6" fmla="*/ 23 w 347"/>
                  <a:gd name="T7" fmla="*/ 169 h 261"/>
                  <a:gd name="T8" fmla="*/ 31 w 347"/>
                  <a:gd name="T9" fmla="*/ 151 h 261"/>
                  <a:gd name="T10" fmla="*/ 32 w 347"/>
                  <a:gd name="T11" fmla="*/ 132 h 261"/>
                  <a:gd name="T12" fmla="*/ 48 w 347"/>
                  <a:gd name="T13" fmla="*/ 136 h 261"/>
                  <a:gd name="T14" fmla="*/ 69 w 347"/>
                  <a:gd name="T15" fmla="*/ 134 h 261"/>
                  <a:gd name="T16" fmla="*/ 67 w 347"/>
                  <a:gd name="T17" fmla="*/ 113 h 261"/>
                  <a:gd name="T18" fmla="*/ 50 w 347"/>
                  <a:gd name="T19" fmla="*/ 101 h 261"/>
                  <a:gd name="T20" fmla="*/ 31 w 347"/>
                  <a:gd name="T21" fmla="*/ 111 h 261"/>
                  <a:gd name="T22" fmla="*/ 19 w 347"/>
                  <a:gd name="T23" fmla="*/ 96 h 261"/>
                  <a:gd name="T24" fmla="*/ 19 w 347"/>
                  <a:gd name="T25" fmla="*/ 84 h 261"/>
                  <a:gd name="T26" fmla="*/ 34 w 347"/>
                  <a:gd name="T27" fmla="*/ 67 h 261"/>
                  <a:gd name="T28" fmla="*/ 57 w 347"/>
                  <a:gd name="T29" fmla="*/ 63 h 261"/>
                  <a:gd name="T30" fmla="*/ 79 w 347"/>
                  <a:gd name="T31" fmla="*/ 67 h 261"/>
                  <a:gd name="T32" fmla="*/ 94 w 347"/>
                  <a:gd name="T33" fmla="*/ 63 h 261"/>
                  <a:gd name="T34" fmla="*/ 90 w 347"/>
                  <a:gd name="T35" fmla="*/ 36 h 261"/>
                  <a:gd name="T36" fmla="*/ 86 w 347"/>
                  <a:gd name="T37" fmla="*/ 17 h 261"/>
                  <a:gd name="T38" fmla="*/ 104 w 347"/>
                  <a:gd name="T39" fmla="*/ 23 h 261"/>
                  <a:gd name="T40" fmla="*/ 123 w 347"/>
                  <a:gd name="T41" fmla="*/ 28 h 261"/>
                  <a:gd name="T42" fmla="*/ 146 w 347"/>
                  <a:gd name="T43" fmla="*/ 28 h 261"/>
                  <a:gd name="T44" fmla="*/ 153 w 347"/>
                  <a:gd name="T45" fmla="*/ 48 h 261"/>
                  <a:gd name="T46" fmla="*/ 161 w 347"/>
                  <a:gd name="T47" fmla="*/ 71 h 261"/>
                  <a:gd name="T48" fmla="*/ 171 w 347"/>
                  <a:gd name="T49" fmla="*/ 88 h 261"/>
                  <a:gd name="T50" fmla="*/ 184 w 347"/>
                  <a:gd name="T51" fmla="*/ 78 h 261"/>
                  <a:gd name="T52" fmla="*/ 209 w 347"/>
                  <a:gd name="T53" fmla="*/ 67 h 261"/>
                  <a:gd name="T54" fmla="*/ 223 w 347"/>
                  <a:gd name="T55" fmla="*/ 48 h 261"/>
                  <a:gd name="T56" fmla="*/ 232 w 347"/>
                  <a:gd name="T57" fmla="*/ 30 h 261"/>
                  <a:gd name="T58" fmla="*/ 249 w 347"/>
                  <a:gd name="T59" fmla="*/ 17 h 261"/>
                  <a:gd name="T60" fmla="*/ 274 w 347"/>
                  <a:gd name="T61" fmla="*/ 11 h 261"/>
                  <a:gd name="T62" fmla="*/ 297 w 347"/>
                  <a:gd name="T63" fmla="*/ 19 h 261"/>
                  <a:gd name="T64" fmla="*/ 317 w 347"/>
                  <a:gd name="T65" fmla="*/ 19 h 261"/>
                  <a:gd name="T66" fmla="*/ 326 w 347"/>
                  <a:gd name="T67" fmla="*/ 3 h 261"/>
                  <a:gd name="T68" fmla="*/ 342 w 347"/>
                  <a:gd name="T69" fmla="*/ 17 h 261"/>
                  <a:gd name="T70" fmla="*/ 342 w 347"/>
                  <a:gd name="T71" fmla="*/ 46 h 261"/>
                  <a:gd name="T72" fmla="*/ 336 w 347"/>
                  <a:gd name="T73" fmla="*/ 69 h 261"/>
                  <a:gd name="T74" fmla="*/ 332 w 347"/>
                  <a:gd name="T75" fmla="*/ 92 h 261"/>
                  <a:gd name="T76" fmla="*/ 328 w 347"/>
                  <a:gd name="T77" fmla="*/ 111 h 261"/>
                  <a:gd name="T78" fmla="*/ 319 w 347"/>
                  <a:gd name="T79" fmla="*/ 128 h 261"/>
                  <a:gd name="T80" fmla="*/ 303 w 347"/>
                  <a:gd name="T81" fmla="*/ 128 h 261"/>
                  <a:gd name="T82" fmla="*/ 282 w 347"/>
                  <a:gd name="T83" fmla="*/ 126 h 261"/>
                  <a:gd name="T84" fmla="*/ 263 w 347"/>
                  <a:gd name="T85" fmla="*/ 124 h 261"/>
                  <a:gd name="T86" fmla="*/ 240 w 347"/>
                  <a:gd name="T87" fmla="*/ 132 h 261"/>
                  <a:gd name="T88" fmla="*/ 223 w 347"/>
                  <a:gd name="T89" fmla="*/ 149 h 261"/>
                  <a:gd name="T90" fmla="*/ 217 w 347"/>
                  <a:gd name="T91" fmla="*/ 163 h 261"/>
                  <a:gd name="T92" fmla="*/ 192 w 347"/>
                  <a:gd name="T93" fmla="*/ 167 h 261"/>
                  <a:gd name="T94" fmla="*/ 171 w 347"/>
                  <a:gd name="T95" fmla="*/ 170 h 261"/>
                  <a:gd name="T96" fmla="*/ 155 w 347"/>
                  <a:gd name="T97" fmla="*/ 190 h 261"/>
                  <a:gd name="T98" fmla="*/ 157 w 347"/>
                  <a:gd name="T99" fmla="*/ 213 h 261"/>
                  <a:gd name="T100" fmla="*/ 155 w 347"/>
                  <a:gd name="T101" fmla="*/ 234 h 261"/>
                  <a:gd name="T102" fmla="*/ 152 w 347"/>
                  <a:gd name="T103" fmla="*/ 253 h 261"/>
                  <a:gd name="T104" fmla="*/ 132 w 347"/>
                  <a:gd name="T105" fmla="*/ 253 h 261"/>
                  <a:gd name="T106" fmla="*/ 119 w 347"/>
                  <a:gd name="T107" fmla="*/ 234 h 261"/>
                  <a:gd name="T108" fmla="*/ 102 w 347"/>
                  <a:gd name="T109" fmla="*/ 228 h 261"/>
                  <a:gd name="T110" fmla="*/ 84 w 347"/>
                  <a:gd name="T111" fmla="*/ 226 h 261"/>
                  <a:gd name="T112" fmla="*/ 77 w 347"/>
                  <a:gd name="T113" fmla="*/ 215 h 261"/>
                  <a:gd name="T114" fmla="*/ 69 w 347"/>
                  <a:gd name="T115" fmla="*/ 222 h 261"/>
                  <a:gd name="T116" fmla="*/ 52 w 347"/>
                  <a:gd name="T117" fmla="*/ 205 h 261"/>
                  <a:gd name="T118" fmla="*/ 40 w 347"/>
                  <a:gd name="T119" fmla="*/ 207 h 261"/>
                  <a:gd name="T120" fmla="*/ 31 w 347"/>
                  <a:gd name="T121" fmla="*/ 228 h 26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347" h="261">
                    <a:moveTo>
                      <a:pt x="17" y="224"/>
                    </a:moveTo>
                    <a:lnTo>
                      <a:pt x="15" y="224"/>
                    </a:lnTo>
                    <a:lnTo>
                      <a:pt x="15" y="222"/>
                    </a:lnTo>
                    <a:lnTo>
                      <a:pt x="13" y="222"/>
                    </a:lnTo>
                    <a:lnTo>
                      <a:pt x="13" y="220"/>
                    </a:lnTo>
                    <a:lnTo>
                      <a:pt x="11" y="220"/>
                    </a:lnTo>
                    <a:lnTo>
                      <a:pt x="11" y="218"/>
                    </a:lnTo>
                    <a:lnTo>
                      <a:pt x="9" y="218"/>
                    </a:lnTo>
                    <a:lnTo>
                      <a:pt x="8" y="218"/>
                    </a:lnTo>
                    <a:lnTo>
                      <a:pt x="8" y="217"/>
                    </a:lnTo>
                    <a:lnTo>
                      <a:pt x="8" y="215"/>
                    </a:lnTo>
                    <a:lnTo>
                      <a:pt x="8" y="213"/>
                    </a:lnTo>
                    <a:lnTo>
                      <a:pt x="6" y="213"/>
                    </a:lnTo>
                    <a:lnTo>
                      <a:pt x="6" y="211"/>
                    </a:lnTo>
                    <a:lnTo>
                      <a:pt x="6" y="209"/>
                    </a:lnTo>
                    <a:lnTo>
                      <a:pt x="4" y="209"/>
                    </a:lnTo>
                    <a:lnTo>
                      <a:pt x="6" y="209"/>
                    </a:lnTo>
                    <a:lnTo>
                      <a:pt x="6" y="207"/>
                    </a:lnTo>
                    <a:lnTo>
                      <a:pt x="4" y="207"/>
                    </a:lnTo>
                    <a:lnTo>
                      <a:pt x="6" y="207"/>
                    </a:lnTo>
                    <a:lnTo>
                      <a:pt x="4" y="207"/>
                    </a:lnTo>
                    <a:lnTo>
                      <a:pt x="6" y="205"/>
                    </a:lnTo>
                    <a:lnTo>
                      <a:pt x="6" y="203"/>
                    </a:lnTo>
                    <a:lnTo>
                      <a:pt x="6" y="201"/>
                    </a:lnTo>
                    <a:lnTo>
                      <a:pt x="4" y="201"/>
                    </a:lnTo>
                    <a:lnTo>
                      <a:pt x="2" y="201"/>
                    </a:lnTo>
                    <a:lnTo>
                      <a:pt x="2" y="199"/>
                    </a:lnTo>
                    <a:lnTo>
                      <a:pt x="2" y="197"/>
                    </a:lnTo>
                    <a:lnTo>
                      <a:pt x="0" y="197"/>
                    </a:lnTo>
                    <a:lnTo>
                      <a:pt x="0" y="195"/>
                    </a:lnTo>
                    <a:lnTo>
                      <a:pt x="0" y="193"/>
                    </a:lnTo>
                    <a:lnTo>
                      <a:pt x="2" y="193"/>
                    </a:lnTo>
                    <a:lnTo>
                      <a:pt x="2" y="192"/>
                    </a:lnTo>
                    <a:lnTo>
                      <a:pt x="2" y="190"/>
                    </a:lnTo>
                    <a:lnTo>
                      <a:pt x="2" y="188"/>
                    </a:lnTo>
                    <a:lnTo>
                      <a:pt x="4" y="188"/>
                    </a:lnTo>
                    <a:lnTo>
                      <a:pt x="2" y="188"/>
                    </a:lnTo>
                    <a:lnTo>
                      <a:pt x="2" y="186"/>
                    </a:lnTo>
                    <a:lnTo>
                      <a:pt x="2" y="184"/>
                    </a:lnTo>
                    <a:lnTo>
                      <a:pt x="4" y="184"/>
                    </a:lnTo>
                    <a:lnTo>
                      <a:pt x="4" y="182"/>
                    </a:lnTo>
                    <a:lnTo>
                      <a:pt x="6" y="182"/>
                    </a:lnTo>
                    <a:lnTo>
                      <a:pt x="6" y="180"/>
                    </a:lnTo>
                    <a:lnTo>
                      <a:pt x="6" y="178"/>
                    </a:lnTo>
                    <a:lnTo>
                      <a:pt x="8" y="178"/>
                    </a:lnTo>
                    <a:lnTo>
                      <a:pt x="8" y="176"/>
                    </a:lnTo>
                    <a:lnTo>
                      <a:pt x="9" y="176"/>
                    </a:lnTo>
                    <a:lnTo>
                      <a:pt x="9" y="178"/>
                    </a:lnTo>
                    <a:lnTo>
                      <a:pt x="9" y="176"/>
                    </a:lnTo>
                    <a:lnTo>
                      <a:pt x="8" y="176"/>
                    </a:lnTo>
                    <a:lnTo>
                      <a:pt x="8" y="174"/>
                    </a:lnTo>
                    <a:lnTo>
                      <a:pt x="8" y="172"/>
                    </a:lnTo>
                    <a:lnTo>
                      <a:pt x="9" y="172"/>
                    </a:lnTo>
                    <a:lnTo>
                      <a:pt x="11" y="172"/>
                    </a:lnTo>
                    <a:lnTo>
                      <a:pt x="13" y="172"/>
                    </a:lnTo>
                    <a:lnTo>
                      <a:pt x="15" y="172"/>
                    </a:lnTo>
                    <a:lnTo>
                      <a:pt x="15" y="174"/>
                    </a:lnTo>
                    <a:lnTo>
                      <a:pt x="17" y="174"/>
                    </a:lnTo>
                    <a:lnTo>
                      <a:pt x="17" y="176"/>
                    </a:lnTo>
                    <a:lnTo>
                      <a:pt x="17" y="178"/>
                    </a:lnTo>
                    <a:lnTo>
                      <a:pt x="19" y="178"/>
                    </a:lnTo>
                    <a:lnTo>
                      <a:pt x="19" y="180"/>
                    </a:lnTo>
                    <a:lnTo>
                      <a:pt x="21" y="180"/>
                    </a:lnTo>
                    <a:lnTo>
                      <a:pt x="21" y="178"/>
                    </a:lnTo>
                    <a:lnTo>
                      <a:pt x="23" y="178"/>
                    </a:lnTo>
                    <a:lnTo>
                      <a:pt x="23" y="176"/>
                    </a:lnTo>
                    <a:lnTo>
                      <a:pt x="23" y="174"/>
                    </a:lnTo>
                    <a:lnTo>
                      <a:pt x="23" y="172"/>
                    </a:lnTo>
                    <a:lnTo>
                      <a:pt x="25" y="172"/>
                    </a:lnTo>
                    <a:lnTo>
                      <a:pt x="25" y="170"/>
                    </a:lnTo>
                    <a:lnTo>
                      <a:pt x="25" y="169"/>
                    </a:lnTo>
                    <a:lnTo>
                      <a:pt x="23" y="169"/>
                    </a:lnTo>
                    <a:lnTo>
                      <a:pt x="25" y="169"/>
                    </a:lnTo>
                    <a:lnTo>
                      <a:pt x="25" y="167"/>
                    </a:lnTo>
                    <a:lnTo>
                      <a:pt x="27" y="167"/>
                    </a:lnTo>
                    <a:lnTo>
                      <a:pt x="27" y="165"/>
                    </a:lnTo>
                    <a:lnTo>
                      <a:pt x="25" y="165"/>
                    </a:lnTo>
                    <a:lnTo>
                      <a:pt x="27" y="165"/>
                    </a:lnTo>
                    <a:lnTo>
                      <a:pt x="27" y="163"/>
                    </a:lnTo>
                    <a:lnTo>
                      <a:pt x="27" y="161"/>
                    </a:lnTo>
                    <a:lnTo>
                      <a:pt x="27" y="163"/>
                    </a:lnTo>
                    <a:lnTo>
                      <a:pt x="27" y="161"/>
                    </a:lnTo>
                    <a:lnTo>
                      <a:pt x="29" y="161"/>
                    </a:lnTo>
                    <a:lnTo>
                      <a:pt x="29" y="159"/>
                    </a:lnTo>
                    <a:lnTo>
                      <a:pt x="29" y="157"/>
                    </a:lnTo>
                    <a:lnTo>
                      <a:pt x="31" y="157"/>
                    </a:lnTo>
                    <a:lnTo>
                      <a:pt x="32" y="155"/>
                    </a:lnTo>
                    <a:lnTo>
                      <a:pt x="32" y="153"/>
                    </a:lnTo>
                    <a:lnTo>
                      <a:pt x="31" y="153"/>
                    </a:lnTo>
                    <a:lnTo>
                      <a:pt x="31" y="151"/>
                    </a:lnTo>
                    <a:lnTo>
                      <a:pt x="31" y="149"/>
                    </a:lnTo>
                    <a:lnTo>
                      <a:pt x="32" y="149"/>
                    </a:lnTo>
                    <a:lnTo>
                      <a:pt x="32" y="147"/>
                    </a:lnTo>
                    <a:lnTo>
                      <a:pt x="31" y="147"/>
                    </a:lnTo>
                    <a:lnTo>
                      <a:pt x="32" y="145"/>
                    </a:lnTo>
                    <a:lnTo>
                      <a:pt x="31" y="145"/>
                    </a:lnTo>
                    <a:lnTo>
                      <a:pt x="29" y="145"/>
                    </a:lnTo>
                    <a:lnTo>
                      <a:pt x="29" y="144"/>
                    </a:lnTo>
                    <a:lnTo>
                      <a:pt x="27" y="144"/>
                    </a:lnTo>
                    <a:lnTo>
                      <a:pt x="27" y="142"/>
                    </a:lnTo>
                    <a:lnTo>
                      <a:pt x="27" y="140"/>
                    </a:lnTo>
                    <a:lnTo>
                      <a:pt x="27" y="138"/>
                    </a:lnTo>
                    <a:lnTo>
                      <a:pt x="27" y="136"/>
                    </a:lnTo>
                    <a:lnTo>
                      <a:pt x="29" y="136"/>
                    </a:lnTo>
                    <a:lnTo>
                      <a:pt x="31" y="136"/>
                    </a:lnTo>
                    <a:lnTo>
                      <a:pt x="31" y="134"/>
                    </a:lnTo>
                    <a:lnTo>
                      <a:pt x="32" y="134"/>
                    </a:lnTo>
                    <a:lnTo>
                      <a:pt x="32" y="132"/>
                    </a:lnTo>
                    <a:lnTo>
                      <a:pt x="32" y="134"/>
                    </a:lnTo>
                    <a:lnTo>
                      <a:pt x="34" y="134"/>
                    </a:lnTo>
                    <a:lnTo>
                      <a:pt x="34" y="132"/>
                    </a:lnTo>
                    <a:lnTo>
                      <a:pt x="34" y="130"/>
                    </a:lnTo>
                    <a:lnTo>
                      <a:pt x="34" y="132"/>
                    </a:lnTo>
                    <a:lnTo>
                      <a:pt x="36" y="132"/>
                    </a:lnTo>
                    <a:lnTo>
                      <a:pt x="36" y="134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0" y="136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4" y="134"/>
                    </a:lnTo>
                    <a:lnTo>
                      <a:pt x="44" y="132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48" y="134"/>
                    </a:lnTo>
                    <a:lnTo>
                      <a:pt x="48" y="136"/>
                    </a:lnTo>
                    <a:lnTo>
                      <a:pt x="50" y="136"/>
                    </a:lnTo>
                    <a:lnTo>
                      <a:pt x="50" y="138"/>
                    </a:lnTo>
                    <a:lnTo>
                      <a:pt x="52" y="138"/>
                    </a:lnTo>
                    <a:lnTo>
                      <a:pt x="54" y="138"/>
                    </a:lnTo>
                    <a:lnTo>
                      <a:pt x="56" y="138"/>
                    </a:lnTo>
                    <a:lnTo>
                      <a:pt x="57" y="138"/>
                    </a:lnTo>
                    <a:lnTo>
                      <a:pt x="59" y="138"/>
                    </a:lnTo>
                    <a:lnTo>
                      <a:pt x="61" y="138"/>
                    </a:lnTo>
                    <a:lnTo>
                      <a:pt x="61" y="140"/>
                    </a:lnTo>
                    <a:lnTo>
                      <a:pt x="61" y="138"/>
                    </a:lnTo>
                    <a:lnTo>
                      <a:pt x="61" y="140"/>
                    </a:lnTo>
                    <a:lnTo>
                      <a:pt x="63" y="140"/>
                    </a:lnTo>
                    <a:lnTo>
                      <a:pt x="63" y="138"/>
                    </a:lnTo>
                    <a:lnTo>
                      <a:pt x="65" y="138"/>
                    </a:lnTo>
                    <a:lnTo>
                      <a:pt x="67" y="138"/>
                    </a:lnTo>
                    <a:lnTo>
                      <a:pt x="69" y="138"/>
                    </a:lnTo>
                    <a:lnTo>
                      <a:pt x="69" y="136"/>
                    </a:lnTo>
                    <a:lnTo>
                      <a:pt x="69" y="134"/>
                    </a:lnTo>
                    <a:lnTo>
                      <a:pt x="69" y="132"/>
                    </a:lnTo>
                    <a:lnTo>
                      <a:pt x="69" y="130"/>
                    </a:lnTo>
                    <a:lnTo>
                      <a:pt x="71" y="130"/>
                    </a:lnTo>
                    <a:lnTo>
                      <a:pt x="71" y="128"/>
                    </a:lnTo>
                    <a:lnTo>
                      <a:pt x="73" y="126"/>
                    </a:lnTo>
                    <a:lnTo>
                      <a:pt x="75" y="126"/>
                    </a:lnTo>
                    <a:lnTo>
                      <a:pt x="77" y="126"/>
                    </a:lnTo>
                    <a:lnTo>
                      <a:pt x="77" y="124"/>
                    </a:lnTo>
                    <a:lnTo>
                      <a:pt x="77" y="122"/>
                    </a:lnTo>
                    <a:lnTo>
                      <a:pt x="77" y="121"/>
                    </a:lnTo>
                    <a:lnTo>
                      <a:pt x="77" y="119"/>
                    </a:lnTo>
                    <a:lnTo>
                      <a:pt x="77" y="117"/>
                    </a:lnTo>
                    <a:lnTo>
                      <a:pt x="75" y="117"/>
                    </a:lnTo>
                    <a:lnTo>
                      <a:pt x="73" y="117"/>
                    </a:lnTo>
                    <a:lnTo>
                      <a:pt x="73" y="115"/>
                    </a:lnTo>
                    <a:lnTo>
                      <a:pt x="71" y="115"/>
                    </a:lnTo>
                    <a:lnTo>
                      <a:pt x="69" y="115"/>
                    </a:lnTo>
                    <a:lnTo>
                      <a:pt x="67" y="113"/>
                    </a:lnTo>
                    <a:lnTo>
                      <a:pt x="65" y="113"/>
                    </a:lnTo>
                    <a:lnTo>
                      <a:pt x="65" y="111"/>
                    </a:lnTo>
                    <a:lnTo>
                      <a:pt x="63" y="111"/>
                    </a:lnTo>
                    <a:lnTo>
                      <a:pt x="63" y="109"/>
                    </a:lnTo>
                    <a:lnTo>
                      <a:pt x="61" y="109"/>
                    </a:lnTo>
                    <a:lnTo>
                      <a:pt x="59" y="109"/>
                    </a:lnTo>
                    <a:lnTo>
                      <a:pt x="59" y="107"/>
                    </a:lnTo>
                    <a:lnTo>
                      <a:pt x="57" y="105"/>
                    </a:lnTo>
                    <a:lnTo>
                      <a:pt x="57" y="103"/>
                    </a:lnTo>
                    <a:lnTo>
                      <a:pt x="56" y="105"/>
                    </a:lnTo>
                    <a:lnTo>
                      <a:pt x="56" y="103"/>
                    </a:lnTo>
                    <a:lnTo>
                      <a:pt x="54" y="103"/>
                    </a:lnTo>
                    <a:lnTo>
                      <a:pt x="54" y="101"/>
                    </a:lnTo>
                    <a:lnTo>
                      <a:pt x="52" y="101"/>
                    </a:lnTo>
                    <a:lnTo>
                      <a:pt x="52" y="103"/>
                    </a:lnTo>
                    <a:lnTo>
                      <a:pt x="50" y="101"/>
                    </a:lnTo>
                    <a:lnTo>
                      <a:pt x="50" y="103"/>
                    </a:lnTo>
                    <a:lnTo>
                      <a:pt x="50" y="101"/>
                    </a:lnTo>
                    <a:lnTo>
                      <a:pt x="48" y="103"/>
                    </a:lnTo>
                    <a:lnTo>
                      <a:pt x="48" y="105"/>
                    </a:lnTo>
                    <a:lnTo>
                      <a:pt x="46" y="105"/>
                    </a:lnTo>
                    <a:lnTo>
                      <a:pt x="48" y="105"/>
                    </a:lnTo>
                    <a:lnTo>
                      <a:pt x="46" y="105"/>
                    </a:lnTo>
                    <a:lnTo>
                      <a:pt x="44" y="105"/>
                    </a:lnTo>
                    <a:lnTo>
                      <a:pt x="42" y="105"/>
                    </a:lnTo>
                    <a:lnTo>
                      <a:pt x="40" y="105"/>
                    </a:lnTo>
                    <a:lnTo>
                      <a:pt x="40" y="107"/>
                    </a:lnTo>
                    <a:lnTo>
                      <a:pt x="38" y="107"/>
                    </a:lnTo>
                    <a:lnTo>
                      <a:pt x="38" y="109"/>
                    </a:lnTo>
                    <a:lnTo>
                      <a:pt x="36" y="109"/>
                    </a:lnTo>
                    <a:lnTo>
                      <a:pt x="36" y="111"/>
                    </a:lnTo>
                    <a:lnTo>
                      <a:pt x="34" y="111"/>
                    </a:lnTo>
                    <a:lnTo>
                      <a:pt x="34" y="109"/>
                    </a:lnTo>
                    <a:lnTo>
                      <a:pt x="34" y="111"/>
                    </a:lnTo>
                    <a:lnTo>
                      <a:pt x="32" y="111"/>
                    </a:lnTo>
                    <a:lnTo>
                      <a:pt x="31" y="111"/>
                    </a:lnTo>
                    <a:lnTo>
                      <a:pt x="29" y="111"/>
                    </a:lnTo>
                    <a:lnTo>
                      <a:pt x="27" y="111"/>
                    </a:lnTo>
                    <a:lnTo>
                      <a:pt x="25" y="111"/>
                    </a:lnTo>
                    <a:lnTo>
                      <a:pt x="23" y="111"/>
                    </a:lnTo>
                    <a:lnTo>
                      <a:pt x="23" y="109"/>
                    </a:lnTo>
                    <a:lnTo>
                      <a:pt x="21" y="109"/>
                    </a:lnTo>
                    <a:lnTo>
                      <a:pt x="19" y="109"/>
                    </a:lnTo>
                    <a:lnTo>
                      <a:pt x="17" y="109"/>
                    </a:lnTo>
                    <a:lnTo>
                      <a:pt x="17" y="107"/>
                    </a:lnTo>
                    <a:lnTo>
                      <a:pt x="17" y="105"/>
                    </a:lnTo>
                    <a:lnTo>
                      <a:pt x="19" y="105"/>
                    </a:lnTo>
                    <a:lnTo>
                      <a:pt x="19" y="103"/>
                    </a:lnTo>
                    <a:lnTo>
                      <a:pt x="17" y="103"/>
                    </a:lnTo>
                    <a:lnTo>
                      <a:pt x="19" y="103"/>
                    </a:lnTo>
                    <a:lnTo>
                      <a:pt x="19" y="101"/>
                    </a:lnTo>
                    <a:lnTo>
                      <a:pt x="19" y="99"/>
                    </a:lnTo>
                    <a:lnTo>
                      <a:pt x="19" y="97"/>
                    </a:lnTo>
                    <a:lnTo>
                      <a:pt x="19" y="96"/>
                    </a:lnTo>
                    <a:lnTo>
                      <a:pt x="19" y="94"/>
                    </a:lnTo>
                    <a:lnTo>
                      <a:pt x="17" y="94"/>
                    </a:lnTo>
                    <a:lnTo>
                      <a:pt x="17" y="92"/>
                    </a:lnTo>
                    <a:lnTo>
                      <a:pt x="17" y="90"/>
                    </a:lnTo>
                    <a:lnTo>
                      <a:pt x="19" y="90"/>
                    </a:lnTo>
                    <a:lnTo>
                      <a:pt x="19" y="88"/>
                    </a:lnTo>
                    <a:lnTo>
                      <a:pt x="19" y="90"/>
                    </a:lnTo>
                    <a:lnTo>
                      <a:pt x="17" y="90"/>
                    </a:lnTo>
                    <a:lnTo>
                      <a:pt x="17" y="88"/>
                    </a:lnTo>
                    <a:lnTo>
                      <a:pt x="19" y="88"/>
                    </a:lnTo>
                    <a:lnTo>
                      <a:pt x="17" y="88"/>
                    </a:lnTo>
                    <a:lnTo>
                      <a:pt x="17" y="86"/>
                    </a:lnTo>
                    <a:lnTo>
                      <a:pt x="19" y="86"/>
                    </a:lnTo>
                    <a:lnTo>
                      <a:pt x="17" y="86"/>
                    </a:lnTo>
                    <a:lnTo>
                      <a:pt x="19" y="86"/>
                    </a:lnTo>
                    <a:lnTo>
                      <a:pt x="19" y="84"/>
                    </a:lnTo>
                    <a:lnTo>
                      <a:pt x="17" y="84"/>
                    </a:lnTo>
                    <a:lnTo>
                      <a:pt x="19" y="84"/>
                    </a:lnTo>
                    <a:lnTo>
                      <a:pt x="19" y="82"/>
                    </a:lnTo>
                    <a:lnTo>
                      <a:pt x="19" y="80"/>
                    </a:lnTo>
                    <a:lnTo>
                      <a:pt x="19" y="78"/>
                    </a:lnTo>
                    <a:lnTo>
                      <a:pt x="17" y="78"/>
                    </a:lnTo>
                    <a:lnTo>
                      <a:pt x="17" y="76"/>
                    </a:lnTo>
                    <a:lnTo>
                      <a:pt x="19" y="76"/>
                    </a:lnTo>
                    <a:lnTo>
                      <a:pt x="21" y="78"/>
                    </a:lnTo>
                    <a:lnTo>
                      <a:pt x="23" y="78"/>
                    </a:lnTo>
                    <a:lnTo>
                      <a:pt x="25" y="76"/>
                    </a:lnTo>
                    <a:lnTo>
                      <a:pt x="25" y="74"/>
                    </a:lnTo>
                    <a:lnTo>
                      <a:pt x="27" y="73"/>
                    </a:lnTo>
                    <a:lnTo>
                      <a:pt x="29" y="73"/>
                    </a:lnTo>
                    <a:lnTo>
                      <a:pt x="29" y="71"/>
                    </a:lnTo>
                    <a:lnTo>
                      <a:pt x="31" y="71"/>
                    </a:lnTo>
                    <a:lnTo>
                      <a:pt x="31" y="69"/>
                    </a:lnTo>
                    <a:lnTo>
                      <a:pt x="32" y="69"/>
                    </a:lnTo>
                    <a:lnTo>
                      <a:pt x="32" y="67"/>
                    </a:lnTo>
                    <a:lnTo>
                      <a:pt x="34" y="67"/>
                    </a:lnTo>
                    <a:lnTo>
                      <a:pt x="36" y="65"/>
                    </a:lnTo>
                    <a:lnTo>
                      <a:pt x="38" y="63"/>
                    </a:lnTo>
                    <a:lnTo>
                      <a:pt x="38" y="65"/>
                    </a:lnTo>
                    <a:lnTo>
                      <a:pt x="40" y="65"/>
                    </a:lnTo>
                    <a:lnTo>
                      <a:pt x="40" y="63"/>
                    </a:lnTo>
                    <a:lnTo>
                      <a:pt x="42" y="63"/>
                    </a:lnTo>
                    <a:lnTo>
                      <a:pt x="42" y="61"/>
                    </a:lnTo>
                    <a:lnTo>
                      <a:pt x="44" y="61"/>
                    </a:lnTo>
                    <a:lnTo>
                      <a:pt x="46" y="61"/>
                    </a:lnTo>
                    <a:lnTo>
                      <a:pt x="48" y="61"/>
                    </a:lnTo>
                    <a:lnTo>
                      <a:pt x="48" y="59"/>
                    </a:lnTo>
                    <a:lnTo>
                      <a:pt x="50" y="59"/>
                    </a:lnTo>
                    <a:lnTo>
                      <a:pt x="52" y="57"/>
                    </a:lnTo>
                    <a:lnTo>
                      <a:pt x="52" y="59"/>
                    </a:lnTo>
                    <a:lnTo>
                      <a:pt x="54" y="61"/>
                    </a:lnTo>
                    <a:lnTo>
                      <a:pt x="56" y="61"/>
                    </a:lnTo>
                    <a:lnTo>
                      <a:pt x="56" y="63"/>
                    </a:lnTo>
                    <a:lnTo>
                      <a:pt x="57" y="63"/>
                    </a:lnTo>
                    <a:lnTo>
                      <a:pt x="57" y="65"/>
                    </a:lnTo>
                    <a:lnTo>
                      <a:pt x="59" y="67"/>
                    </a:lnTo>
                    <a:lnTo>
                      <a:pt x="59" y="69"/>
                    </a:lnTo>
                    <a:lnTo>
                      <a:pt x="61" y="69"/>
                    </a:lnTo>
                    <a:lnTo>
                      <a:pt x="63" y="69"/>
                    </a:lnTo>
                    <a:lnTo>
                      <a:pt x="65" y="69"/>
                    </a:lnTo>
                    <a:lnTo>
                      <a:pt x="65" y="67"/>
                    </a:lnTo>
                    <a:lnTo>
                      <a:pt x="67" y="67"/>
                    </a:lnTo>
                    <a:lnTo>
                      <a:pt x="69" y="67"/>
                    </a:lnTo>
                    <a:lnTo>
                      <a:pt x="71" y="67"/>
                    </a:lnTo>
                    <a:lnTo>
                      <a:pt x="71" y="69"/>
                    </a:lnTo>
                    <a:lnTo>
                      <a:pt x="71" y="67"/>
                    </a:lnTo>
                    <a:lnTo>
                      <a:pt x="73" y="67"/>
                    </a:lnTo>
                    <a:lnTo>
                      <a:pt x="75" y="67"/>
                    </a:lnTo>
                    <a:lnTo>
                      <a:pt x="77" y="67"/>
                    </a:lnTo>
                    <a:lnTo>
                      <a:pt x="77" y="69"/>
                    </a:lnTo>
                    <a:lnTo>
                      <a:pt x="79" y="69"/>
                    </a:lnTo>
                    <a:lnTo>
                      <a:pt x="79" y="67"/>
                    </a:lnTo>
                    <a:lnTo>
                      <a:pt x="79" y="69"/>
                    </a:lnTo>
                    <a:lnTo>
                      <a:pt x="80" y="69"/>
                    </a:lnTo>
                    <a:lnTo>
                      <a:pt x="80" y="67"/>
                    </a:lnTo>
                    <a:lnTo>
                      <a:pt x="82" y="67"/>
                    </a:lnTo>
                    <a:lnTo>
                      <a:pt x="84" y="67"/>
                    </a:lnTo>
                    <a:lnTo>
                      <a:pt x="84" y="69"/>
                    </a:lnTo>
                    <a:lnTo>
                      <a:pt x="86" y="69"/>
                    </a:lnTo>
                    <a:lnTo>
                      <a:pt x="88" y="69"/>
                    </a:lnTo>
                    <a:lnTo>
                      <a:pt x="88" y="71"/>
                    </a:lnTo>
                    <a:lnTo>
                      <a:pt x="88" y="69"/>
                    </a:lnTo>
                    <a:lnTo>
                      <a:pt x="88" y="71"/>
                    </a:lnTo>
                    <a:lnTo>
                      <a:pt x="90" y="71"/>
                    </a:lnTo>
                    <a:lnTo>
                      <a:pt x="92" y="71"/>
                    </a:lnTo>
                    <a:lnTo>
                      <a:pt x="94" y="71"/>
                    </a:lnTo>
                    <a:lnTo>
                      <a:pt x="94" y="69"/>
                    </a:lnTo>
                    <a:lnTo>
                      <a:pt x="94" y="67"/>
                    </a:lnTo>
                    <a:lnTo>
                      <a:pt x="94" y="65"/>
                    </a:lnTo>
                    <a:lnTo>
                      <a:pt x="94" y="63"/>
                    </a:lnTo>
                    <a:lnTo>
                      <a:pt x="92" y="61"/>
                    </a:lnTo>
                    <a:lnTo>
                      <a:pt x="92" y="59"/>
                    </a:lnTo>
                    <a:lnTo>
                      <a:pt x="92" y="57"/>
                    </a:lnTo>
                    <a:lnTo>
                      <a:pt x="92" y="55"/>
                    </a:lnTo>
                    <a:lnTo>
                      <a:pt x="94" y="55"/>
                    </a:lnTo>
                    <a:lnTo>
                      <a:pt x="92" y="55"/>
                    </a:lnTo>
                    <a:lnTo>
                      <a:pt x="92" y="53"/>
                    </a:lnTo>
                    <a:lnTo>
                      <a:pt x="92" y="51"/>
                    </a:lnTo>
                    <a:lnTo>
                      <a:pt x="92" y="49"/>
                    </a:lnTo>
                    <a:lnTo>
                      <a:pt x="92" y="48"/>
                    </a:lnTo>
                    <a:lnTo>
                      <a:pt x="92" y="46"/>
                    </a:lnTo>
                    <a:lnTo>
                      <a:pt x="92" y="44"/>
                    </a:lnTo>
                    <a:lnTo>
                      <a:pt x="90" y="44"/>
                    </a:lnTo>
                    <a:lnTo>
                      <a:pt x="90" y="42"/>
                    </a:lnTo>
                    <a:lnTo>
                      <a:pt x="92" y="42"/>
                    </a:lnTo>
                    <a:lnTo>
                      <a:pt x="90" y="40"/>
                    </a:lnTo>
                    <a:lnTo>
                      <a:pt x="90" y="38"/>
                    </a:lnTo>
                    <a:lnTo>
                      <a:pt x="90" y="36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2" y="32"/>
                    </a:lnTo>
                    <a:lnTo>
                      <a:pt x="94" y="32"/>
                    </a:lnTo>
                    <a:lnTo>
                      <a:pt x="94" y="30"/>
                    </a:lnTo>
                    <a:lnTo>
                      <a:pt x="94" y="28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8"/>
                    </a:lnTo>
                    <a:lnTo>
                      <a:pt x="88" y="26"/>
                    </a:lnTo>
                    <a:lnTo>
                      <a:pt x="86" y="26"/>
                    </a:lnTo>
                    <a:lnTo>
                      <a:pt x="86" y="25"/>
                    </a:lnTo>
                    <a:lnTo>
                      <a:pt x="86" y="23"/>
                    </a:lnTo>
                    <a:lnTo>
                      <a:pt x="86" y="21"/>
                    </a:lnTo>
                    <a:lnTo>
                      <a:pt x="86" y="19"/>
                    </a:lnTo>
                    <a:lnTo>
                      <a:pt x="88" y="19"/>
                    </a:lnTo>
                    <a:lnTo>
                      <a:pt x="88" y="17"/>
                    </a:lnTo>
                    <a:lnTo>
                      <a:pt x="86" y="17"/>
                    </a:lnTo>
                    <a:lnTo>
                      <a:pt x="86" y="15"/>
                    </a:lnTo>
                    <a:lnTo>
                      <a:pt x="86" y="13"/>
                    </a:lnTo>
                    <a:lnTo>
                      <a:pt x="86" y="11"/>
                    </a:lnTo>
                    <a:lnTo>
                      <a:pt x="88" y="11"/>
                    </a:lnTo>
                    <a:lnTo>
                      <a:pt x="90" y="11"/>
                    </a:lnTo>
                    <a:lnTo>
                      <a:pt x="90" y="13"/>
                    </a:lnTo>
                    <a:lnTo>
                      <a:pt x="92" y="13"/>
                    </a:lnTo>
                    <a:lnTo>
                      <a:pt x="92" y="15"/>
                    </a:lnTo>
                    <a:lnTo>
                      <a:pt x="94" y="15"/>
                    </a:lnTo>
                    <a:lnTo>
                      <a:pt x="96" y="15"/>
                    </a:lnTo>
                    <a:lnTo>
                      <a:pt x="98" y="15"/>
                    </a:lnTo>
                    <a:lnTo>
                      <a:pt x="100" y="15"/>
                    </a:lnTo>
                    <a:lnTo>
                      <a:pt x="100" y="17"/>
                    </a:lnTo>
                    <a:lnTo>
                      <a:pt x="102" y="17"/>
                    </a:lnTo>
                    <a:lnTo>
                      <a:pt x="102" y="19"/>
                    </a:lnTo>
                    <a:lnTo>
                      <a:pt x="102" y="21"/>
                    </a:lnTo>
                    <a:lnTo>
                      <a:pt x="104" y="21"/>
                    </a:lnTo>
                    <a:lnTo>
                      <a:pt x="104" y="23"/>
                    </a:lnTo>
                    <a:lnTo>
                      <a:pt x="104" y="25"/>
                    </a:lnTo>
                    <a:lnTo>
                      <a:pt x="105" y="25"/>
                    </a:lnTo>
                    <a:lnTo>
                      <a:pt x="105" y="23"/>
                    </a:lnTo>
                    <a:lnTo>
                      <a:pt x="107" y="23"/>
                    </a:lnTo>
                    <a:lnTo>
                      <a:pt x="107" y="25"/>
                    </a:lnTo>
                    <a:lnTo>
                      <a:pt x="109" y="25"/>
                    </a:lnTo>
                    <a:lnTo>
                      <a:pt x="109" y="26"/>
                    </a:lnTo>
                    <a:lnTo>
                      <a:pt x="111" y="26"/>
                    </a:lnTo>
                    <a:lnTo>
                      <a:pt x="111" y="25"/>
                    </a:lnTo>
                    <a:lnTo>
                      <a:pt x="113" y="25"/>
                    </a:lnTo>
                    <a:lnTo>
                      <a:pt x="113" y="26"/>
                    </a:lnTo>
                    <a:lnTo>
                      <a:pt x="115" y="26"/>
                    </a:lnTo>
                    <a:lnTo>
                      <a:pt x="117" y="28"/>
                    </a:lnTo>
                    <a:lnTo>
                      <a:pt x="117" y="30"/>
                    </a:lnTo>
                    <a:lnTo>
                      <a:pt x="119" y="30"/>
                    </a:lnTo>
                    <a:lnTo>
                      <a:pt x="121" y="30"/>
                    </a:lnTo>
                    <a:lnTo>
                      <a:pt x="123" y="30"/>
                    </a:lnTo>
                    <a:lnTo>
                      <a:pt x="123" y="28"/>
                    </a:lnTo>
                    <a:lnTo>
                      <a:pt x="125" y="28"/>
                    </a:lnTo>
                    <a:lnTo>
                      <a:pt x="125" y="26"/>
                    </a:lnTo>
                    <a:lnTo>
                      <a:pt x="127" y="26"/>
                    </a:lnTo>
                    <a:lnTo>
                      <a:pt x="128" y="26"/>
                    </a:lnTo>
                    <a:lnTo>
                      <a:pt x="128" y="25"/>
                    </a:lnTo>
                    <a:lnTo>
                      <a:pt x="130" y="25"/>
                    </a:lnTo>
                    <a:lnTo>
                      <a:pt x="130" y="23"/>
                    </a:lnTo>
                    <a:lnTo>
                      <a:pt x="132" y="23"/>
                    </a:lnTo>
                    <a:lnTo>
                      <a:pt x="134" y="23"/>
                    </a:lnTo>
                    <a:lnTo>
                      <a:pt x="136" y="23"/>
                    </a:lnTo>
                    <a:lnTo>
                      <a:pt x="136" y="25"/>
                    </a:lnTo>
                    <a:lnTo>
                      <a:pt x="138" y="25"/>
                    </a:lnTo>
                    <a:lnTo>
                      <a:pt x="138" y="26"/>
                    </a:lnTo>
                    <a:lnTo>
                      <a:pt x="140" y="26"/>
                    </a:lnTo>
                    <a:lnTo>
                      <a:pt x="142" y="26"/>
                    </a:lnTo>
                    <a:lnTo>
                      <a:pt x="142" y="28"/>
                    </a:lnTo>
                    <a:lnTo>
                      <a:pt x="144" y="28"/>
                    </a:lnTo>
                    <a:lnTo>
                      <a:pt x="146" y="28"/>
                    </a:lnTo>
                    <a:lnTo>
                      <a:pt x="146" y="30"/>
                    </a:lnTo>
                    <a:lnTo>
                      <a:pt x="148" y="30"/>
                    </a:lnTo>
                    <a:lnTo>
                      <a:pt x="148" y="32"/>
                    </a:lnTo>
                    <a:lnTo>
                      <a:pt x="148" y="34"/>
                    </a:lnTo>
                    <a:lnTo>
                      <a:pt x="148" y="36"/>
                    </a:lnTo>
                    <a:lnTo>
                      <a:pt x="148" y="38"/>
                    </a:lnTo>
                    <a:lnTo>
                      <a:pt x="148" y="40"/>
                    </a:lnTo>
                    <a:lnTo>
                      <a:pt x="146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4" y="44"/>
                    </a:lnTo>
                    <a:lnTo>
                      <a:pt x="146" y="44"/>
                    </a:lnTo>
                    <a:lnTo>
                      <a:pt x="146" y="46"/>
                    </a:lnTo>
                    <a:lnTo>
                      <a:pt x="148" y="46"/>
                    </a:lnTo>
                    <a:lnTo>
                      <a:pt x="148" y="48"/>
                    </a:lnTo>
                    <a:lnTo>
                      <a:pt x="150" y="48"/>
                    </a:lnTo>
                    <a:lnTo>
                      <a:pt x="152" y="48"/>
                    </a:lnTo>
                    <a:lnTo>
                      <a:pt x="153" y="48"/>
                    </a:lnTo>
                    <a:lnTo>
                      <a:pt x="155" y="48"/>
                    </a:lnTo>
                    <a:lnTo>
                      <a:pt x="155" y="49"/>
                    </a:lnTo>
                    <a:lnTo>
                      <a:pt x="155" y="51"/>
                    </a:lnTo>
                    <a:lnTo>
                      <a:pt x="155" y="53"/>
                    </a:lnTo>
                    <a:lnTo>
                      <a:pt x="155" y="55"/>
                    </a:lnTo>
                    <a:lnTo>
                      <a:pt x="157" y="55"/>
                    </a:lnTo>
                    <a:lnTo>
                      <a:pt x="157" y="57"/>
                    </a:lnTo>
                    <a:lnTo>
                      <a:pt x="159" y="57"/>
                    </a:lnTo>
                    <a:lnTo>
                      <a:pt x="159" y="59"/>
                    </a:lnTo>
                    <a:lnTo>
                      <a:pt x="159" y="61"/>
                    </a:lnTo>
                    <a:lnTo>
                      <a:pt x="157" y="61"/>
                    </a:lnTo>
                    <a:lnTo>
                      <a:pt x="157" y="63"/>
                    </a:lnTo>
                    <a:lnTo>
                      <a:pt x="159" y="63"/>
                    </a:lnTo>
                    <a:lnTo>
                      <a:pt x="159" y="65"/>
                    </a:lnTo>
                    <a:lnTo>
                      <a:pt x="159" y="67"/>
                    </a:lnTo>
                    <a:lnTo>
                      <a:pt x="159" y="69"/>
                    </a:lnTo>
                    <a:lnTo>
                      <a:pt x="161" y="69"/>
                    </a:lnTo>
                    <a:lnTo>
                      <a:pt x="161" y="71"/>
                    </a:lnTo>
                    <a:lnTo>
                      <a:pt x="163" y="71"/>
                    </a:lnTo>
                    <a:lnTo>
                      <a:pt x="163" y="73"/>
                    </a:lnTo>
                    <a:lnTo>
                      <a:pt x="163" y="74"/>
                    </a:lnTo>
                    <a:lnTo>
                      <a:pt x="163" y="76"/>
                    </a:lnTo>
                    <a:lnTo>
                      <a:pt x="163" y="78"/>
                    </a:lnTo>
                    <a:lnTo>
                      <a:pt x="161" y="78"/>
                    </a:lnTo>
                    <a:lnTo>
                      <a:pt x="163" y="78"/>
                    </a:lnTo>
                    <a:lnTo>
                      <a:pt x="163" y="80"/>
                    </a:lnTo>
                    <a:lnTo>
                      <a:pt x="165" y="80"/>
                    </a:lnTo>
                    <a:lnTo>
                      <a:pt x="165" y="82"/>
                    </a:lnTo>
                    <a:lnTo>
                      <a:pt x="165" y="80"/>
                    </a:lnTo>
                    <a:lnTo>
                      <a:pt x="165" y="82"/>
                    </a:lnTo>
                    <a:lnTo>
                      <a:pt x="167" y="82"/>
                    </a:lnTo>
                    <a:lnTo>
                      <a:pt x="169" y="82"/>
                    </a:lnTo>
                    <a:lnTo>
                      <a:pt x="171" y="82"/>
                    </a:lnTo>
                    <a:lnTo>
                      <a:pt x="171" y="84"/>
                    </a:lnTo>
                    <a:lnTo>
                      <a:pt x="171" y="86"/>
                    </a:lnTo>
                    <a:lnTo>
                      <a:pt x="171" y="88"/>
                    </a:lnTo>
                    <a:lnTo>
                      <a:pt x="171" y="90"/>
                    </a:lnTo>
                    <a:lnTo>
                      <a:pt x="173" y="92"/>
                    </a:lnTo>
                    <a:lnTo>
                      <a:pt x="171" y="94"/>
                    </a:lnTo>
                    <a:lnTo>
                      <a:pt x="173" y="96"/>
                    </a:lnTo>
                    <a:lnTo>
                      <a:pt x="175" y="96"/>
                    </a:lnTo>
                    <a:lnTo>
                      <a:pt x="175" y="94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6" y="90"/>
                    </a:lnTo>
                    <a:lnTo>
                      <a:pt x="178" y="90"/>
                    </a:lnTo>
                    <a:lnTo>
                      <a:pt x="178" y="88"/>
                    </a:lnTo>
                    <a:lnTo>
                      <a:pt x="180" y="86"/>
                    </a:lnTo>
                    <a:lnTo>
                      <a:pt x="180" y="84"/>
                    </a:lnTo>
                    <a:lnTo>
                      <a:pt x="182" y="84"/>
                    </a:lnTo>
                    <a:lnTo>
                      <a:pt x="182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4" y="78"/>
                    </a:lnTo>
                    <a:lnTo>
                      <a:pt x="186" y="78"/>
                    </a:lnTo>
                    <a:lnTo>
                      <a:pt x="186" y="76"/>
                    </a:lnTo>
                    <a:lnTo>
                      <a:pt x="186" y="74"/>
                    </a:lnTo>
                    <a:lnTo>
                      <a:pt x="188" y="74"/>
                    </a:lnTo>
                    <a:lnTo>
                      <a:pt x="190" y="74"/>
                    </a:lnTo>
                    <a:lnTo>
                      <a:pt x="190" y="73"/>
                    </a:lnTo>
                    <a:lnTo>
                      <a:pt x="192" y="73"/>
                    </a:lnTo>
                    <a:lnTo>
                      <a:pt x="192" y="71"/>
                    </a:lnTo>
                    <a:lnTo>
                      <a:pt x="194" y="71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0" y="69"/>
                    </a:lnTo>
                    <a:lnTo>
                      <a:pt x="201" y="69"/>
                    </a:lnTo>
                    <a:lnTo>
                      <a:pt x="201" y="67"/>
                    </a:lnTo>
                    <a:lnTo>
                      <a:pt x="203" y="67"/>
                    </a:lnTo>
                    <a:lnTo>
                      <a:pt x="205" y="67"/>
                    </a:lnTo>
                    <a:lnTo>
                      <a:pt x="207" y="67"/>
                    </a:lnTo>
                    <a:lnTo>
                      <a:pt x="209" y="67"/>
                    </a:lnTo>
                    <a:lnTo>
                      <a:pt x="211" y="67"/>
                    </a:lnTo>
                    <a:lnTo>
                      <a:pt x="211" y="65"/>
                    </a:lnTo>
                    <a:lnTo>
                      <a:pt x="211" y="63"/>
                    </a:lnTo>
                    <a:lnTo>
                      <a:pt x="211" y="61"/>
                    </a:lnTo>
                    <a:lnTo>
                      <a:pt x="213" y="61"/>
                    </a:lnTo>
                    <a:lnTo>
                      <a:pt x="213" y="59"/>
                    </a:lnTo>
                    <a:lnTo>
                      <a:pt x="215" y="59"/>
                    </a:lnTo>
                    <a:lnTo>
                      <a:pt x="215" y="57"/>
                    </a:lnTo>
                    <a:lnTo>
                      <a:pt x="217" y="57"/>
                    </a:lnTo>
                    <a:lnTo>
                      <a:pt x="217" y="55"/>
                    </a:lnTo>
                    <a:lnTo>
                      <a:pt x="219" y="55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3" y="53"/>
                    </a:lnTo>
                    <a:lnTo>
                      <a:pt x="223" y="51"/>
                    </a:lnTo>
                    <a:lnTo>
                      <a:pt x="223" y="49"/>
                    </a:lnTo>
                    <a:lnTo>
                      <a:pt x="224" y="49"/>
                    </a:lnTo>
                    <a:lnTo>
                      <a:pt x="223" y="48"/>
                    </a:lnTo>
                    <a:lnTo>
                      <a:pt x="221" y="48"/>
                    </a:lnTo>
                    <a:lnTo>
                      <a:pt x="221" y="46"/>
                    </a:lnTo>
                    <a:lnTo>
                      <a:pt x="223" y="46"/>
                    </a:lnTo>
                    <a:lnTo>
                      <a:pt x="223" y="44"/>
                    </a:lnTo>
                    <a:lnTo>
                      <a:pt x="223" y="42"/>
                    </a:lnTo>
                    <a:lnTo>
                      <a:pt x="223" y="40"/>
                    </a:lnTo>
                    <a:lnTo>
                      <a:pt x="221" y="40"/>
                    </a:lnTo>
                    <a:lnTo>
                      <a:pt x="221" y="38"/>
                    </a:lnTo>
                    <a:lnTo>
                      <a:pt x="221" y="36"/>
                    </a:lnTo>
                    <a:lnTo>
                      <a:pt x="221" y="34"/>
                    </a:lnTo>
                    <a:lnTo>
                      <a:pt x="223" y="34"/>
                    </a:lnTo>
                    <a:lnTo>
                      <a:pt x="223" y="32"/>
                    </a:lnTo>
                    <a:lnTo>
                      <a:pt x="224" y="32"/>
                    </a:lnTo>
                    <a:lnTo>
                      <a:pt x="226" y="32"/>
                    </a:lnTo>
                    <a:lnTo>
                      <a:pt x="228" y="32"/>
                    </a:lnTo>
                    <a:lnTo>
                      <a:pt x="228" y="30"/>
                    </a:lnTo>
                    <a:lnTo>
                      <a:pt x="230" y="30"/>
                    </a:lnTo>
                    <a:lnTo>
                      <a:pt x="232" y="30"/>
                    </a:lnTo>
                    <a:lnTo>
                      <a:pt x="232" y="32"/>
                    </a:lnTo>
                    <a:lnTo>
                      <a:pt x="234" y="32"/>
                    </a:lnTo>
                    <a:lnTo>
                      <a:pt x="236" y="30"/>
                    </a:lnTo>
                    <a:lnTo>
                      <a:pt x="238" y="30"/>
                    </a:lnTo>
                    <a:lnTo>
                      <a:pt x="238" y="28"/>
                    </a:lnTo>
                    <a:lnTo>
                      <a:pt x="240" y="28"/>
                    </a:lnTo>
                    <a:lnTo>
                      <a:pt x="242" y="28"/>
                    </a:lnTo>
                    <a:lnTo>
                      <a:pt x="242" y="26"/>
                    </a:lnTo>
                    <a:lnTo>
                      <a:pt x="244" y="26"/>
                    </a:lnTo>
                    <a:lnTo>
                      <a:pt x="246" y="26"/>
                    </a:lnTo>
                    <a:lnTo>
                      <a:pt x="246" y="25"/>
                    </a:lnTo>
                    <a:lnTo>
                      <a:pt x="246" y="23"/>
                    </a:lnTo>
                    <a:lnTo>
                      <a:pt x="248" y="21"/>
                    </a:lnTo>
                    <a:lnTo>
                      <a:pt x="249" y="21"/>
                    </a:lnTo>
                    <a:lnTo>
                      <a:pt x="249" y="19"/>
                    </a:lnTo>
                    <a:lnTo>
                      <a:pt x="248" y="19"/>
                    </a:lnTo>
                    <a:lnTo>
                      <a:pt x="248" y="17"/>
                    </a:lnTo>
                    <a:lnTo>
                      <a:pt x="249" y="17"/>
                    </a:lnTo>
                    <a:lnTo>
                      <a:pt x="251" y="17"/>
                    </a:lnTo>
                    <a:lnTo>
                      <a:pt x="253" y="17"/>
                    </a:lnTo>
                    <a:lnTo>
                      <a:pt x="255" y="17"/>
                    </a:lnTo>
                    <a:lnTo>
                      <a:pt x="257" y="17"/>
                    </a:lnTo>
                    <a:lnTo>
                      <a:pt x="259" y="17"/>
                    </a:lnTo>
                    <a:lnTo>
                      <a:pt x="259" y="15"/>
                    </a:lnTo>
                    <a:lnTo>
                      <a:pt x="261" y="15"/>
                    </a:lnTo>
                    <a:lnTo>
                      <a:pt x="263" y="15"/>
                    </a:lnTo>
                    <a:lnTo>
                      <a:pt x="263" y="13"/>
                    </a:lnTo>
                    <a:lnTo>
                      <a:pt x="265" y="13"/>
                    </a:lnTo>
                    <a:lnTo>
                      <a:pt x="267" y="13"/>
                    </a:lnTo>
                    <a:lnTo>
                      <a:pt x="269" y="13"/>
                    </a:lnTo>
                    <a:lnTo>
                      <a:pt x="269" y="11"/>
                    </a:lnTo>
                    <a:lnTo>
                      <a:pt x="271" y="11"/>
                    </a:lnTo>
                    <a:lnTo>
                      <a:pt x="271" y="13"/>
                    </a:lnTo>
                    <a:lnTo>
                      <a:pt x="271" y="11"/>
                    </a:lnTo>
                    <a:lnTo>
                      <a:pt x="272" y="11"/>
                    </a:lnTo>
                    <a:lnTo>
                      <a:pt x="274" y="11"/>
                    </a:lnTo>
                    <a:lnTo>
                      <a:pt x="276" y="11"/>
                    </a:lnTo>
                    <a:lnTo>
                      <a:pt x="278" y="11"/>
                    </a:lnTo>
                    <a:lnTo>
                      <a:pt x="278" y="9"/>
                    </a:lnTo>
                    <a:lnTo>
                      <a:pt x="280" y="9"/>
                    </a:lnTo>
                    <a:lnTo>
                      <a:pt x="282" y="9"/>
                    </a:lnTo>
                    <a:lnTo>
                      <a:pt x="284" y="9"/>
                    </a:lnTo>
                    <a:lnTo>
                      <a:pt x="286" y="9"/>
                    </a:lnTo>
                    <a:lnTo>
                      <a:pt x="286" y="11"/>
                    </a:lnTo>
                    <a:lnTo>
                      <a:pt x="288" y="11"/>
                    </a:lnTo>
                    <a:lnTo>
                      <a:pt x="290" y="11"/>
                    </a:lnTo>
                    <a:lnTo>
                      <a:pt x="290" y="13"/>
                    </a:lnTo>
                    <a:lnTo>
                      <a:pt x="290" y="15"/>
                    </a:lnTo>
                    <a:lnTo>
                      <a:pt x="292" y="15"/>
                    </a:lnTo>
                    <a:lnTo>
                      <a:pt x="292" y="17"/>
                    </a:lnTo>
                    <a:lnTo>
                      <a:pt x="292" y="19"/>
                    </a:lnTo>
                    <a:lnTo>
                      <a:pt x="294" y="19"/>
                    </a:lnTo>
                    <a:lnTo>
                      <a:pt x="296" y="19"/>
                    </a:lnTo>
                    <a:lnTo>
                      <a:pt x="297" y="19"/>
                    </a:lnTo>
                    <a:lnTo>
                      <a:pt x="297" y="21"/>
                    </a:lnTo>
                    <a:lnTo>
                      <a:pt x="297" y="23"/>
                    </a:lnTo>
                    <a:lnTo>
                      <a:pt x="299" y="23"/>
                    </a:lnTo>
                    <a:lnTo>
                      <a:pt x="299" y="21"/>
                    </a:lnTo>
                    <a:lnTo>
                      <a:pt x="301" y="21"/>
                    </a:lnTo>
                    <a:lnTo>
                      <a:pt x="301" y="23"/>
                    </a:lnTo>
                    <a:lnTo>
                      <a:pt x="303" y="23"/>
                    </a:lnTo>
                    <a:lnTo>
                      <a:pt x="305" y="23"/>
                    </a:lnTo>
                    <a:lnTo>
                      <a:pt x="305" y="25"/>
                    </a:lnTo>
                    <a:lnTo>
                      <a:pt x="307" y="25"/>
                    </a:lnTo>
                    <a:lnTo>
                      <a:pt x="309" y="25"/>
                    </a:lnTo>
                    <a:lnTo>
                      <a:pt x="309" y="23"/>
                    </a:lnTo>
                    <a:lnTo>
                      <a:pt x="311" y="23"/>
                    </a:lnTo>
                    <a:lnTo>
                      <a:pt x="313" y="23"/>
                    </a:lnTo>
                    <a:lnTo>
                      <a:pt x="315" y="23"/>
                    </a:lnTo>
                    <a:lnTo>
                      <a:pt x="317" y="23"/>
                    </a:lnTo>
                    <a:lnTo>
                      <a:pt x="317" y="21"/>
                    </a:lnTo>
                    <a:lnTo>
                      <a:pt x="317" y="19"/>
                    </a:lnTo>
                    <a:lnTo>
                      <a:pt x="319" y="19"/>
                    </a:lnTo>
                    <a:lnTo>
                      <a:pt x="319" y="17"/>
                    </a:lnTo>
                    <a:lnTo>
                      <a:pt x="319" y="15"/>
                    </a:lnTo>
                    <a:lnTo>
                      <a:pt x="320" y="15"/>
                    </a:lnTo>
                    <a:lnTo>
                      <a:pt x="320" y="13"/>
                    </a:lnTo>
                    <a:lnTo>
                      <a:pt x="320" y="11"/>
                    </a:lnTo>
                    <a:lnTo>
                      <a:pt x="319" y="11"/>
                    </a:lnTo>
                    <a:lnTo>
                      <a:pt x="319" y="9"/>
                    </a:lnTo>
                    <a:lnTo>
                      <a:pt x="320" y="9"/>
                    </a:lnTo>
                    <a:lnTo>
                      <a:pt x="320" y="7"/>
                    </a:lnTo>
                    <a:lnTo>
                      <a:pt x="322" y="7"/>
                    </a:lnTo>
                    <a:lnTo>
                      <a:pt x="324" y="5"/>
                    </a:lnTo>
                    <a:lnTo>
                      <a:pt x="322" y="5"/>
                    </a:lnTo>
                    <a:lnTo>
                      <a:pt x="322" y="3"/>
                    </a:lnTo>
                    <a:lnTo>
                      <a:pt x="322" y="1"/>
                    </a:lnTo>
                    <a:lnTo>
                      <a:pt x="324" y="1"/>
                    </a:lnTo>
                    <a:lnTo>
                      <a:pt x="324" y="3"/>
                    </a:lnTo>
                    <a:lnTo>
                      <a:pt x="326" y="3"/>
                    </a:lnTo>
                    <a:lnTo>
                      <a:pt x="328" y="1"/>
                    </a:lnTo>
                    <a:lnTo>
                      <a:pt x="330" y="1"/>
                    </a:lnTo>
                    <a:lnTo>
                      <a:pt x="330" y="0"/>
                    </a:lnTo>
                    <a:lnTo>
                      <a:pt x="332" y="0"/>
                    </a:lnTo>
                    <a:lnTo>
                      <a:pt x="332" y="1"/>
                    </a:lnTo>
                    <a:lnTo>
                      <a:pt x="334" y="1"/>
                    </a:lnTo>
                    <a:lnTo>
                      <a:pt x="334" y="3"/>
                    </a:lnTo>
                    <a:lnTo>
                      <a:pt x="336" y="3"/>
                    </a:lnTo>
                    <a:lnTo>
                      <a:pt x="336" y="5"/>
                    </a:lnTo>
                    <a:lnTo>
                      <a:pt x="338" y="5"/>
                    </a:lnTo>
                    <a:lnTo>
                      <a:pt x="338" y="7"/>
                    </a:lnTo>
                    <a:lnTo>
                      <a:pt x="338" y="9"/>
                    </a:lnTo>
                    <a:lnTo>
                      <a:pt x="338" y="11"/>
                    </a:lnTo>
                    <a:lnTo>
                      <a:pt x="338" y="13"/>
                    </a:lnTo>
                    <a:lnTo>
                      <a:pt x="338" y="15"/>
                    </a:lnTo>
                    <a:lnTo>
                      <a:pt x="340" y="15"/>
                    </a:lnTo>
                    <a:lnTo>
                      <a:pt x="340" y="17"/>
                    </a:lnTo>
                    <a:lnTo>
                      <a:pt x="342" y="17"/>
                    </a:lnTo>
                    <a:lnTo>
                      <a:pt x="344" y="19"/>
                    </a:lnTo>
                    <a:lnTo>
                      <a:pt x="344" y="21"/>
                    </a:lnTo>
                    <a:lnTo>
                      <a:pt x="345" y="21"/>
                    </a:lnTo>
                    <a:lnTo>
                      <a:pt x="347" y="23"/>
                    </a:lnTo>
                    <a:lnTo>
                      <a:pt x="347" y="25"/>
                    </a:lnTo>
                    <a:lnTo>
                      <a:pt x="345" y="26"/>
                    </a:lnTo>
                    <a:lnTo>
                      <a:pt x="345" y="28"/>
                    </a:lnTo>
                    <a:lnTo>
                      <a:pt x="344" y="30"/>
                    </a:lnTo>
                    <a:lnTo>
                      <a:pt x="344" y="32"/>
                    </a:lnTo>
                    <a:lnTo>
                      <a:pt x="344" y="34"/>
                    </a:lnTo>
                    <a:lnTo>
                      <a:pt x="345" y="34"/>
                    </a:lnTo>
                    <a:lnTo>
                      <a:pt x="345" y="36"/>
                    </a:lnTo>
                    <a:lnTo>
                      <a:pt x="345" y="38"/>
                    </a:lnTo>
                    <a:lnTo>
                      <a:pt x="344" y="40"/>
                    </a:lnTo>
                    <a:lnTo>
                      <a:pt x="344" y="42"/>
                    </a:lnTo>
                    <a:lnTo>
                      <a:pt x="342" y="42"/>
                    </a:lnTo>
                    <a:lnTo>
                      <a:pt x="342" y="44"/>
                    </a:lnTo>
                    <a:lnTo>
                      <a:pt x="342" y="46"/>
                    </a:lnTo>
                    <a:lnTo>
                      <a:pt x="342" y="48"/>
                    </a:lnTo>
                    <a:lnTo>
                      <a:pt x="342" y="49"/>
                    </a:lnTo>
                    <a:lnTo>
                      <a:pt x="342" y="51"/>
                    </a:lnTo>
                    <a:lnTo>
                      <a:pt x="340" y="51"/>
                    </a:lnTo>
                    <a:lnTo>
                      <a:pt x="340" y="53"/>
                    </a:lnTo>
                    <a:lnTo>
                      <a:pt x="340" y="55"/>
                    </a:lnTo>
                    <a:lnTo>
                      <a:pt x="340" y="57"/>
                    </a:lnTo>
                    <a:lnTo>
                      <a:pt x="342" y="57"/>
                    </a:lnTo>
                    <a:lnTo>
                      <a:pt x="344" y="57"/>
                    </a:lnTo>
                    <a:lnTo>
                      <a:pt x="344" y="59"/>
                    </a:lnTo>
                    <a:lnTo>
                      <a:pt x="344" y="61"/>
                    </a:lnTo>
                    <a:lnTo>
                      <a:pt x="344" y="63"/>
                    </a:lnTo>
                    <a:lnTo>
                      <a:pt x="342" y="65"/>
                    </a:lnTo>
                    <a:lnTo>
                      <a:pt x="342" y="67"/>
                    </a:lnTo>
                    <a:lnTo>
                      <a:pt x="340" y="67"/>
                    </a:lnTo>
                    <a:lnTo>
                      <a:pt x="340" y="69"/>
                    </a:lnTo>
                    <a:lnTo>
                      <a:pt x="338" y="69"/>
                    </a:lnTo>
                    <a:lnTo>
                      <a:pt x="336" y="69"/>
                    </a:lnTo>
                    <a:lnTo>
                      <a:pt x="336" y="71"/>
                    </a:lnTo>
                    <a:lnTo>
                      <a:pt x="334" y="71"/>
                    </a:lnTo>
                    <a:lnTo>
                      <a:pt x="334" y="73"/>
                    </a:lnTo>
                    <a:lnTo>
                      <a:pt x="334" y="74"/>
                    </a:lnTo>
                    <a:lnTo>
                      <a:pt x="336" y="76"/>
                    </a:lnTo>
                    <a:lnTo>
                      <a:pt x="336" y="78"/>
                    </a:lnTo>
                    <a:lnTo>
                      <a:pt x="336" y="80"/>
                    </a:lnTo>
                    <a:lnTo>
                      <a:pt x="336" y="82"/>
                    </a:lnTo>
                    <a:lnTo>
                      <a:pt x="336" y="84"/>
                    </a:lnTo>
                    <a:lnTo>
                      <a:pt x="336" y="86"/>
                    </a:lnTo>
                    <a:lnTo>
                      <a:pt x="338" y="86"/>
                    </a:lnTo>
                    <a:lnTo>
                      <a:pt x="338" y="88"/>
                    </a:lnTo>
                    <a:lnTo>
                      <a:pt x="340" y="90"/>
                    </a:lnTo>
                    <a:lnTo>
                      <a:pt x="338" y="90"/>
                    </a:lnTo>
                    <a:lnTo>
                      <a:pt x="336" y="90"/>
                    </a:lnTo>
                    <a:lnTo>
                      <a:pt x="334" y="90"/>
                    </a:lnTo>
                    <a:lnTo>
                      <a:pt x="334" y="92"/>
                    </a:lnTo>
                    <a:lnTo>
                      <a:pt x="332" y="92"/>
                    </a:lnTo>
                    <a:lnTo>
                      <a:pt x="332" y="94"/>
                    </a:lnTo>
                    <a:lnTo>
                      <a:pt x="334" y="94"/>
                    </a:lnTo>
                    <a:lnTo>
                      <a:pt x="334" y="96"/>
                    </a:lnTo>
                    <a:lnTo>
                      <a:pt x="336" y="96"/>
                    </a:lnTo>
                    <a:lnTo>
                      <a:pt x="336" y="97"/>
                    </a:lnTo>
                    <a:lnTo>
                      <a:pt x="336" y="99"/>
                    </a:lnTo>
                    <a:lnTo>
                      <a:pt x="336" y="101"/>
                    </a:lnTo>
                    <a:lnTo>
                      <a:pt x="334" y="101"/>
                    </a:lnTo>
                    <a:lnTo>
                      <a:pt x="332" y="101"/>
                    </a:lnTo>
                    <a:lnTo>
                      <a:pt x="330" y="101"/>
                    </a:lnTo>
                    <a:lnTo>
                      <a:pt x="330" y="103"/>
                    </a:lnTo>
                    <a:lnTo>
                      <a:pt x="332" y="103"/>
                    </a:lnTo>
                    <a:lnTo>
                      <a:pt x="332" y="105"/>
                    </a:lnTo>
                    <a:lnTo>
                      <a:pt x="332" y="107"/>
                    </a:lnTo>
                    <a:lnTo>
                      <a:pt x="332" y="109"/>
                    </a:lnTo>
                    <a:lnTo>
                      <a:pt x="330" y="109"/>
                    </a:lnTo>
                    <a:lnTo>
                      <a:pt x="330" y="111"/>
                    </a:lnTo>
                    <a:lnTo>
                      <a:pt x="328" y="111"/>
                    </a:lnTo>
                    <a:lnTo>
                      <a:pt x="326" y="111"/>
                    </a:lnTo>
                    <a:lnTo>
                      <a:pt x="326" y="109"/>
                    </a:lnTo>
                    <a:lnTo>
                      <a:pt x="324" y="109"/>
                    </a:lnTo>
                    <a:lnTo>
                      <a:pt x="324" y="111"/>
                    </a:lnTo>
                    <a:lnTo>
                      <a:pt x="326" y="111"/>
                    </a:lnTo>
                    <a:lnTo>
                      <a:pt x="326" y="113"/>
                    </a:lnTo>
                    <a:lnTo>
                      <a:pt x="326" y="115"/>
                    </a:lnTo>
                    <a:lnTo>
                      <a:pt x="324" y="115"/>
                    </a:lnTo>
                    <a:lnTo>
                      <a:pt x="324" y="117"/>
                    </a:lnTo>
                    <a:lnTo>
                      <a:pt x="324" y="119"/>
                    </a:lnTo>
                    <a:lnTo>
                      <a:pt x="324" y="121"/>
                    </a:lnTo>
                    <a:lnTo>
                      <a:pt x="324" y="122"/>
                    </a:lnTo>
                    <a:lnTo>
                      <a:pt x="324" y="124"/>
                    </a:lnTo>
                    <a:lnTo>
                      <a:pt x="322" y="124"/>
                    </a:lnTo>
                    <a:lnTo>
                      <a:pt x="320" y="124"/>
                    </a:lnTo>
                    <a:lnTo>
                      <a:pt x="320" y="126"/>
                    </a:lnTo>
                    <a:lnTo>
                      <a:pt x="319" y="126"/>
                    </a:lnTo>
                    <a:lnTo>
                      <a:pt x="319" y="128"/>
                    </a:lnTo>
                    <a:lnTo>
                      <a:pt x="319" y="130"/>
                    </a:lnTo>
                    <a:lnTo>
                      <a:pt x="317" y="130"/>
                    </a:lnTo>
                    <a:lnTo>
                      <a:pt x="317" y="132"/>
                    </a:lnTo>
                    <a:lnTo>
                      <a:pt x="319" y="132"/>
                    </a:lnTo>
                    <a:lnTo>
                      <a:pt x="317" y="132"/>
                    </a:lnTo>
                    <a:lnTo>
                      <a:pt x="315" y="132"/>
                    </a:lnTo>
                    <a:lnTo>
                      <a:pt x="315" y="130"/>
                    </a:lnTo>
                    <a:lnTo>
                      <a:pt x="315" y="132"/>
                    </a:lnTo>
                    <a:lnTo>
                      <a:pt x="313" y="132"/>
                    </a:lnTo>
                    <a:lnTo>
                      <a:pt x="311" y="132"/>
                    </a:lnTo>
                    <a:lnTo>
                      <a:pt x="311" y="130"/>
                    </a:lnTo>
                    <a:lnTo>
                      <a:pt x="309" y="130"/>
                    </a:lnTo>
                    <a:lnTo>
                      <a:pt x="309" y="132"/>
                    </a:lnTo>
                    <a:lnTo>
                      <a:pt x="309" y="130"/>
                    </a:lnTo>
                    <a:lnTo>
                      <a:pt x="307" y="130"/>
                    </a:lnTo>
                    <a:lnTo>
                      <a:pt x="307" y="128"/>
                    </a:lnTo>
                    <a:lnTo>
                      <a:pt x="305" y="128"/>
                    </a:lnTo>
                    <a:lnTo>
                      <a:pt x="303" y="128"/>
                    </a:lnTo>
                    <a:lnTo>
                      <a:pt x="301" y="128"/>
                    </a:lnTo>
                    <a:lnTo>
                      <a:pt x="301" y="126"/>
                    </a:lnTo>
                    <a:lnTo>
                      <a:pt x="299" y="126"/>
                    </a:lnTo>
                    <a:lnTo>
                      <a:pt x="299" y="128"/>
                    </a:lnTo>
                    <a:lnTo>
                      <a:pt x="297" y="126"/>
                    </a:lnTo>
                    <a:lnTo>
                      <a:pt x="296" y="126"/>
                    </a:lnTo>
                    <a:lnTo>
                      <a:pt x="296" y="124"/>
                    </a:lnTo>
                    <a:lnTo>
                      <a:pt x="294" y="124"/>
                    </a:lnTo>
                    <a:lnTo>
                      <a:pt x="294" y="122"/>
                    </a:lnTo>
                    <a:lnTo>
                      <a:pt x="292" y="122"/>
                    </a:lnTo>
                    <a:lnTo>
                      <a:pt x="292" y="124"/>
                    </a:lnTo>
                    <a:lnTo>
                      <a:pt x="292" y="122"/>
                    </a:lnTo>
                    <a:lnTo>
                      <a:pt x="290" y="122"/>
                    </a:lnTo>
                    <a:lnTo>
                      <a:pt x="290" y="124"/>
                    </a:lnTo>
                    <a:lnTo>
                      <a:pt x="288" y="124"/>
                    </a:lnTo>
                    <a:lnTo>
                      <a:pt x="286" y="124"/>
                    </a:lnTo>
                    <a:lnTo>
                      <a:pt x="284" y="126"/>
                    </a:lnTo>
                    <a:lnTo>
                      <a:pt x="282" y="126"/>
                    </a:lnTo>
                    <a:lnTo>
                      <a:pt x="282" y="128"/>
                    </a:lnTo>
                    <a:lnTo>
                      <a:pt x="280" y="128"/>
                    </a:lnTo>
                    <a:lnTo>
                      <a:pt x="280" y="130"/>
                    </a:lnTo>
                    <a:lnTo>
                      <a:pt x="280" y="128"/>
                    </a:lnTo>
                    <a:lnTo>
                      <a:pt x="278" y="128"/>
                    </a:lnTo>
                    <a:lnTo>
                      <a:pt x="276" y="128"/>
                    </a:lnTo>
                    <a:lnTo>
                      <a:pt x="274" y="128"/>
                    </a:lnTo>
                    <a:lnTo>
                      <a:pt x="272" y="128"/>
                    </a:lnTo>
                    <a:lnTo>
                      <a:pt x="272" y="126"/>
                    </a:lnTo>
                    <a:lnTo>
                      <a:pt x="271" y="126"/>
                    </a:lnTo>
                    <a:lnTo>
                      <a:pt x="269" y="124"/>
                    </a:lnTo>
                    <a:lnTo>
                      <a:pt x="269" y="126"/>
                    </a:lnTo>
                    <a:lnTo>
                      <a:pt x="269" y="124"/>
                    </a:lnTo>
                    <a:lnTo>
                      <a:pt x="269" y="126"/>
                    </a:lnTo>
                    <a:lnTo>
                      <a:pt x="267" y="126"/>
                    </a:lnTo>
                    <a:lnTo>
                      <a:pt x="267" y="124"/>
                    </a:lnTo>
                    <a:lnTo>
                      <a:pt x="265" y="124"/>
                    </a:lnTo>
                    <a:lnTo>
                      <a:pt x="263" y="124"/>
                    </a:lnTo>
                    <a:lnTo>
                      <a:pt x="261" y="126"/>
                    </a:lnTo>
                    <a:lnTo>
                      <a:pt x="259" y="126"/>
                    </a:lnTo>
                    <a:lnTo>
                      <a:pt x="259" y="128"/>
                    </a:lnTo>
                    <a:lnTo>
                      <a:pt x="257" y="128"/>
                    </a:lnTo>
                    <a:lnTo>
                      <a:pt x="255" y="128"/>
                    </a:lnTo>
                    <a:lnTo>
                      <a:pt x="255" y="130"/>
                    </a:lnTo>
                    <a:lnTo>
                      <a:pt x="253" y="130"/>
                    </a:lnTo>
                    <a:lnTo>
                      <a:pt x="251" y="130"/>
                    </a:lnTo>
                    <a:lnTo>
                      <a:pt x="249" y="132"/>
                    </a:lnTo>
                    <a:lnTo>
                      <a:pt x="249" y="130"/>
                    </a:lnTo>
                    <a:lnTo>
                      <a:pt x="248" y="130"/>
                    </a:lnTo>
                    <a:lnTo>
                      <a:pt x="246" y="130"/>
                    </a:lnTo>
                    <a:lnTo>
                      <a:pt x="244" y="130"/>
                    </a:lnTo>
                    <a:lnTo>
                      <a:pt x="242" y="130"/>
                    </a:lnTo>
                    <a:lnTo>
                      <a:pt x="242" y="132"/>
                    </a:lnTo>
                    <a:lnTo>
                      <a:pt x="240" y="132"/>
                    </a:lnTo>
                    <a:lnTo>
                      <a:pt x="240" y="130"/>
                    </a:lnTo>
                    <a:lnTo>
                      <a:pt x="240" y="132"/>
                    </a:lnTo>
                    <a:lnTo>
                      <a:pt x="238" y="132"/>
                    </a:lnTo>
                    <a:lnTo>
                      <a:pt x="238" y="134"/>
                    </a:lnTo>
                    <a:lnTo>
                      <a:pt x="236" y="134"/>
                    </a:lnTo>
                    <a:lnTo>
                      <a:pt x="234" y="134"/>
                    </a:lnTo>
                    <a:lnTo>
                      <a:pt x="232" y="134"/>
                    </a:lnTo>
                    <a:lnTo>
                      <a:pt x="232" y="136"/>
                    </a:lnTo>
                    <a:lnTo>
                      <a:pt x="230" y="136"/>
                    </a:lnTo>
                    <a:lnTo>
                      <a:pt x="230" y="138"/>
                    </a:lnTo>
                    <a:lnTo>
                      <a:pt x="230" y="140"/>
                    </a:lnTo>
                    <a:lnTo>
                      <a:pt x="230" y="142"/>
                    </a:lnTo>
                    <a:lnTo>
                      <a:pt x="228" y="142"/>
                    </a:lnTo>
                    <a:lnTo>
                      <a:pt x="228" y="144"/>
                    </a:lnTo>
                    <a:lnTo>
                      <a:pt x="226" y="144"/>
                    </a:lnTo>
                    <a:lnTo>
                      <a:pt x="226" y="145"/>
                    </a:lnTo>
                    <a:lnTo>
                      <a:pt x="224" y="145"/>
                    </a:lnTo>
                    <a:lnTo>
                      <a:pt x="224" y="147"/>
                    </a:lnTo>
                    <a:lnTo>
                      <a:pt x="224" y="149"/>
                    </a:lnTo>
                    <a:lnTo>
                      <a:pt x="223" y="149"/>
                    </a:lnTo>
                    <a:lnTo>
                      <a:pt x="223" y="151"/>
                    </a:lnTo>
                    <a:lnTo>
                      <a:pt x="221" y="151"/>
                    </a:lnTo>
                    <a:lnTo>
                      <a:pt x="221" y="153"/>
                    </a:lnTo>
                    <a:lnTo>
                      <a:pt x="219" y="153"/>
                    </a:lnTo>
                    <a:lnTo>
                      <a:pt x="219" y="155"/>
                    </a:lnTo>
                    <a:lnTo>
                      <a:pt x="219" y="157"/>
                    </a:lnTo>
                    <a:lnTo>
                      <a:pt x="219" y="159"/>
                    </a:lnTo>
                    <a:lnTo>
                      <a:pt x="217" y="159"/>
                    </a:lnTo>
                    <a:lnTo>
                      <a:pt x="217" y="161"/>
                    </a:lnTo>
                    <a:lnTo>
                      <a:pt x="215" y="161"/>
                    </a:lnTo>
                    <a:lnTo>
                      <a:pt x="217" y="161"/>
                    </a:lnTo>
                    <a:lnTo>
                      <a:pt x="217" y="163"/>
                    </a:lnTo>
                    <a:lnTo>
                      <a:pt x="215" y="163"/>
                    </a:lnTo>
                    <a:lnTo>
                      <a:pt x="217" y="163"/>
                    </a:lnTo>
                    <a:lnTo>
                      <a:pt x="215" y="163"/>
                    </a:lnTo>
                    <a:lnTo>
                      <a:pt x="215" y="165"/>
                    </a:lnTo>
                    <a:lnTo>
                      <a:pt x="217" y="165"/>
                    </a:lnTo>
                    <a:lnTo>
                      <a:pt x="217" y="163"/>
                    </a:lnTo>
                    <a:lnTo>
                      <a:pt x="217" y="165"/>
                    </a:lnTo>
                    <a:lnTo>
                      <a:pt x="215" y="165"/>
                    </a:lnTo>
                    <a:lnTo>
                      <a:pt x="213" y="165"/>
                    </a:lnTo>
                    <a:lnTo>
                      <a:pt x="213" y="167"/>
                    </a:lnTo>
                    <a:lnTo>
                      <a:pt x="211" y="167"/>
                    </a:lnTo>
                    <a:lnTo>
                      <a:pt x="209" y="167"/>
                    </a:lnTo>
                    <a:lnTo>
                      <a:pt x="209" y="165"/>
                    </a:lnTo>
                    <a:lnTo>
                      <a:pt x="207" y="165"/>
                    </a:lnTo>
                    <a:lnTo>
                      <a:pt x="207" y="163"/>
                    </a:lnTo>
                    <a:lnTo>
                      <a:pt x="205" y="163"/>
                    </a:lnTo>
                    <a:lnTo>
                      <a:pt x="203" y="163"/>
                    </a:lnTo>
                    <a:lnTo>
                      <a:pt x="201" y="163"/>
                    </a:lnTo>
                    <a:lnTo>
                      <a:pt x="200" y="163"/>
                    </a:lnTo>
                    <a:lnTo>
                      <a:pt x="200" y="165"/>
                    </a:lnTo>
                    <a:lnTo>
                      <a:pt x="198" y="165"/>
                    </a:lnTo>
                    <a:lnTo>
                      <a:pt x="196" y="165"/>
                    </a:lnTo>
                    <a:lnTo>
                      <a:pt x="194" y="165"/>
                    </a:lnTo>
                    <a:lnTo>
                      <a:pt x="192" y="167"/>
                    </a:lnTo>
                    <a:lnTo>
                      <a:pt x="194" y="167"/>
                    </a:lnTo>
                    <a:lnTo>
                      <a:pt x="192" y="167"/>
                    </a:lnTo>
                    <a:lnTo>
                      <a:pt x="192" y="169"/>
                    </a:lnTo>
                    <a:lnTo>
                      <a:pt x="192" y="170"/>
                    </a:lnTo>
                    <a:lnTo>
                      <a:pt x="190" y="170"/>
                    </a:lnTo>
                    <a:lnTo>
                      <a:pt x="190" y="172"/>
                    </a:lnTo>
                    <a:lnTo>
                      <a:pt x="188" y="172"/>
                    </a:lnTo>
                    <a:lnTo>
                      <a:pt x="186" y="172"/>
                    </a:lnTo>
                    <a:lnTo>
                      <a:pt x="184" y="172"/>
                    </a:lnTo>
                    <a:lnTo>
                      <a:pt x="184" y="174"/>
                    </a:lnTo>
                    <a:lnTo>
                      <a:pt x="182" y="174"/>
                    </a:lnTo>
                    <a:lnTo>
                      <a:pt x="180" y="174"/>
                    </a:lnTo>
                    <a:lnTo>
                      <a:pt x="178" y="172"/>
                    </a:lnTo>
                    <a:lnTo>
                      <a:pt x="176" y="172"/>
                    </a:lnTo>
                    <a:lnTo>
                      <a:pt x="175" y="172"/>
                    </a:lnTo>
                    <a:lnTo>
                      <a:pt x="175" y="170"/>
                    </a:lnTo>
                    <a:lnTo>
                      <a:pt x="173" y="170"/>
                    </a:lnTo>
                    <a:lnTo>
                      <a:pt x="171" y="170"/>
                    </a:lnTo>
                    <a:lnTo>
                      <a:pt x="171" y="172"/>
                    </a:lnTo>
                    <a:lnTo>
                      <a:pt x="169" y="172"/>
                    </a:lnTo>
                    <a:lnTo>
                      <a:pt x="169" y="174"/>
                    </a:lnTo>
                    <a:lnTo>
                      <a:pt x="167" y="174"/>
                    </a:lnTo>
                    <a:lnTo>
                      <a:pt x="167" y="176"/>
                    </a:lnTo>
                    <a:lnTo>
                      <a:pt x="165" y="176"/>
                    </a:lnTo>
                    <a:lnTo>
                      <a:pt x="165" y="178"/>
                    </a:lnTo>
                    <a:lnTo>
                      <a:pt x="163" y="178"/>
                    </a:lnTo>
                    <a:lnTo>
                      <a:pt x="163" y="180"/>
                    </a:lnTo>
                    <a:lnTo>
                      <a:pt x="161" y="180"/>
                    </a:lnTo>
                    <a:lnTo>
                      <a:pt x="161" y="182"/>
                    </a:lnTo>
                    <a:lnTo>
                      <a:pt x="159" y="182"/>
                    </a:lnTo>
                    <a:lnTo>
                      <a:pt x="159" y="184"/>
                    </a:lnTo>
                    <a:lnTo>
                      <a:pt x="157" y="184"/>
                    </a:lnTo>
                    <a:lnTo>
                      <a:pt x="157" y="186"/>
                    </a:lnTo>
                    <a:lnTo>
                      <a:pt x="155" y="186"/>
                    </a:lnTo>
                    <a:lnTo>
                      <a:pt x="155" y="188"/>
                    </a:lnTo>
                    <a:lnTo>
                      <a:pt x="155" y="190"/>
                    </a:lnTo>
                    <a:lnTo>
                      <a:pt x="153" y="190"/>
                    </a:lnTo>
                    <a:lnTo>
                      <a:pt x="155" y="190"/>
                    </a:lnTo>
                    <a:lnTo>
                      <a:pt x="153" y="190"/>
                    </a:lnTo>
                    <a:lnTo>
                      <a:pt x="153" y="192"/>
                    </a:lnTo>
                    <a:lnTo>
                      <a:pt x="153" y="193"/>
                    </a:lnTo>
                    <a:lnTo>
                      <a:pt x="155" y="193"/>
                    </a:lnTo>
                    <a:lnTo>
                      <a:pt x="155" y="195"/>
                    </a:lnTo>
                    <a:lnTo>
                      <a:pt x="157" y="195"/>
                    </a:lnTo>
                    <a:lnTo>
                      <a:pt x="159" y="197"/>
                    </a:lnTo>
                    <a:lnTo>
                      <a:pt x="161" y="199"/>
                    </a:lnTo>
                    <a:lnTo>
                      <a:pt x="161" y="201"/>
                    </a:lnTo>
                    <a:lnTo>
                      <a:pt x="161" y="203"/>
                    </a:lnTo>
                    <a:lnTo>
                      <a:pt x="161" y="205"/>
                    </a:lnTo>
                    <a:lnTo>
                      <a:pt x="161" y="207"/>
                    </a:lnTo>
                    <a:lnTo>
                      <a:pt x="161" y="209"/>
                    </a:lnTo>
                    <a:lnTo>
                      <a:pt x="159" y="209"/>
                    </a:lnTo>
                    <a:lnTo>
                      <a:pt x="159" y="211"/>
                    </a:lnTo>
                    <a:lnTo>
                      <a:pt x="157" y="213"/>
                    </a:lnTo>
                    <a:lnTo>
                      <a:pt x="157" y="215"/>
                    </a:lnTo>
                    <a:lnTo>
                      <a:pt x="155" y="215"/>
                    </a:lnTo>
                    <a:lnTo>
                      <a:pt x="155" y="217"/>
                    </a:lnTo>
                    <a:lnTo>
                      <a:pt x="153" y="217"/>
                    </a:lnTo>
                    <a:lnTo>
                      <a:pt x="152" y="217"/>
                    </a:lnTo>
                    <a:lnTo>
                      <a:pt x="152" y="218"/>
                    </a:lnTo>
                    <a:lnTo>
                      <a:pt x="152" y="220"/>
                    </a:lnTo>
                    <a:lnTo>
                      <a:pt x="153" y="220"/>
                    </a:lnTo>
                    <a:lnTo>
                      <a:pt x="153" y="222"/>
                    </a:lnTo>
                    <a:lnTo>
                      <a:pt x="152" y="222"/>
                    </a:lnTo>
                    <a:lnTo>
                      <a:pt x="152" y="224"/>
                    </a:lnTo>
                    <a:lnTo>
                      <a:pt x="153" y="224"/>
                    </a:lnTo>
                    <a:lnTo>
                      <a:pt x="153" y="226"/>
                    </a:lnTo>
                    <a:lnTo>
                      <a:pt x="153" y="228"/>
                    </a:lnTo>
                    <a:lnTo>
                      <a:pt x="153" y="230"/>
                    </a:lnTo>
                    <a:lnTo>
                      <a:pt x="155" y="230"/>
                    </a:lnTo>
                    <a:lnTo>
                      <a:pt x="155" y="232"/>
                    </a:lnTo>
                    <a:lnTo>
                      <a:pt x="155" y="234"/>
                    </a:lnTo>
                    <a:lnTo>
                      <a:pt x="157" y="234"/>
                    </a:lnTo>
                    <a:lnTo>
                      <a:pt x="157" y="236"/>
                    </a:lnTo>
                    <a:lnTo>
                      <a:pt x="159" y="236"/>
                    </a:lnTo>
                    <a:lnTo>
                      <a:pt x="161" y="236"/>
                    </a:lnTo>
                    <a:lnTo>
                      <a:pt x="161" y="238"/>
                    </a:lnTo>
                    <a:lnTo>
                      <a:pt x="161" y="240"/>
                    </a:lnTo>
                    <a:lnTo>
                      <a:pt x="161" y="241"/>
                    </a:lnTo>
                    <a:lnTo>
                      <a:pt x="161" y="243"/>
                    </a:lnTo>
                    <a:lnTo>
                      <a:pt x="159" y="243"/>
                    </a:lnTo>
                    <a:lnTo>
                      <a:pt x="159" y="245"/>
                    </a:lnTo>
                    <a:lnTo>
                      <a:pt x="157" y="245"/>
                    </a:lnTo>
                    <a:lnTo>
                      <a:pt x="157" y="247"/>
                    </a:lnTo>
                    <a:lnTo>
                      <a:pt x="155" y="247"/>
                    </a:lnTo>
                    <a:lnTo>
                      <a:pt x="155" y="249"/>
                    </a:lnTo>
                    <a:lnTo>
                      <a:pt x="153" y="249"/>
                    </a:lnTo>
                    <a:lnTo>
                      <a:pt x="152" y="249"/>
                    </a:lnTo>
                    <a:lnTo>
                      <a:pt x="152" y="251"/>
                    </a:lnTo>
                    <a:lnTo>
                      <a:pt x="152" y="253"/>
                    </a:lnTo>
                    <a:lnTo>
                      <a:pt x="152" y="255"/>
                    </a:lnTo>
                    <a:lnTo>
                      <a:pt x="150" y="255"/>
                    </a:lnTo>
                    <a:lnTo>
                      <a:pt x="148" y="257"/>
                    </a:lnTo>
                    <a:lnTo>
                      <a:pt x="148" y="259"/>
                    </a:lnTo>
                    <a:lnTo>
                      <a:pt x="146" y="261"/>
                    </a:lnTo>
                    <a:lnTo>
                      <a:pt x="144" y="261"/>
                    </a:lnTo>
                    <a:lnTo>
                      <a:pt x="142" y="261"/>
                    </a:lnTo>
                    <a:lnTo>
                      <a:pt x="142" y="259"/>
                    </a:lnTo>
                    <a:lnTo>
                      <a:pt x="140" y="259"/>
                    </a:lnTo>
                    <a:lnTo>
                      <a:pt x="140" y="261"/>
                    </a:lnTo>
                    <a:lnTo>
                      <a:pt x="138" y="261"/>
                    </a:lnTo>
                    <a:lnTo>
                      <a:pt x="138" y="259"/>
                    </a:lnTo>
                    <a:lnTo>
                      <a:pt x="136" y="259"/>
                    </a:lnTo>
                    <a:lnTo>
                      <a:pt x="134" y="259"/>
                    </a:lnTo>
                    <a:lnTo>
                      <a:pt x="134" y="257"/>
                    </a:lnTo>
                    <a:lnTo>
                      <a:pt x="132" y="257"/>
                    </a:lnTo>
                    <a:lnTo>
                      <a:pt x="132" y="255"/>
                    </a:lnTo>
                    <a:lnTo>
                      <a:pt x="132" y="253"/>
                    </a:lnTo>
                    <a:lnTo>
                      <a:pt x="130" y="251"/>
                    </a:lnTo>
                    <a:lnTo>
                      <a:pt x="130" y="249"/>
                    </a:lnTo>
                    <a:lnTo>
                      <a:pt x="128" y="249"/>
                    </a:lnTo>
                    <a:lnTo>
                      <a:pt x="130" y="249"/>
                    </a:lnTo>
                    <a:lnTo>
                      <a:pt x="130" y="247"/>
                    </a:lnTo>
                    <a:lnTo>
                      <a:pt x="128" y="247"/>
                    </a:lnTo>
                    <a:lnTo>
                      <a:pt x="128" y="245"/>
                    </a:lnTo>
                    <a:lnTo>
                      <a:pt x="127" y="245"/>
                    </a:lnTo>
                    <a:lnTo>
                      <a:pt x="127" y="243"/>
                    </a:lnTo>
                    <a:lnTo>
                      <a:pt x="127" y="241"/>
                    </a:lnTo>
                    <a:lnTo>
                      <a:pt x="125" y="241"/>
                    </a:lnTo>
                    <a:lnTo>
                      <a:pt x="125" y="240"/>
                    </a:lnTo>
                    <a:lnTo>
                      <a:pt x="125" y="238"/>
                    </a:lnTo>
                    <a:lnTo>
                      <a:pt x="123" y="238"/>
                    </a:lnTo>
                    <a:lnTo>
                      <a:pt x="121" y="238"/>
                    </a:lnTo>
                    <a:lnTo>
                      <a:pt x="121" y="236"/>
                    </a:lnTo>
                    <a:lnTo>
                      <a:pt x="119" y="236"/>
                    </a:lnTo>
                    <a:lnTo>
                      <a:pt x="119" y="234"/>
                    </a:lnTo>
                    <a:lnTo>
                      <a:pt x="119" y="232"/>
                    </a:lnTo>
                    <a:lnTo>
                      <a:pt x="117" y="232"/>
                    </a:lnTo>
                    <a:lnTo>
                      <a:pt x="117" y="230"/>
                    </a:lnTo>
                    <a:lnTo>
                      <a:pt x="119" y="230"/>
                    </a:lnTo>
                    <a:lnTo>
                      <a:pt x="117" y="230"/>
                    </a:lnTo>
                    <a:lnTo>
                      <a:pt x="115" y="230"/>
                    </a:lnTo>
                    <a:lnTo>
                      <a:pt x="113" y="230"/>
                    </a:lnTo>
                    <a:lnTo>
                      <a:pt x="113" y="228"/>
                    </a:lnTo>
                    <a:lnTo>
                      <a:pt x="111" y="228"/>
                    </a:lnTo>
                    <a:lnTo>
                      <a:pt x="109" y="228"/>
                    </a:lnTo>
                    <a:lnTo>
                      <a:pt x="107" y="228"/>
                    </a:lnTo>
                    <a:lnTo>
                      <a:pt x="105" y="228"/>
                    </a:lnTo>
                    <a:lnTo>
                      <a:pt x="105" y="230"/>
                    </a:lnTo>
                    <a:lnTo>
                      <a:pt x="104" y="230"/>
                    </a:lnTo>
                    <a:lnTo>
                      <a:pt x="102" y="230"/>
                    </a:lnTo>
                    <a:lnTo>
                      <a:pt x="102" y="228"/>
                    </a:lnTo>
                    <a:lnTo>
                      <a:pt x="102" y="226"/>
                    </a:lnTo>
                    <a:lnTo>
                      <a:pt x="102" y="228"/>
                    </a:lnTo>
                    <a:lnTo>
                      <a:pt x="100" y="228"/>
                    </a:lnTo>
                    <a:lnTo>
                      <a:pt x="98" y="228"/>
                    </a:lnTo>
                    <a:lnTo>
                      <a:pt x="98" y="226"/>
                    </a:lnTo>
                    <a:lnTo>
                      <a:pt x="96" y="226"/>
                    </a:lnTo>
                    <a:lnTo>
                      <a:pt x="96" y="224"/>
                    </a:lnTo>
                    <a:lnTo>
                      <a:pt x="94" y="224"/>
                    </a:lnTo>
                    <a:lnTo>
                      <a:pt x="94" y="222"/>
                    </a:lnTo>
                    <a:lnTo>
                      <a:pt x="94" y="224"/>
                    </a:lnTo>
                    <a:lnTo>
                      <a:pt x="92" y="224"/>
                    </a:lnTo>
                    <a:lnTo>
                      <a:pt x="90" y="224"/>
                    </a:lnTo>
                    <a:lnTo>
                      <a:pt x="88" y="224"/>
                    </a:lnTo>
                    <a:lnTo>
                      <a:pt x="88" y="226"/>
                    </a:lnTo>
                    <a:lnTo>
                      <a:pt x="88" y="228"/>
                    </a:lnTo>
                    <a:lnTo>
                      <a:pt x="86" y="228"/>
                    </a:lnTo>
                    <a:lnTo>
                      <a:pt x="88" y="228"/>
                    </a:lnTo>
                    <a:lnTo>
                      <a:pt x="86" y="228"/>
                    </a:lnTo>
                    <a:lnTo>
                      <a:pt x="86" y="226"/>
                    </a:lnTo>
                    <a:lnTo>
                      <a:pt x="84" y="226"/>
                    </a:lnTo>
                    <a:lnTo>
                      <a:pt x="82" y="226"/>
                    </a:lnTo>
                    <a:lnTo>
                      <a:pt x="80" y="226"/>
                    </a:lnTo>
                    <a:lnTo>
                      <a:pt x="82" y="224"/>
                    </a:lnTo>
                    <a:lnTo>
                      <a:pt x="82" y="222"/>
                    </a:lnTo>
                    <a:lnTo>
                      <a:pt x="82" y="220"/>
                    </a:lnTo>
                    <a:lnTo>
                      <a:pt x="80" y="220"/>
                    </a:lnTo>
                    <a:lnTo>
                      <a:pt x="80" y="218"/>
                    </a:lnTo>
                    <a:lnTo>
                      <a:pt x="80" y="217"/>
                    </a:lnTo>
                    <a:lnTo>
                      <a:pt x="79" y="217"/>
                    </a:lnTo>
                    <a:lnTo>
                      <a:pt x="80" y="217"/>
                    </a:lnTo>
                    <a:lnTo>
                      <a:pt x="80" y="215"/>
                    </a:lnTo>
                    <a:lnTo>
                      <a:pt x="79" y="217"/>
                    </a:lnTo>
                    <a:lnTo>
                      <a:pt x="79" y="215"/>
                    </a:lnTo>
                    <a:lnTo>
                      <a:pt x="79" y="217"/>
                    </a:lnTo>
                    <a:lnTo>
                      <a:pt x="77" y="217"/>
                    </a:lnTo>
                    <a:lnTo>
                      <a:pt x="77" y="215"/>
                    </a:lnTo>
                    <a:lnTo>
                      <a:pt x="77" y="217"/>
                    </a:lnTo>
                    <a:lnTo>
                      <a:pt x="77" y="215"/>
                    </a:lnTo>
                    <a:lnTo>
                      <a:pt x="75" y="215"/>
                    </a:lnTo>
                    <a:lnTo>
                      <a:pt x="75" y="217"/>
                    </a:lnTo>
                    <a:lnTo>
                      <a:pt x="77" y="217"/>
                    </a:lnTo>
                    <a:lnTo>
                      <a:pt x="75" y="217"/>
                    </a:lnTo>
                    <a:lnTo>
                      <a:pt x="75" y="218"/>
                    </a:lnTo>
                    <a:lnTo>
                      <a:pt x="73" y="218"/>
                    </a:lnTo>
                    <a:lnTo>
                      <a:pt x="75" y="218"/>
                    </a:lnTo>
                    <a:lnTo>
                      <a:pt x="73" y="218"/>
                    </a:lnTo>
                    <a:lnTo>
                      <a:pt x="71" y="218"/>
                    </a:lnTo>
                    <a:lnTo>
                      <a:pt x="71" y="220"/>
                    </a:lnTo>
                    <a:lnTo>
                      <a:pt x="73" y="220"/>
                    </a:lnTo>
                    <a:lnTo>
                      <a:pt x="71" y="220"/>
                    </a:lnTo>
                    <a:lnTo>
                      <a:pt x="73" y="220"/>
                    </a:lnTo>
                    <a:lnTo>
                      <a:pt x="71" y="220"/>
                    </a:lnTo>
                    <a:lnTo>
                      <a:pt x="71" y="222"/>
                    </a:lnTo>
                    <a:lnTo>
                      <a:pt x="69" y="222"/>
                    </a:lnTo>
                    <a:lnTo>
                      <a:pt x="69" y="224"/>
                    </a:lnTo>
                    <a:lnTo>
                      <a:pt x="69" y="222"/>
                    </a:lnTo>
                    <a:lnTo>
                      <a:pt x="67" y="222"/>
                    </a:lnTo>
                    <a:lnTo>
                      <a:pt x="65" y="222"/>
                    </a:lnTo>
                    <a:lnTo>
                      <a:pt x="63" y="222"/>
                    </a:lnTo>
                    <a:lnTo>
                      <a:pt x="61" y="222"/>
                    </a:lnTo>
                    <a:lnTo>
                      <a:pt x="59" y="222"/>
                    </a:lnTo>
                    <a:lnTo>
                      <a:pt x="59" y="220"/>
                    </a:lnTo>
                    <a:lnTo>
                      <a:pt x="57" y="220"/>
                    </a:lnTo>
                    <a:lnTo>
                      <a:pt x="56" y="220"/>
                    </a:lnTo>
                    <a:lnTo>
                      <a:pt x="56" y="218"/>
                    </a:lnTo>
                    <a:lnTo>
                      <a:pt x="56" y="217"/>
                    </a:lnTo>
                    <a:lnTo>
                      <a:pt x="56" y="215"/>
                    </a:lnTo>
                    <a:lnTo>
                      <a:pt x="56" y="213"/>
                    </a:lnTo>
                    <a:lnTo>
                      <a:pt x="54" y="213"/>
                    </a:lnTo>
                    <a:lnTo>
                      <a:pt x="54" y="211"/>
                    </a:lnTo>
                    <a:lnTo>
                      <a:pt x="54" y="209"/>
                    </a:lnTo>
                    <a:lnTo>
                      <a:pt x="54" y="207"/>
                    </a:lnTo>
                    <a:lnTo>
                      <a:pt x="52" y="207"/>
                    </a:lnTo>
                    <a:lnTo>
                      <a:pt x="52" y="205"/>
                    </a:lnTo>
                    <a:lnTo>
                      <a:pt x="52" y="203"/>
                    </a:lnTo>
                    <a:lnTo>
                      <a:pt x="50" y="203"/>
                    </a:lnTo>
                    <a:lnTo>
                      <a:pt x="50" y="201"/>
                    </a:lnTo>
                    <a:lnTo>
                      <a:pt x="50" y="199"/>
                    </a:lnTo>
                    <a:lnTo>
                      <a:pt x="50" y="201"/>
                    </a:lnTo>
                    <a:lnTo>
                      <a:pt x="50" y="199"/>
                    </a:lnTo>
                    <a:lnTo>
                      <a:pt x="48" y="199"/>
                    </a:lnTo>
                    <a:lnTo>
                      <a:pt x="48" y="197"/>
                    </a:lnTo>
                    <a:lnTo>
                      <a:pt x="48" y="195"/>
                    </a:lnTo>
                    <a:lnTo>
                      <a:pt x="46" y="195"/>
                    </a:lnTo>
                    <a:lnTo>
                      <a:pt x="46" y="197"/>
                    </a:lnTo>
                    <a:lnTo>
                      <a:pt x="44" y="197"/>
                    </a:lnTo>
                    <a:lnTo>
                      <a:pt x="44" y="199"/>
                    </a:lnTo>
                    <a:lnTo>
                      <a:pt x="44" y="201"/>
                    </a:lnTo>
                    <a:lnTo>
                      <a:pt x="42" y="201"/>
                    </a:lnTo>
                    <a:lnTo>
                      <a:pt x="40" y="203"/>
                    </a:lnTo>
                    <a:lnTo>
                      <a:pt x="40" y="205"/>
                    </a:lnTo>
                    <a:lnTo>
                      <a:pt x="40" y="207"/>
                    </a:lnTo>
                    <a:lnTo>
                      <a:pt x="38" y="207"/>
                    </a:lnTo>
                    <a:lnTo>
                      <a:pt x="38" y="205"/>
                    </a:lnTo>
                    <a:lnTo>
                      <a:pt x="38" y="207"/>
                    </a:lnTo>
                    <a:lnTo>
                      <a:pt x="36" y="209"/>
                    </a:lnTo>
                    <a:lnTo>
                      <a:pt x="38" y="209"/>
                    </a:lnTo>
                    <a:lnTo>
                      <a:pt x="38" y="211"/>
                    </a:lnTo>
                    <a:lnTo>
                      <a:pt x="36" y="211"/>
                    </a:lnTo>
                    <a:lnTo>
                      <a:pt x="36" y="213"/>
                    </a:lnTo>
                    <a:lnTo>
                      <a:pt x="34" y="213"/>
                    </a:lnTo>
                    <a:lnTo>
                      <a:pt x="34" y="215"/>
                    </a:lnTo>
                    <a:lnTo>
                      <a:pt x="34" y="217"/>
                    </a:lnTo>
                    <a:lnTo>
                      <a:pt x="34" y="218"/>
                    </a:lnTo>
                    <a:lnTo>
                      <a:pt x="34" y="220"/>
                    </a:lnTo>
                    <a:lnTo>
                      <a:pt x="36" y="222"/>
                    </a:lnTo>
                    <a:lnTo>
                      <a:pt x="34" y="224"/>
                    </a:lnTo>
                    <a:lnTo>
                      <a:pt x="32" y="224"/>
                    </a:lnTo>
                    <a:lnTo>
                      <a:pt x="31" y="226"/>
                    </a:lnTo>
                    <a:lnTo>
                      <a:pt x="31" y="228"/>
                    </a:lnTo>
                    <a:lnTo>
                      <a:pt x="29" y="228"/>
                    </a:lnTo>
                    <a:lnTo>
                      <a:pt x="27" y="228"/>
                    </a:lnTo>
                    <a:lnTo>
                      <a:pt x="27" y="226"/>
                    </a:lnTo>
                    <a:lnTo>
                      <a:pt x="25" y="226"/>
                    </a:lnTo>
                    <a:lnTo>
                      <a:pt x="25" y="228"/>
                    </a:lnTo>
                    <a:lnTo>
                      <a:pt x="23" y="228"/>
                    </a:lnTo>
                    <a:lnTo>
                      <a:pt x="23" y="226"/>
                    </a:lnTo>
                    <a:lnTo>
                      <a:pt x="21" y="226"/>
                    </a:lnTo>
                    <a:lnTo>
                      <a:pt x="19" y="226"/>
                    </a:lnTo>
                    <a:lnTo>
                      <a:pt x="17" y="226"/>
                    </a:lnTo>
                    <a:lnTo>
                      <a:pt x="15" y="226"/>
                    </a:lnTo>
                    <a:lnTo>
                      <a:pt x="15" y="224"/>
                    </a:lnTo>
                    <a:lnTo>
                      <a:pt x="17" y="224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43" name="Freeform 4863">
                <a:extLst>
                  <a:ext uri="{FF2B5EF4-FFF2-40B4-BE49-F238E27FC236}">
                    <a16:creationId xmlns:a16="http://schemas.microsoft.com/office/drawing/2014/main" id="{25EEFFD1-EC27-EE98-438C-8611F35367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047" y="2017204"/>
                <a:ext cx="131139" cy="166816"/>
              </a:xfrm>
              <a:custGeom>
                <a:avLst/>
                <a:gdLst>
                  <a:gd name="T0" fmla="*/ 7 w 136"/>
                  <a:gd name="T1" fmla="*/ 32 h 173"/>
                  <a:gd name="T2" fmla="*/ 11 w 136"/>
                  <a:gd name="T3" fmla="*/ 23 h 173"/>
                  <a:gd name="T4" fmla="*/ 19 w 136"/>
                  <a:gd name="T5" fmla="*/ 15 h 173"/>
                  <a:gd name="T6" fmla="*/ 26 w 136"/>
                  <a:gd name="T7" fmla="*/ 17 h 173"/>
                  <a:gd name="T8" fmla="*/ 30 w 136"/>
                  <a:gd name="T9" fmla="*/ 19 h 173"/>
                  <a:gd name="T10" fmla="*/ 36 w 136"/>
                  <a:gd name="T11" fmla="*/ 19 h 173"/>
                  <a:gd name="T12" fmla="*/ 46 w 136"/>
                  <a:gd name="T13" fmla="*/ 19 h 173"/>
                  <a:gd name="T14" fmla="*/ 49 w 136"/>
                  <a:gd name="T15" fmla="*/ 0 h 173"/>
                  <a:gd name="T16" fmla="*/ 57 w 136"/>
                  <a:gd name="T17" fmla="*/ 2 h 173"/>
                  <a:gd name="T18" fmla="*/ 65 w 136"/>
                  <a:gd name="T19" fmla="*/ 4 h 173"/>
                  <a:gd name="T20" fmla="*/ 74 w 136"/>
                  <a:gd name="T21" fmla="*/ 4 h 173"/>
                  <a:gd name="T22" fmla="*/ 84 w 136"/>
                  <a:gd name="T23" fmla="*/ 4 h 173"/>
                  <a:gd name="T24" fmla="*/ 96 w 136"/>
                  <a:gd name="T25" fmla="*/ 8 h 173"/>
                  <a:gd name="T26" fmla="*/ 103 w 136"/>
                  <a:gd name="T27" fmla="*/ 9 h 173"/>
                  <a:gd name="T28" fmla="*/ 111 w 136"/>
                  <a:gd name="T29" fmla="*/ 15 h 173"/>
                  <a:gd name="T30" fmla="*/ 120 w 136"/>
                  <a:gd name="T31" fmla="*/ 9 h 173"/>
                  <a:gd name="T32" fmla="*/ 130 w 136"/>
                  <a:gd name="T33" fmla="*/ 6 h 173"/>
                  <a:gd name="T34" fmla="*/ 136 w 136"/>
                  <a:gd name="T35" fmla="*/ 6 h 173"/>
                  <a:gd name="T36" fmla="*/ 128 w 136"/>
                  <a:gd name="T37" fmla="*/ 13 h 173"/>
                  <a:gd name="T38" fmla="*/ 128 w 136"/>
                  <a:gd name="T39" fmla="*/ 25 h 173"/>
                  <a:gd name="T40" fmla="*/ 122 w 136"/>
                  <a:gd name="T41" fmla="*/ 32 h 173"/>
                  <a:gd name="T42" fmla="*/ 113 w 136"/>
                  <a:gd name="T43" fmla="*/ 36 h 173"/>
                  <a:gd name="T44" fmla="*/ 103 w 136"/>
                  <a:gd name="T45" fmla="*/ 44 h 173"/>
                  <a:gd name="T46" fmla="*/ 97 w 136"/>
                  <a:gd name="T47" fmla="*/ 54 h 173"/>
                  <a:gd name="T48" fmla="*/ 94 w 136"/>
                  <a:gd name="T49" fmla="*/ 65 h 173"/>
                  <a:gd name="T50" fmla="*/ 84 w 136"/>
                  <a:gd name="T51" fmla="*/ 71 h 173"/>
                  <a:gd name="T52" fmla="*/ 84 w 136"/>
                  <a:gd name="T53" fmla="*/ 84 h 173"/>
                  <a:gd name="T54" fmla="*/ 80 w 136"/>
                  <a:gd name="T55" fmla="*/ 96 h 173"/>
                  <a:gd name="T56" fmla="*/ 78 w 136"/>
                  <a:gd name="T57" fmla="*/ 107 h 173"/>
                  <a:gd name="T58" fmla="*/ 78 w 136"/>
                  <a:gd name="T59" fmla="*/ 117 h 173"/>
                  <a:gd name="T60" fmla="*/ 71 w 136"/>
                  <a:gd name="T61" fmla="*/ 123 h 173"/>
                  <a:gd name="T62" fmla="*/ 63 w 136"/>
                  <a:gd name="T63" fmla="*/ 132 h 173"/>
                  <a:gd name="T64" fmla="*/ 61 w 136"/>
                  <a:gd name="T65" fmla="*/ 140 h 173"/>
                  <a:gd name="T66" fmla="*/ 53 w 136"/>
                  <a:gd name="T67" fmla="*/ 150 h 173"/>
                  <a:gd name="T68" fmla="*/ 49 w 136"/>
                  <a:gd name="T69" fmla="*/ 159 h 173"/>
                  <a:gd name="T70" fmla="*/ 42 w 136"/>
                  <a:gd name="T71" fmla="*/ 163 h 173"/>
                  <a:gd name="T72" fmla="*/ 36 w 136"/>
                  <a:gd name="T73" fmla="*/ 173 h 173"/>
                  <a:gd name="T74" fmla="*/ 24 w 136"/>
                  <a:gd name="T75" fmla="*/ 169 h 173"/>
                  <a:gd name="T76" fmla="*/ 13 w 136"/>
                  <a:gd name="T77" fmla="*/ 165 h 173"/>
                  <a:gd name="T78" fmla="*/ 13 w 136"/>
                  <a:gd name="T79" fmla="*/ 159 h 173"/>
                  <a:gd name="T80" fmla="*/ 15 w 136"/>
                  <a:gd name="T81" fmla="*/ 148 h 173"/>
                  <a:gd name="T82" fmla="*/ 19 w 136"/>
                  <a:gd name="T83" fmla="*/ 138 h 173"/>
                  <a:gd name="T84" fmla="*/ 21 w 136"/>
                  <a:gd name="T85" fmla="*/ 128 h 173"/>
                  <a:gd name="T86" fmla="*/ 24 w 136"/>
                  <a:gd name="T87" fmla="*/ 119 h 173"/>
                  <a:gd name="T88" fmla="*/ 28 w 136"/>
                  <a:gd name="T89" fmla="*/ 113 h 173"/>
                  <a:gd name="T90" fmla="*/ 24 w 136"/>
                  <a:gd name="T91" fmla="*/ 107 h 173"/>
                  <a:gd name="T92" fmla="*/ 26 w 136"/>
                  <a:gd name="T93" fmla="*/ 96 h 173"/>
                  <a:gd name="T94" fmla="*/ 23 w 136"/>
                  <a:gd name="T95" fmla="*/ 90 h 173"/>
                  <a:gd name="T96" fmla="*/ 19 w 136"/>
                  <a:gd name="T97" fmla="*/ 86 h 173"/>
                  <a:gd name="T98" fmla="*/ 11 w 136"/>
                  <a:gd name="T99" fmla="*/ 84 h 173"/>
                  <a:gd name="T100" fmla="*/ 0 w 136"/>
                  <a:gd name="T101" fmla="*/ 82 h 173"/>
                  <a:gd name="T102" fmla="*/ 1 w 136"/>
                  <a:gd name="T103" fmla="*/ 75 h 173"/>
                  <a:gd name="T104" fmla="*/ 3 w 136"/>
                  <a:gd name="T105" fmla="*/ 71 h 173"/>
                  <a:gd name="T106" fmla="*/ 5 w 136"/>
                  <a:gd name="T107" fmla="*/ 63 h 173"/>
                  <a:gd name="T108" fmla="*/ 5 w 136"/>
                  <a:gd name="T109" fmla="*/ 54 h 173"/>
                  <a:gd name="T110" fmla="*/ 3 w 136"/>
                  <a:gd name="T111" fmla="*/ 46 h 173"/>
                  <a:gd name="T112" fmla="*/ 7 w 136"/>
                  <a:gd name="T113" fmla="*/ 40 h 17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36" h="173">
                    <a:moveTo>
                      <a:pt x="5" y="38"/>
                    </a:moveTo>
                    <a:lnTo>
                      <a:pt x="5" y="36"/>
                    </a:lnTo>
                    <a:lnTo>
                      <a:pt x="9" y="34"/>
                    </a:lnTo>
                    <a:lnTo>
                      <a:pt x="9" y="32"/>
                    </a:lnTo>
                    <a:lnTo>
                      <a:pt x="7" y="32"/>
                    </a:lnTo>
                    <a:lnTo>
                      <a:pt x="9" y="32"/>
                    </a:lnTo>
                    <a:lnTo>
                      <a:pt x="7" y="32"/>
                    </a:lnTo>
                    <a:lnTo>
                      <a:pt x="7" y="31"/>
                    </a:lnTo>
                    <a:lnTo>
                      <a:pt x="7" y="29"/>
                    </a:lnTo>
                    <a:lnTo>
                      <a:pt x="9" y="29"/>
                    </a:lnTo>
                    <a:lnTo>
                      <a:pt x="9" y="27"/>
                    </a:lnTo>
                    <a:lnTo>
                      <a:pt x="11" y="27"/>
                    </a:lnTo>
                    <a:lnTo>
                      <a:pt x="11" y="25"/>
                    </a:lnTo>
                    <a:lnTo>
                      <a:pt x="11" y="23"/>
                    </a:lnTo>
                    <a:lnTo>
                      <a:pt x="13" y="21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7" y="15"/>
                    </a:lnTo>
                    <a:lnTo>
                      <a:pt x="19" y="15"/>
                    </a:lnTo>
                    <a:lnTo>
                      <a:pt x="19" y="17"/>
                    </a:lnTo>
                    <a:lnTo>
                      <a:pt x="19" y="15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30" y="17"/>
                    </a:lnTo>
                    <a:lnTo>
                      <a:pt x="28" y="17"/>
                    </a:lnTo>
                    <a:lnTo>
                      <a:pt x="28" y="19"/>
                    </a:lnTo>
                    <a:lnTo>
                      <a:pt x="30" y="19"/>
                    </a:lnTo>
                    <a:lnTo>
                      <a:pt x="28" y="19"/>
                    </a:lnTo>
                    <a:lnTo>
                      <a:pt x="30" y="19"/>
                    </a:lnTo>
                    <a:lnTo>
                      <a:pt x="30" y="17"/>
                    </a:lnTo>
                    <a:lnTo>
                      <a:pt x="30" y="19"/>
                    </a:lnTo>
                    <a:lnTo>
                      <a:pt x="32" y="19"/>
                    </a:lnTo>
                    <a:lnTo>
                      <a:pt x="32" y="17"/>
                    </a:lnTo>
                    <a:lnTo>
                      <a:pt x="32" y="19"/>
                    </a:lnTo>
                    <a:lnTo>
                      <a:pt x="34" y="19"/>
                    </a:lnTo>
                    <a:lnTo>
                      <a:pt x="36" y="19"/>
                    </a:lnTo>
                    <a:lnTo>
                      <a:pt x="38" y="19"/>
                    </a:lnTo>
                    <a:lnTo>
                      <a:pt x="40" y="19"/>
                    </a:lnTo>
                    <a:lnTo>
                      <a:pt x="40" y="17"/>
                    </a:lnTo>
                    <a:lnTo>
                      <a:pt x="42" y="17"/>
                    </a:lnTo>
                    <a:lnTo>
                      <a:pt x="42" y="19"/>
                    </a:lnTo>
                    <a:lnTo>
                      <a:pt x="44" y="19"/>
                    </a:lnTo>
                    <a:lnTo>
                      <a:pt x="46" y="19"/>
                    </a:lnTo>
                    <a:lnTo>
                      <a:pt x="48" y="19"/>
                    </a:lnTo>
                    <a:lnTo>
                      <a:pt x="49" y="17"/>
                    </a:lnTo>
                    <a:lnTo>
                      <a:pt x="49" y="11"/>
                    </a:lnTo>
                    <a:lnTo>
                      <a:pt x="49" y="9"/>
                    </a:lnTo>
                    <a:lnTo>
                      <a:pt x="48" y="2"/>
                    </a:lnTo>
                    <a:lnTo>
                      <a:pt x="49" y="2"/>
                    </a:lnTo>
                    <a:lnTo>
                      <a:pt x="49" y="0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3" y="2"/>
                    </a:lnTo>
                    <a:lnTo>
                      <a:pt x="53" y="0"/>
                    </a:lnTo>
                    <a:lnTo>
                      <a:pt x="53" y="2"/>
                    </a:lnTo>
                    <a:lnTo>
                      <a:pt x="55" y="2"/>
                    </a:lnTo>
                    <a:lnTo>
                      <a:pt x="57" y="2"/>
                    </a:lnTo>
                    <a:lnTo>
                      <a:pt x="57" y="4"/>
                    </a:lnTo>
                    <a:lnTo>
                      <a:pt x="59" y="4"/>
                    </a:lnTo>
                    <a:lnTo>
                      <a:pt x="59" y="6"/>
                    </a:lnTo>
                    <a:lnTo>
                      <a:pt x="61" y="6"/>
                    </a:lnTo>
                    <a:lnTo>
                      <a:pt x="63" y="6"/>
                    </a:lnTo>
                    <a:lnTo>
                      <a:pt x="63" y="4"/>
                    </a:lnTo>
                    <a:lnTo>
                      <a:pt x="65" y="4"/>
                    </a:lnTo>
                    <a:lnTo>
                      <a:pt x="67" y="4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1" y="6"/>
                    </a:lnTo>
                    <a:lnTo>
                      <a:pt x="72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76" y="4"/>
                    </a:lnTo>
                    <a:lnTo>
                      <a:pt x="78" y="4"/>
                    </a:lnTo>
                    <a:lnTo>
                      <a:pt x="80" y="4"/>
                    </a:lnTo>
                    <a:lnTo>
                      <a:pt x="80" y="6"/>
                    </a:lnTo>
                    <a:lnTo>
                      <a:pt x="80" y="4"/>
                    </a:lnTo>
                    <a:lnTo>
                      <a:pt x="82" y="4"/>
                    </a:lnTo>
                    <a:lnTo>
                      <a:pt x="84" y="4"/>
                    </a:lnTo>
                    <a:lnTo>
                      <a:pt x="86" y="4"/>
                    </a:lnTo>
                    <a:lnTo>
                      <a:pt x="88" y="4"/>
                    </a:lnTo>
                    <a:lnTo>
                      <a:pt x="90" y="6"/>
                    </a:lnTo>
                    <a:lnTo>
                      <a:pt x="92" y="6"/>
                    </a:lnTo>
                    <a:lnTo>
                      <a:pt x="94" y="6"/>
                    </a:lnTo>
                    <a:lnTo>
                      <a:pt x="94" y="8"/>
                    </a:lnTo>
                    <a:lnTo>
                      <a:pt x="96" y="8"/>
                    </a:lnTo>
                    <a:lnTo>
                      <a:pt x="97" y="8"/>
                    </a:lnTo>
                    <a:lnTo>
                      <a:pt x="99" y="8"/>
                    </a:lnTo>
                    <a:lnTo>
                      <a:pt x="101" y="8"/>
                    </a:lnTo>
                    <a:lnTo>
                      <a:pt x="101" y="9"/>
                    </a:lnTo>
                    <a:lnTo>
                      <a:pt x="103" y="9"/>
                    </a:lnTo>
                    <a:lnTo>
                      <a:pt x="101" y="9"/>
                    </a:lnTo>
                    <a:lnTo>
                      <a:pt x="103" y="9"/>
                    </a:lnTo>
                    <a:lnTo>
                      <a:pt x="103" y="11"/>
                    </a:lnTo>
                    <a:lnTo>
                      <a:pt x="105" y="11"/>
                    </a:lnTo>
                    <a:lnTo>
                      <a:pt x="105" y="13"/>
                    </a:lnTo>
                    <a:lnTo>
                      <a:pt x="107" y="13"/>
                    </a:lnTo>
                    <a:lnTo>
                      <a:pt x="107" y="15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3" y="15"/>
                    </a:lnTo>
                    <a:lnTo>
                      <a:pt x="113" y="13"/>
                    </a:lnTo>
                    <a:lnTo>
                      <a:pt x="115" y="11"/>
                    </a:lnTo>
                    <a:lnTo>
                      <a:pt x="117" y="11"/>
                    </a:lnTo>
                    <a:lnTo>
                      <a:pt x="119" y="11"/>
                    </a:lnTo>
                    <a:lnTo>
                      <a:pt x="120" y="11"/>
                    </a:lnTo>
                    <a:lnTo>
                      <a:pt x="120" y="9"/>
                    </a:lnTo>
                    <a:lnTo>
                      <a:pt x="120" y="8"/>
                    </a:lnTo>
                    <a:lnTo>
                      <a:pt x="122" y="8"/>
                    </a:lnTo>
                    <a:lnTo>
                      <a:pt x="124" y="8"/>
                    </a:lnTo>
                    <a:lnTo>
                      <a:pt x="126" y="8"/>
                    </a:lnTo>
                    <a:lnTo>
                      <a:pt x="128" y="8"/>
                    </a:lnTo>
                    <a:lnTo>
                      <a:pt x="128" y="6"/>
                    </a:lnTo>
                    <a:lnTo>
                      <a:pt x="130" y="6"/>
                    </a:lnTo>
                    <a:lnTo>
                      <a:pt x="130" y="4"/>
                    </a:lnTo>
                    <a:lnTo>
                      <a:pt x="132" y="4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6" y="2"/>
                    </a:lnTo>
                    <a:lnTo>
                      <a:pt x="136" y="4"/>
                    </a:lnTo>
                    <a:lnTo>
                      <a:pt x="136" y="6"/>
                    </a:lnTo>
                    <a:lnTo>
                      <a:pt x="134" y="6"/>
                    </a:lnTo>
                    <a:lnTo>
                      <a:pt x="134" y="8"/>
                    </a:lnTo>
                    <a:lnTo>
                      <a:pt x="132" y="8"/>
                    </a:lnTo>
                    <a:lnTo>
                      <a:pt x="132" y="9"/>
                    </a:lnTo>
                    <a:lnTo>
                      <a:pt x="130" y="9"/>
                    </a:lnTo>
                    <a:lnTo>
                      <a:pt x="130" y="11"/>
                    </a:lnTo>
                    <a:lnTo>
                      <a:pt x="128" y="13"/>
                    </a:lnTo>
                    <a:lnTo>
                      <a:pt x="126" y="15"/>
                    </a:lnTo>
                    <a:lnTo>
                      <a:pt x="126" y="17"/>
                    </a:lnTo>
                    <a:lnTo>
                      <a:pt x="126" y="19"/>
                    </a:lnTo>
                    <a:lnTo>
                      <a:pt x="126" y="21"/>
                    </a:lnTo>
                    <a:lnTo>
                      <a:pt x="126" y="23"/>
                    </a:lnTo>
                    <a:lnTo>
                      <a:pt x="126" y="25"/>
                    </a:lnTo>
                    <a:lnTo>
                      <a:pt x="128" y="25"/>
                    </a:lnTo>
                    <a:lnTo>
                      <a:pt x="128" y="27"/>
                    </a:lnTo>
                    <a:lnTo>
                      <a:pt x="126" y="27"/>
                    </a:lnTo>
                    <a:lnTo>
                      <a:pt x="126" y="29"/>
                    </a:lnTo>
                    <a:lnTo>
                      <a:pt x="126" y="31"/>
                    </a:lnTo>
                    <a:lnTo>
                      <a:pt x="124" y="31"/>
                    </a:lnTo>
                    <a:lnTo>
                      <a:pt x="124" y="32"/>
                    </a:lnTo>
                    <a:lnTo>
                      <a:pt x="122" y="32"/>
                    </a:lnTo>
                    <a:lnTo>
                      <a:pt x="120" y="32"/>
                    </a:lnTo>
                    <a:lnTo>
                      <a:pt x="119" y="32"/>
                    </a:lnTo>
                    <a:lnTo>
                      <a:pt x="117" y="32"/>
                    </a:lnTo>
                    <a:lnTo>
                      <a:pt x="115" y="32"/>
                    </a:lnTo>
                    <a:lnTo>
                      <a:pt x="113" y="32"/>
                    </a:lnTo>
                    <a:lnTo>
                      <a:pt x="113" y="34"/>
                    </a:lnTo>
                    <a:lnTo>
                      <a:pt x="113" y="36"/>
                    </a:lnTo>
                    <a:lnTo>
                      <a:pt x="111" y="36"/>
                    </a:lnTo>
                    <a:lnTo>
                      <a:pt x="109" y="36"/>
                    </a:lnTo>
                    <a:lnTo>
                      <a:pt x="109" y="38"/>
                    </a:lnTo>
                    <a:lnTo>
                      <a:pt x="107" y="38"/>
                    </a:lnTo>
                    <a:lnTo>
                      <a:pt x="107" y="40"/>
                    </a:lnTo>
                    <a:lnTo>
                      <a:pt x="105" y="42"/>
                    </a:lnTo>
                    <a:lnTo>
                      <a:pt x="103" y="44"/>
                    </a:lnTo>
                    <a:lnTo>
                      <a:pt x="101" y="44"/>
                    </a:lnTo>
                    <a:lnTo>
                      <a:pt x="101" y="46"/>
                    </a:lnTo>
                    <a:lnTo>
                      <a:pt x="99" y="46"/>
                    </a:lnTo>
                    <a:lnTo>
                      <a:pt x="99" y="48"/>
                    </a:lnTo>
                    <a:lnTo>
                      <a:pt x="99" y="50"/>
                    </a:lnTo>
                    <a:lnTo>
                      <a:pt x="99" y="52"/>
                    </a:lnTo>
                    <a:lnTo>
                      <a:pt x="97" y="54"/>
                    </a:lnTo>
                    <a:lnTo>
                      <a:pt x="97" y="56"/>
                    </a:lnTo>
                    <a:lnTo>
                      <a:pt x="97" y="57"/>
                    </a:lnTo>
                    <a:lnTo>
                      <a:pt x="97" y="59"/>
                    </a:lnTo>
                    <a:lnTo>
                      <a:pt x="96" y="61"/>
                    </a:lnTo>
                    <a:lnTo>
                      <a:pt x="94" y="61"/>
                    </a:lnTo>
                    <a:lnTo>
                      <a:pt x="94" y="63"/>
                    </a:lnTo>
                    <a:lnTo>
                      <a:pt x="94" y="65"/>
                    </a:lnTo>
                    <a:lnTo>
                      <a:pt x="92" y="65"/>
                    </a:lnTo>
                    <a:lnTo>
                      <a:pt x="90" y="67"/>
                    </a:lnTo>
                    <a:lnTo>
                      <a:pt x="88" y="67"/>
                    </a:lnTo>
                    <a:lnTo>
                      <a:pt x="88" y="69"/>
                    </a:lnTo>
                    <a:lnTo>
                      <a:pt x="86" y="69"/>
                    </a:lnTo>
                    <a:lnTo>
                      <a:pt x="86" y="71"/>
                    </a:lnTo>
                    <a:lnTo>
                      <a:pt x="84" y="71"/>
                    </a:lnTo>
                    <a:lnTo>
                      <a:pt x="84" y="73"/>
                    </a:lnTo>
                    <a:lnTo>
                      <a:pt x="84" y="75"/>
                    </a:lnTo>
                    <a:lnTo>
                      <a:pt x="84" y="77"/>
                    </a:lnTo>
                    <a:lnTo>
                      <a:pt x="82" y="79"/>
                    </a:lnTo>
                    <a:lnTo>
                      <a:pt x="84" y="80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4" y="86"/>
                    </a:lnTo>
                    <a:lnTo>
                      <a:pt x="82" y="86"/>
                    </a:lnTo>
                    <a:lnTo>
                      <a:pt x="82" y="88"/>
                    </a:lnTo>
                    <a:lnTo>
                      <a:pt x="82" y="90"/>
                    </a:lnTo>
                    <a:lnTo>
                      <a:pt x="80" y="92"/>
                    </a:lnTo>
                    <a:lnTo>
                      <a:pt x="80" y="94"/>
                    </a:lnTo>
                    <a:lnTo>
                      <a:pt x="80" y="96"/>
                    </a:lnTo>
                    <a:lnTo>
                      <a:pt x="80" y="98"/>
                    </a:lnTo>
                    <a:lnTo>
                      <a:pt x="80" y="100"/>
                    </a:lnTo>
                    <a:lnTo>
                      <a:pt x="80" y="102"/>
                    </a:lnTo>
                    <a:lnTo>
                      <a:pt x="78" y="104"/>
                    </a:lnTo>
                    <a:lnTo>
                      <a:pt x="78" y="105"/>
                    </a:lnTo>
                    <a:lnTo>
                      <a:pt x="80" y="105"/>
                    </a:lnTo>
                    <a:lnTo>
                      <a:pt x="78" y="107"/>
                    </a:lnTo>
                    <a:lnTo>
                      <a:pt x="78" y="109"/>
                    </a:lnTo>
                    <a:lnTo>
                      <a:pt x="78" y="111"/>
                    </a:lnTo>
                    <a:lnTo>
                      <a:pt x="78" y="113"/>
                    </a:lnTo>
                    <a:lnTo>
                      <a:pt x="76" y="113"/>
                    </a:lnTo>
                    <a:lnTo>
                      <a:pt x="76" y="115"/>
                    </a:lnTo>
                    <a:lnTo>
                      <a:pt x="78" y="115"/>
                    </a:lnTo>
                    <a:lnTo>
                      <a:pt x="78" y="117"/>
                    </a:lnTo>
                    <a:lnTo>
                      <a:pt x="78" y="119"/>
                    </a:lnTo>
                    <a:lnTo>
                      <a:pt x="76" y="119"/>
                    </a:lnTo>
                    <a:lnTo>
                      <a:pt x="76" y="121"/>
                    </a:lnTo>
                    <a:lnTo>
                      <a:pt x="74" y="121"/>
                    </a:lnTo>
                    <a:lnTo>
                      <a:pt x="72" y="121"/>
                    </a:lnTo>
                    <a:lnTo>
                      <a:pt x="72" y="123"/>
                    </a:lnTo>
                    <a:lnTo>
                      <a:pt x="71" y="123"/>
                    </a:lnTo>
                    <a:lnTo>
                      <a:pt x="71" y="125"/>
                    </a:lnTo>
                    <a:lnTo>
                      <a:pt x="71" y="127"/>
                    </a:lnTo>
                    <a:lnTo>
                      <a:pt x="69" y="130"/>
                    </a:lnTo>
                    <a:lnTo>
                      <a:pt x="67" y="130"/>
                    </a:lnTo>
                    <a:lnTo>
                      <a:pt x="67" y="132"/>
                    </a:lnTo>
                    <a:lnTo>
                      <a:pt x="65" y="132"/>
                    </a:lnTo>
                    <a:lnTo>
                      <a:pt x="63" y="132"/>
                    </a:lnTo>
                    <a:lnTo>
                      <a:pt x="63" y="134"/>
                    </a:lnTo>
                    <a:lnTo>
                      <a:pt x="63" y="136"/>
                    </a:lnTo>
                    <a:lnTo>
                      <a:pt x="65" y="136"/>
                    </a:lnTo>
                    <a:lnTo>
                      <a:pt x="63" y="136"/>
                    </a:lnTo>
                    <a:lnTo>
                      <a:pt x="63" y="138"/>
                    </a:lnTo>
                    <a:lnTo>
                      <a:pt x="63" y="140"/>
                    </a:lnTo>
                    <a:lnTo>
                      <a:pt x="61" y="140"/>
                    </a:lnTo>
                    <a:lnTo>
                      <a:pt x="59" y="142"/>
                    </a:lnTo>
                    <a:lnTo>
                      <a:pt x="59" y="144"/>
                    </a:lnTo>
                    <a:lnTo>
                      <a:pt x="57" y="144"/>
                    </a:lnTo>
                    <a:lnTo>
                      <a:pt x="57" y="146"/>
                    </a:lnTo>
                    <a:lnTo>
                      <a:pt x="55" y="146"/>
                    </a:lnTo>
                    <a:lnTo>
                      <a:pt x="55" y="148"/>
                    </a:lnTo>
                    <a:lnTo>
                      <a:pt x="53" y="150"/>
                    </a:lnTo>
                    <a:lnTo>
                      <a:pt x="53" y="152"/>
                    </a:lnTo>
                    <a:lnTo>
                      <a:pt x="53" y="153"/>
                    </a:lnTo>
                    <a:lnTo>
                      <a:pt x="53" y="155"/>
                    </a:lnTo>
                    <a:lnTo>
                      <a:pt x="53" y="157"/>
                    </a:lnTo>
                    <a:lnTo>
                      <a:pt x="51" y="157"/>
                    </a:lnTo>
                    <a:lnTo>
                      <a:pt x="49" y="157"/>
                    </a:lnTo>
                    <a:lnTo>
                      <a:pt x="49" y="159"/>
                    </a:lnTo>
                    <a:lnTo>
                      <a:pt x="48" y="159"/>
                    </a:lnTo>
                    <a:lnTo>
                      <a:pt x="46" y="159"/>
                    </a:lnTo>
                    <a:lnTo>
                      <a:pt x="46" y="161"/>
                    </a:lnTo>
                    <a:lnTo>
                      <a:pt x="46" y="163"/>
                    </a:lnTo>
                    <a:lnTo>
                      <a:pt x="44" y="163"/>
                    </a:lnTo>
                    <a:lnTo>
                      <a:pt x="44" y="161"/>
                    </a:lnTo>
                    <a:lnTo>
                      <a:pt x="42" y="163"/>
                    </a:lnTo>
                    <a:lnTo>
                      <a:pt x="42" y="165"/>
                    </a:lnTo>
                    <a:lnTo>
                      <a:pt x="40" y="167"/>
                    </a:lnTo>
                    <a:lnTo>
                      <a:pt x="38" y="167"/>
                    </a:lnTo>
                    <a:lnTo>
                      <a:pt x="38" y="169"/>
                    </a:lnTo>
                    <a:lnTo>
                      <a:pt x="38" y="171"/>
                    </a:lnTo>
                    <a:lnTo>
                      <a:pt x="38" y="173"/>
                    </a:lnTo>
                    <a:lnTo>
                      <a:pt x="36" y="173"/>
                    </a:lnTo>
                    <a:lnTo>
                      <a:pt x="34" y="173"/>
                    </a:lnTo>
                    <a:lnTo>
                      <a:pt x="32" y="173"/>
                    </a:lnTo>
                    <a:lnTo>
                      <a:pt x="30" y="173"/>
                    </a:lnTo>
                    <a:lnTo>
                      <a:pt x="30" y="171"/>
                    </a:lnTo>
                    <a:lnTo>
                      <a:pt x="28" y="169"/>
                    </a:lnTo>
                    <a:lnTo>
                      <a:pt x="26" y="169"/>
                    </a:lnTo>
                    <a:lnTo>
                      <a:pt x="24" y="169"/>
                    </a:lnTo>
                    <a:lnTo>
                      <a:pt x="23" y="167"/>
                    </a:lnTo>
                    <a:lnTo>
                      <a:pt x="21" y="167"/>
                    </a:lnTo>
                    <a:lnTo>
                      <a:pt x="19" y="167"/>
                    </a:lnTo>
                    <a:lnTo>
                      <a:pt x="17" y="167"/>
                    </a:lnTo>
                    <a:lnTo>
                      <a:pt x="15" y="167"/>
                    </a:lnTo>
                    <a:lnTo>
                      <a:pt x="13" y="167"/>
                    </a:lnTo>
                    <a:lnTo>
                      <a:pt x="13" y="165"/>
                    </a:lnTo>
                    <a:lnTo>
                      <a:pt x="15" y="165"/>
                    </a:lnTo>
                    <a:lnTo>
                      <a:pt x="13" y="165"/>
                    </a:lnTo>
                    <a:lnTo>
                      <a:pt x="15" y="165"/>
                    </a:lnTo>
                    <a:lnTo>
                      <a:pt x="15" y="163"/>
                    </a:lnTo>
                    <a:lnTo>
                      <a:pt x="15" y="161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7"/>
                    </a:lnTo>
                    <a:lnTo>
                      <a:pt x="13" y="155"/>
                    </a:lnTo>
                    <a:lnTo>
                      <a:pt x="13" y="153"/>
                    </a:lnTo>
                    <a:lnTo>
                      <a:pt x="13" y="152"/>
                    </a:lnTo>
                    <a:lnTo>
                      <a:pt x="13" y="150"/>
                    </a:lnTo>
                    <a:lnTo>
                      <a:pt x="15" y="150"/>
                    </a:lnTo>
                    <a:lnTo>
                      <a:pt x="15" y="148"/>
                    </a:lnTo>
                    <a:lnTo>
                      <a:pt x="15" y="146"/>
                    </a:lnTo>
                    <a:lnTo>
                      <a:pt x="17" y="146"/>
                    </a:lnTo>
                    <a:lnTo>
                      <a:pt x="17" y="144"/>
                    </a:lnTo>
                    <a:lnTo>
                      <a:pt x="17" y="142"/>
                    </a:lnTo>
                    <a:lnTo>
                      <a:pt x="19" y="142"/>
                    </a:lnTo>
                    <a:lnTo>
                      <a:pt x="19" y="140"/>
                    </a:lnTo>
                    <a:lnTo>
                      <a:pt x="19" y="138"/>
                    </a:lnTo>
                    <a:lnTo>
                      <a:pt x="21" y="136"/>
                    </a:lnTo>
                    <a:lnTo>
                      <a:pt x="21" y="134"/>
                    </a:lnTo>
                    <a:lnTo>
                      <a:pt x="21" y="132"/>
                    </a:lnTo>
                    <a:lnTo>
                      <a:pt x="21" y="130"/>
                    </a:lnTo>
                    <a:lnTo>
                      <a:pt x="19" y="130"/>
                    </a:lnTo>
                    <a:lnTo>
                      <a:pt x="21" y="130"/>
                    </a:lnTo>
                    <a:lnTo>
                      <a:pt x="21" y="128"/>
                    </a:lnTo>
                    <a:lnTo>
                      <a:pt x="21" y="127"/>
                    </a:lnTo>
                    <a:lnTo>
                      <a:pt x="23" y="127"/>
                    </a:lnTo>
                    <a:lnTo>
                      <a:pt x="23" y="125"/>
                    </a:lnTo>
                    <a:lnTo>
                      <a:pt x="23" y="123"/>
                    </a:lnTo>
                    <a:lnTo>
                      <a:pt x="24" y="123"/>
                    </a:lnTo>
                    <a:lnTo>
                      <a:pt x="24" y="121"/>
                    </a:lnTo>
                    <a:lnTo>
                      <a:pt x="24" y="119"/>
                    </a:lnTo>
                    <a:lnTo>
                      <a:pt x="26" y="119"/>
                    </a:lnTo>
                    <a:lnTo>
                      <a:pt x="26" y="117"/>
                    </a:lnTo>
                    <a:lnTo>
                      <a:pt x="26" y="115"/>
                    </a:lnTo>
                    <a:lnTo>
                      <a:pt x="28" y="115"/>
                    </a:lnTo>
                    <a:lnTo>
                      <a:pt x="28" y="113"/>
                    </a:lnTo>
                    <a:lnTo>
                      <a:pt x="26" y="113"/>
                    </a:lnTo>
                    <a:lnTo>
                      <a:pt x="28" y="113"/>
                    </a:lnTo>
                    <a:lnTo>
                      <a:pt x="26" y="113"/>
                    </a:lnTo>
                    <a:lnTo>
                      <a:pt x="26" y="111"/>
                    </a:lnTo>
                    <a:lnTo>
                      <a:pt x="26" y="109"/>
                    </a:lnTo>
                    <a:lnTo>
                      <a:pt x="24" y="109"/>
                    </a:lnTo>
                    <a:lnTo>
                      <a:pt x="24" y="107"/>
                    </a:lnTo>
                    <a:lnTo>
                      <a:pt x="26" y="107"/>
                    </a:lnTo>
                    <a:lnTo>
                      <a:pt x="24" y="107"/>
                    </a:lnTo>
                    <a:lnTo>
                      <a:pt x="24" y="105"/>
                    </a:lnTo>
                    <a:lnTo>
                      <a:pt x="26" y="105"/>
                    </a:lnTo>
                    <a:lnTo>
                      <a:pt x="26" y="104"/>
                    </a:lnTo>
                    <a:lnTo>
                      <a:pt x="26" y="102"/>
                    </a:lnTo>
                    <a:lnTo>
                      <a:pt x="26" y="100"/>
                    </a:lnTo>
                    <a:lnTo>
                      <a:pt x="26" y="98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3" y="94"/>
                    </a:lnTo>
                    <a:lnTo>
                      <a:pt x="23" y="92"/>
                    </a:lnTo>
                    <a:lnTo>
                      <a:pt x="24" y="92"/>
                    </a:lnTo>
                    <a:lnTo>
                      <a:pt x="23" y="92"/>
                    </a:lnTo>
                    <a:lnTo>
                      <a:pt x="23" y="90"/>
                    </a:lnTo>
                    <a:lnTo>
                      <a:pt x="24" y="90"/>
                    </a:lnTo>
                    <a:lnTo>
                      <a:pt x="24" y="88"/>
                    </a:lnTo>
                    <a:lnTo>
                      <a:pt x="24" y="86"/>
                    </a:lnTo>
                    <a:lnTo>
                      <a:pt x="23" y="86"/>
                    </a:lnTo>
                    <a:lnTo>
                      <a:pt x="21" y="84"/>
                    </a:lnTo>
                    <a:lnTo>
                      <a:pt x="21" y="86"/>
                    </a:lnTo>
                    <a:lnTo>
                      <a:pt x="19" y="86"/>
                    </a:lnTo>
                    <a:lnTo>
                      <a:pt x="19" y="84"/>
                    </a:lnTo>
                    <a:lnTo>
                      <a:pt x="17" y="84"/>
                    </a:lnTo>
                    <a:lnTo>
                      <a:pt x="17" y="86"/>
                    </a:lnTo>
                    <a:lnTo>
                      <a:pt x="15" y="86"/>
                    </a:lnTo>
                    <a:lnTo>
                      <a:pt x="13" y="86"/>
                    </a:lnTo>
                    <a:lnTo>
                      <a:pt x="13" y="84"/>
                    </a:lnTo>
                    <a:lnTo>
                      <a:pt x="11" y="84"/>
                    </a:lnTo>
                    <a:lnTo>
                      <a:pt x="11" y="82"/>
                    </a:lnTo>
                    <a:lnTo>
                      <a:pt x="9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3" y="82"/>
                    </a:lnTo>
                    <a:lnTo>
                      <a:pt x="1" y="82"/>
                    </a:lnTo>
                    <a:lnTo>
                      <a:pt x="0" y="82"/>
                    </a:lnTo>
                    <a:lnTo>
                      <a:pt x="0" y="80"/>
                    </a:lnTo>
                    <a:lnTo>
                      <a:pt x="0" y="82"/>
                    </a:lnTo>
                    <a:lnTo>
                      <a:pt x="0" y="80"/>
                    </a:lnTo>
                    <a:lnTo>
                      <a:pt x="0" y="79"/>
                    </a:lnTo>
                    <a:lnTo>
                      <a:pt x="1" y="79"/>
                    </a:lnTo>
                    <a:lnTo>
                      <a:pt x="1" y="77"/>
                    </a:lnTo>
                    <a:lnTo>
                      <a:pt x="1" y="75"/>
                    </a:lnTo>
                    <a:lnTo>
                      <a:pt x="1" y="73"/>
                    </a:lnTo>
                    <a:lnTo>
                      <a:pt x="3" y="73"/>
                    </a:lnTo>
                    <a:lnTo>
                      <a:pt x="5" y="73"/>
                    </a:lnTo>
                    <a:lnTo>
                      <a:pt x="5" y="71"/>
                    </a:lnTo>
                    <a:lnTo>
                      <a:pt x="7" y="71"/>
                    </a:lnTo>
                    <a:lnTo>
                      <a:pt x="5" y="71"/>
                    </a:lnTo>
                    <a:lnTo>
                      <a:pt x="3" y="71"/>
                    </a:lnTo>
                    <a:lnTo>
                      <a:pt x="3" y="69"/>
                    </a:lnTo>
                    <a:lnTo>
                      <a:pt x="3" y="67"/>
                    </a:lnTo>
                    <a:lnTo>
                      <a:pt x="5" y="67"/>
                    </a:lnTo>
                    <a:lnTo>
                      <a:pt x="5" y="65"/>
                    </a:lnTo>
                    <a:lnTo>
                      <a:pt x="5" y="63"/>
                    </a:lnTo>
                    <a:lnTo>
                      <a:pt x="5" y="65"/>
                    </a:lnTo>
                    <a:lnTo>
                      <a:pt x="5" y="63"/>
                    </a:lnTo>
                    <a:lnTo>
                      <a:pt x="3" y="63"/>
                    </a:lnTo>
                    <a:lnTo>
                      <a:pt x="3" y="61"/>
                    </a:lnTo>
                    <a:lnTo>
                      <a:pt x="5" y="61"/>
                    </a:lnTo>
                    <a:lnTo>
                      <a:pt x="5" y="59"/>
                    </a:lnTo>
                    <a:lnTo>
                      <a:pt x="5" y="57"/>
                    </a:lnTo>
                    <a:lnTo>
                      <a:pt x="5" y="56"/>
                    </a:lnTo>
                    <a:lnTo>
                      <a:pt x="5" y="54"/>
                    </a:lnTo>
                    <a:lnTo>
                      <a:pt x="5" y="52"/>
                    </a:lnTo>
                    <a:lnTo>
                      <a:pt x="3" y="52"/>
                    </a:lnTo>
                    <a:lnTo>
                      <a:pt x="3" y="50"/>
                    </a:lnTo>
                    <a:lnTo>
                      <a:pt x="3" y="48"/>
                    </a:lnTo>
                    <a:lnTo>
                      <a:pt x="5" y="48"/>
                    </a:lnTo>
                    <a:lnTo>
                      <a:pt x="5" y="46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5" y="44"/>
                    </a:lnTo>
                    <a:lnTo>
                      <a:pt x="5" y="42"/>
                    </a:lnTo>
                    <a:lnTo>
                      <a:pt x="7" y="42"/>
                    </a:lnTo>
                    <a:lnTo>
                      <a:pt x="7" y="40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5" y="40"/>
                    </a:lnTo>
                    <a:lnTo>
                      <a:pt x="5" y="38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</p:grpSp>
        <p:grpSp>
          <p:nvGrpSpPr>
            <p:cNvPr id="28" name="Grupo 10">
              <a:extLst>
                <a:ext uri="{FF2B5EF4-FFF2-40B4-BE49-F238E27FC236}">
                  <a16:creationId xmlns:a16="http://schemas.microsoft.com/office/drawing/2014/main" id="{56E296E1-C3DA-488E-7B61-CAA7AC9E1EB2}"/>
                </a:ext>
              </a:extLst>
            </p:cNvPr>
            <p:cNvGrpSpPr/>
            <p:nvPr/>
          </p:nvGrpSpPr>
          <p:grpSpPr>
            <a:xfrm>
              <a:off x="109644" y="0"/>
              <a:ext cx="1912401" cy="1431901"/>
              <a:chOff x="109644" y="0"/>
              <a:chExt cx="1912401" cy="1431901"/>
            </a:xfrm>
            <a:grpFill/>
          </p:grpSpPr>
          <p:grpSp>
            <p:nvGrpSpPr>
              <p:cNvPr id="34" name="Group 4896">
                <a:extLst>
                  <a:ext uri="{FF2B5EF4-FFF2-40B4-BE49-F238E27FC236}">
                    <a16:creationId xmlns:a16="http://schemas.microsoft.com/office/drawing/2014/main" id="{E386F874-9DCD-F0A8-B902-441F16B4ED1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9644" y="0"/>
                <a:ext cx="500448" cy="538621"/>
                <a:chOff x="109766" y="0"/>
                <a:chExt cx="904" cy="973"/>
              </a:xfrm>
              <a:grpFill/>
            </p:grpSpPr>
            <p:sp>
              <p:nvSpPr>
                <p:cNvPr id="39" name="Freeform 4894">
                  <a:extLst>
                    <a:ext uri="{FF2B5EF4-FFF2-40B4-BE49-F238E27FC236}">
                      <a16:creationId xmlns:a16="http://schemas.microsoft.com/office/drawing/2014/main" id="{5EAFD36E-9A23-98E8-8B64-9D86A5366C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0351" y="0"/>
                  <a:ext cx="319" cy="455"/>
                </a:xfrm>
                <a:custGeom>
                  <a:avLst/>
                  <a:gdLst>
                    <a:gd name="T0" fmla="*/ 36 w 319"/>
                    <a:gd name="T1" fmla="*/ 449 h 455"/>
                    <a:gd name="T2" fmla="*/ 24 w 319"/>
                    <a:gd name="T3" fmla="*/ 423 h 455"/>
                    <a:gd name="T4" fmla="*/ 25 w 319"/>
                    <a:gd name="T5" fmla="*/ 408 h 455"/>
                    <a:gd name="T6" fmla="*/ 30 w 319"/>
                    <a:gd name="T7" fmla="*/ 393 h 455"/>
                    <a:gd name="T8" fmla="*/ 29 w 319"/>
                    <a:gd name="T9" fmla="*/ 375 h 455"/>
                    <a:gd name="T10" fmla="*/ 22 w 319"/>
                    <a:gd name="T11" fmla="*/ 353 h 455"/>
                    <a:gd name="T12" fmla="*/ 12 w 319"/>
                    <a:gd name="T13" fmla="*/ 330 h 455"/>
                    <a:gd name="T14" fmla="*/ 0 w 319"/>
                    <a:gd name="T15" fmla="*/ 317 h 455"/>
                    <a:gd name="T16" fmla="*/ 7 w 319"/>
                    <a:gd name="T17" fmla="*/ 291 h 455"/>
                    <a:gd name="T18" fmla="*/ 21 w 319"/>
                    <a:gd name="T19" fmla="*/ 265 h 455"/>
                    <a:gd name="T20" fmla="*/ 21 w 319"/>
                    <a:gd name="T21" fmla="*/ 228 h 455"/>
                    <a:gd name="T22" fmla="*/ 22 w 319"/>
                    <a:gd name="T23" fmla="*/ 217 h 455"/>
                    <a:gd name="T24" fmla="*/ 29 w 319"/>
                    <a:gd name="T25" fmla="*/ 193 h 455"/>
                    <a:gd name="T26" fmla="*/ 42 w 319"/>
                    <a:gd name="T27" fmla="*/ 168 h 455"/>
                    <a:gd name="T28" fmla="*/ 54 w 319"/>
                    <a:gd name="T29" fmla="*/ 139 h 455"/>
                    <a:gd name="T30" fmla="*/ 73 w 319"/>
                    <a:gd name="T31" fmla="*/ 116 h 455"/>
                    <a:gd name="T32" fmla="*/ 89 w 319"/>
                    <a:gd name="T33" fmla="*/ 103 h 455"/>
                    <a:gd name="T34" fmla="*/ 112 w 319"/>
                    <a:gd name="T35" fmla="*/ 98 h 455"/>
                    <a:gd name="T36" fmla="*/ 130 w 319"/>
                    <a:gd name="T37" fmla="*/ 111 h 455"/>
                    <a:gd name="T38" fmla="*/ 164 w 319"/>
                    <a:gd name="T39" fmla="*/ 104 h 455"/>
                    <a:gd name="T40" fmla="*/ 178 w 319"/>
                    <a:gd name="T41" fmla="*/ 54 h 455"/>
                    <a:gd name="T42" fmla="*/ 200 w 319"/>
                    <a:gd name="T43" fmla="*/ 21 h 455"/>
                    <a:gd name="T44" fmla="*/ 207 w 319"/>
                    <a:gd name="T45" fmla="*/ 10 h 455"/>
                    <a:gd name="T46" fmla="*/ 213 w 319"/>
                    <a:gd name="T47" fmla="*/ 1 h 455"/>
                    <a:gd name="T48" fmla="*/ 233 w 319"/>
                    <a:gd name="T49" fmla="*/ 26 h 455"/>
                    <a:gd name="T50" fmla="*/ 249 w 319"/>
                    <a:gd name="T51" fmla="*/ 51 h 455"/>
                    <a:gd name="T52" fmla="*/ 280 w 319"/>
                    <a:gd name="T53" fmla="*/ 55 h 455"/>
                    <a:gd name="T54" fmla="*/ 272 w 319"/>
                    <a:gd name="T55" fmla="*/ 87 h 455"/>
                    <a:gd name="T56" fmla="*/ 258 w 319"/>
                    <a:gd name="T57" fmla="*/ 105 h 455"/>
                    <a:gd name="T58" fmla="*/ 260 w 319"/>
                    <a:gd name="T59" fmla="*/ 118 h 455"/>
                    <a:gd name="T60" fmla="*/ 271 w 319"/>
                    <a:gd name="T61" fmla="*/ 132 h 455"/>
                    <a:gd name="T62" fmla="*/ 284 w 319"/>
                    <a:gd name="T63" fmla="*/ 167 h 455"/>
                    <a:gd name="T64" fmla="*/ 296 w 319"/>
                    <a:gd name="T65" fmla="*/ 175 h 455"/>
                    <a:gd name="T66" fmla="*/ 319 w 319"/>
                    <a:gd name="T67" fmla="*/ 171 h 455"/>
                    <a:gd name="T68" fmla="*/ 313 w 319"/>
                    <a:gd name="T69" fmla="*/ 202 h 455"/>
                    <a:gd name="T70" fmla="*/ 271 w 319"/>
                    <a:gd name="T71" fmla="*/ 222 h 455"/>
                    <a:gd name="T72" fmla="*/ 271 w 319"/>
                    <a:gd name="T73" fmla="*/ 237 h 455"/>
                    <a:gd name="T74" fmla="*/ 270 w 319"/>
                    <a:gd name="T75" fmla="*/ 271 h 455"/>
                    <a:gd name="T76" fmla="*/ 273 w 319"/>
                    <a:gd name="T77" fmla="*/ 296 h 455"/>
                    <a:gd name="T78" fmla="*/ 263 w 319"/>
                    <a:gd name="T79" fmla="*/ 323 h 455"/>
                    <a:gd name="T80" fmla="*/ 250 w 319"/>
                    <a:gd name="T81" fmla="*/ 348 h 455"/>
                    <a:gd name="T82" fmla="*/ 231 w 319"/>
                    <a:gd name="T83" fmla="*/ 367 h 455"/>
                    <a:gd name="T84" fmla="*/ 186 w 319"/>
                    <a:gd name="T85" fmla="*/ 377 h 455"/>
                    <a:gd name="T86" fmla="*/ 162 w 319"/>
                    <a:gd name="T87" fmla="*/ 396 h 455"/>
                    <a:gd name="T88" fmla="*/ 148 w 319"/>
                    <a:gd name="T89" fmla="*/ 419 h 455"/>
                    <a:gd name="T90" fmla="*/ 115 w 319"/>
                    <a:gd name="T91" fmla="*/ 431 h 455"/>
                    <a:gd name="T92" fmla="*/ 91 w 319"/>
                    <a:gd name="T93" fmla="*/ 436 h 455"/>
                    <a:gd name="T94" fmla="*/ 62 w 319"/>
                    <a:gd name="T95" fmla="*/ 455 h 455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0" t="0" r="r" b="b"/>
                  <a:pathLst>
                    <a:path w="319" h="455">
                      <a:moveTo>
                        <a:pt x="53" y="455"/>
                      </a:moveTo>
                      <a:lnTo>
                        <a:pt x="45" y="453"/>
                      </a:lnTo>
                      <a:lnTo>
                        <a:pt x="39" y="453"/>
                      </a:lnTo>
                      <a:lnTo>
                        <a:pt x="36" y="449"/>
                      </a:lnTo>
                      <a:lnTo>
                        <a:pt x="33" y="438"/>
                      </a:lnTo>
                      <a:lnTo>
                        <a:pt x="30" y="433"/>
                      </a:lnTo>
                      <a:lnTo>
                        <a:pt x="25" y="425"/>
                      </a:lnTo>
                      <a:lnTo>
                        <a:pt x="24" y="423"/>
                      </a:lnTo>
                      <a:lnTo>
                        <a:pt x="21" y="417"/>
                      </a:lnTo>
                      <a:lnTo>
                        <a:pt x="23" y="416"/>
                      </a:lnTo>
                      <a:lnTo>
                        <a:pt x="25" y="412"/>
                      </a:lnTo>
                      <a:lnTo>
                        <a:pt x="25" y="408"/>
                      </a:lnTo>
                      <a:lnTo>
                        <a:pt x="25" y="405"/>
                      </a:lnTo>
                      <a:lnTo>
                        <a:pt x="27" y="401"/>
                      </a:lnTo>
                      <a:lnTo>
                        <a:pt x="27" y="399"/>
                      </a:lnTo>
                      <a:lnTo>
                        <a:pt x="30" y="393"/>
                      </a:lnTo>
                      <a:lnTo>
                        <a:pt x="32" y="387"/>
                      </a:lnTo>
                      <a:lnTo>
                        <a:pt x="31" y="386"/>
                      </a:lnTo>
                      <a:lnTo>
                        <a:pt x="31" y="381"/>
                      </a:lnTo>
                      <a:lnTo>
                        <a:pt x="29" y="375"/>
                      </a:lnTo>
                      <a:lnTo>
                        <a:pt x="27" y="368"/>
                      </a:lnTo>
                      <a:lnTo>
                        <a:pt x="26" y="365"/>
                      </a:lnTo>
                      <a:lnTo>
                        <a:pt x="25" y="359"/>
                      </a:lnTo>
                      <a:lnTo>
                        <a:pt x="22" y="353"/>
                      </a:lnTo>
                      <a:lnTo>
                        <a:pt x="20" y="344"/>
                      </a:lnTo>
                      <a:lnTo>
                        <a:pt x="19" y="337"/>
                      </a:lnTo>
                      <a:lnTo>
                        <a:pt x="16" y="333"/>
                      </a:lnTo>
                      <a:lnTo>
                        <a:pt x="12" y="330"/>
                      </a:lnTo>
                      <a:lnTo>
                        <a:pt x="4" y="327"/>
                      </a:lnTo>
                      <a:lnTo>
                        <a:pt x="3" y="326"/>
                      </a:lnTo>
                      <a:lnTo>
                        <a:pt x="0" y="322"/>
                      </a:lnTo>
                      <a:lnTo>
                        <a:pt x="0" y="317"/>
                      </a:lnTo>
                      <a:lnTo>
                        <a:pt x="3" y="311"/>
                      </a:lnTo>
                      <a:lnTo>
                        <a:pt x="4" y="304"/>
                      </a:lnTo>
                      <a:lnTo>
                        <a:pt x="5" y="297"/>
                      </a:lnTo>
                      <a:lnTo>
                        <a:pt x="7" y="291"/>
                      </a:lnTo>
                      <a:lnTo>
                        <a:pt x="12" y="286"/>
                      </a:lnTo>
                      <a:lnTo>
                        <a:pt x="18" y="278"/>
                      </a:lnTo>
                      <a:lnTo>
                        <a:pt x="20" y="273"/>
                      </a:lnTo>
                      <a:lnTo>
                        <a:pt x="21" y="265"/>
                      </a:lnTo>
                      <a:lnTo>
                        <a:pt x="23" y="252"/>
                      </a:lnTo>
                      <a:lnTo>
                        <a:pt x="24" y="242"/>
                      </a:lnTo>
                      <a:lnTo>
                        <a:pt x="24" y="232"/>
                      </a:lnTo>
                      <a:lnTo>
                        <a:pt x="21" y="228"/>
                      </a:lnTo>
                      <a:lnTo>
                        <a:pt x="21" y="225"/>
                      </a:lnTo>
                      <a:lnTo>
                        <a:pt x="22" y="222"/>
                      </a:lnTo>
                      <a:lnTo>
                        <a:pt x="22" y="218"/>
                      </a:lnTo>
                      <a:lnTo>
                        <a:pt x="22" y="217"/>
                      </a:lnTo>
                      <a:lnTo>
                        <a:pt x="27" y="210"/>
                      </a:lnTo>
                      <a:lnTo>
                        <a:pt x="27" y="206"/>
                      </a:lnTo>
                      <a:lnTo>
                        <a:pt x="26" y="201"/>
                      </a:lnTo>
                      <a:lnTo>
                        <a:pt x="29" y="193"/>
                      </a:lnTo>
                      <a:lnTo>
                        <a:pt x="29" y="186"/>
                      </a:lnTo>
                      <a:lnTo>
                        <a:pt x="33" y="182"/>
                      </a:lnTo>
                      <a:lnTo>
                        <a:pt x="38" y="174"/>
                      </a:lnTo>
                      <a:lnTo>
                        <a:pt x="42" y="168"/>
                      </a:lnTo>
                      <a:lnTo>
                        <a:pt x="46" y="160"/>
                      </a:lnTo>
                      <a:lnTo>
                        <a:pt x="46" y="157"/>
                      </a:lnTo>
                      <a:lnTo>
                        <a:pt x="50" y="147"/>
                      </a:lnTo>
                      <a:lnTo>
                        <a:pt x="54" y="139"/>
                      </a:lnTo>
                      <a:lnTo>
                        <a:pt x="56" y="136"/>
                      </a:lnTo>
                      <a:lnTo>
                        <a:pt x="65" y="129"/>
                      </a:lnTo>
                      <a:lnTo>
                        <a:pt x="69" y="124"/>
                      </a:lnTo>
                      <a:lnTo>
                        <a:pt x="73" y="116"/>
                      </a:lnTo>
                      <a:lnTo>
                        <a:pt x="76" y="110"/>
                      </a:lnTo>
                      <a:lnTo>
                        <a:pt x="79" y="107"/>
                      </a:lnTo>
                      <a:lnTo>
                        <a:pt x="85" y="105"/>
                      </a:lnTo>
                      <a:lnTo>
                        <a:pt x="89" y="103"/>
                      </a:lnTo>
                      <a:lnTo>
                        <a:pt x="94" y="102"/>
                      </a:lnTo>
                      <a:lnTo>
                        <a:pt x="100" y="98"/>
                      </a:lnTo>
                      <a:lnTo>
                        <a:pt x="108" y="97"/>
                      </a:lnTo>
                      <a:lnTo>
                        <a:pt x="112" y="98"/>
                      </a:lnTo>
                      <a:lnTo>
                        <a:pt x="116" y="96"/>
                      </a:lnTo>
                      <a:lnTo>
                        <a:pt x="120" y="100"/>
                      </a:lnTo>
                      <a:lnTo>
                        <a:pt x="123" y="107"/>
                      </a:lnTo>
                      <a:lnTo>
                        <a:pt x="130" y="111"/>
                      </a:lnTo>
                      <a:lnTo>
                        <a:pt x="140" y="112"/>
                      </a:lnTo>
                      <a:lnTo>
                        <a:pt x="148" y="110"/>
                      </a:lnTo>
                      <a:lnTo>
                        <a:pt x="153" y="109"/>
                      </a:lnTo>
                      <a:lnTo>
                        <a:pt x="164" y="104"/>
                      </a:lnTo>
                      <a:lnTo>
                        <a:pt x="172" y="97"/>
                      </a:lnTo>
                      <a:lnTo>
                        <a:pt x="176" y="83"/>
                      </a:lnTo>
                      <a:lnTo>
                        <a:pt x="177" y="66"/>
                      </a:lnTo>
                      <a:lnTo>
                        <a:pt x="178" y="54"/>
                      </a:lnTo>
                      <a:lnTo>
                        <a:pt x="179" y="38"/>
                      </a:lnTo>
                      <a:lnTo>
                        <a:pt x="182" y="30"/>
                      </a:lnTo>
                      <a:lnTo>
                        <a:pt x="193" y="22"/>
                      </a:lnTo>
                      <a:lnTo>
                        <a:pt x="200" y="21"/>
                      </a:lnTo>
                      <a:lnTo>
                        <a:pt x="205" y="19"/>
                      </a:lnTo>
                      <a:lnTo>
                        <a:pt x="205" y="16"/>
                      </a:lnTo>
                      <a:lnTo>
                        <a:pt x="207" y="14"/>
                      </a:lnTo>
                      <a:lnTo>
                        <a:pt x="207" y="10"/>
                      </a:lnTo>
                      <a:lnTo>
                        <a:pt x="204" y="6"/>
                      </a:lnTo>
                      <a:lnTo>
                        <a:pt x="204" y="3"/>
                      </a:lnTo>
                      <a:lnTo>
                        <a:pt x="211" y="1"/>
                      </a:lnTo>
                      <a:lnTo>
                        <a:pt x="213" y="1"/>
                      </a:lnTo>
                      <a:lnTo>
                        <a:pt x="220" y="0"/>
                      </a:lnTo>
                      <a:lnTo>
                        <a:pt x="225" y="11"/>
                      </a:lnTo>
                      <a:lnTo>
                        <a:pt x="229" y="16"/>
                      </a:lnTo>
                      <a:lnTo>
                        <a:pt x="233" y="26"/>
                      </a:lnTo>
                      <a:lnTo>
                        <a:pt x="234" y="33"/>
                      </a:lnTo>
                      <a:lnTo>
                        <a:pt x="235" y="43"/>
                      </a:lnTo>
                      <a:lnTo>
                        <a:pt x="242" y="49"/>
                      </a:lnTo>
                      <a:lnTo>
                        <a:pt x="249" y="51"/>
                      </a:lnTo>
                      <a:lnTo>
                        <a:pt x="260" y="50"/>
                      </a:lnTo>
                      <a:lnTo>
                        <a:pt x="267" y="52"/>
                      </a:lnTo>
                      <a:lnTo>
                        <a:pt x="272" y="54"/>
                      </a:lnTo>
                      <a:lnTo>
                        <a:pt x="280" y="55"/>
                      </a:lnTo>
                      <a:lnTo>
                        <a:pt x="286" y="60"/>
                      </a:lnTo>
                      <a:lnTo>
                        <a:pt x="287" y="70"/>
                      </a:lnTo>
                      <a:lnTo>
                        <a:pt x="281" y="79"/>
                      </a:lnTo>
                      <a:lnTo>
                        <a:pt x="272" y="87"/>
                      </a:lnTo>
                      <a:lnTo>
                        <a:pt x="271" y="91"/>
                      </a:lnTo>
                      <a:lnTo>
                        <a:pt x="263" y="95"/>
                      </a:lnTo>
                      <a:lnTo>
                        <a:pt x="259" y="100"/>
                      </a:lnTo>
                      <a:lnTo>
                        <a:pt x="258" y="105"/>
                      </a:lnTo>
                      <a:lnTo>
                        <a:pt x="263" y="109"/>
                      </a:lnTo>
                      <a:lnTo>
                        <a:pt x="266" y="110"/>
                      </a:lnTo>
                      <a:lnTo>
                        <a:pt x="265" y="114"/>
                      </a:lnTo>
                      <a:lnTo>
                        <a:pt x="260" y="118"/>
                      </a:lnTo>
                      <a:lnTo>
                        <a:pt x="259" y="120"/>
                      </a:lnTo>
                      <a:lnTo>
                        <a:pt x="259" y="124"/>
                      </a:lnTo>
                      <a:lnTo>
                        <a:pt x="264" y="124"/>
                      </a:lnTo>
                      <a:lnTo>
                        <a:pt x="271" y="132"/>
                      </a:lnTo>
                      <a:lnTo>
                        <a:pt x="276" y="140"/>
                      </a:lnTo>
                      <a:lnTo>
                        <a:pt x="277" y="145"/>
                      </a:lnTo>
                      <a:lnTo>
                        <a:pt x="281" y="154"/>
                      </a:lnTo>
                      <a:lnTo>
                        <a:pt x="284" y="167"/>
                      </a:lnTo>
                      <a:lnTo>
                        <a:pt x="287" y="170"/>
                      </a:lnTo>
                      <a:lnTo>
                        <a:pt x="287" y="175"/>
                      </a:lnTo>
                      <a:lnTo>
                        <a:pt x="289" y="178"/>
                      </a:lnTo>
                      <a:lnTo>
                        <a:pt x="296" y="175"/>
                      </a:lnTo>
                      <a:lnTo>
                        <a:pt x="301" y="171"/>
                      </a:lnTo>
                      <a:lnTo>
                        <a:pt x="305" y="170"/>
                      </a:lnTo>
                      <a:lnTo>
                        <a:pt x="309" y="170"/>
                      </a:lnTo>
                      <a:lnTo>
                        <a:pt x="319" y="171"/>
                      </a:lnTo>
                      <a:lnTo>
                        <a:pt x="319" y="177"/>
                      </a:lnTo>
                      <a:lnTo>
                        <a:pt x="319" y="184"/>
                      </a:lnTo>
                      <a:lnTo>
                        <a:pt x="318" y="192"/>
                      </a:lnTo>
                      <a:lnTo>
                        <a:pt x="313" y="202"/>
                      </a:lnTo>
                      <a:lnTo>
                        <a:pt x="301" y="211"/>
                      </a:lnTo>
                      <a:lnTo>
                        <a:pt x="291" y="215"/>
                      </a:lnTo>
                      <a:lnTo>
                        <a:pt x="280" y="218"/>
                      </a:lnTo>
                      <a:lnTo>
                        <a:pt x="271" y="222"/>
                      </a:lnTo>
                      <a:lnTo>
                        <a:pt x="268" y="226"/>
                      </a:lnTo>
                      <a:lnTo>
                        <a:pt x="268" y="230"/>
                      </a:lnTo>
                      <a:lnTo>
                        <a:pt x="270" y="235"/>
                      </a:lnTo>
                      <a:lnTo>
                        <a:pt x="271" y="237"/>
                      </a:lnTo>
                      <a:lnTo>
                        <a:pt x="271" y="244"/>
                      </a:lnTo>
                      <a:lnTo>
                        <a:pt x="268" y="256"/>
                      </a:lnTo>
                      <a:lnTo>
                        <a:pt x="268" y="265"/>
                      </a:lnTo>
                      <a:lnTo>
                        <a:pt x="270" y="271"/>
                      </a:lnTo>
                      <a:lnTo>
                        <a:pt x="275" y="277"/>
                      </a:lnTo>
                      <a:lnTo>
                        <a:pt x="275" y="286"/>
                      </a:lnTo>
                      <a:lnTo>
                        <a:pt x="274" y="290"/>
                      </a:lnTo>
                      <a:lnTo>
                        <a:pt x="273" y="296"/>
                      </a:lnTo>
                      <a:lnTo>
                        <a:pt x="272" y="299"/>
                      </a:lnTo>
                      <a:lnTo>
                        <a:pt x="269" y="307"/>
                      </a:lnTo>
                      <a:lnTo>
                        <a:pt x="267" y="314"/>
                      </a:lnTo>
                      <a:lnTo>
                        <a:pt x="263" y="323"/>
                      </a:lnTo>
                      <a:lnTo>
                        <a:pt x="260" y="330"/>
                      </a:lnTo>
                      <a:lnTo>
                        <a:pt x="258" y="336"/>
                      </a:lnTo>
                      <a:lnTo>
                        <a:pt x="254" y="342"/>
                      </a:lnTo>
                      <a:lnTo>
                        <a:pt x="250" y="348"/>
                      </a:lnTo>
                      <a:lnTo>
                        <a:pt x="250" y="350"/>
                      </a:lnTo>
                      <a:lnTo>
                        <a:pt x="246" y="362"/>
                      </a:lnTo>
                      <a:lnTo>
                        <a:pt x="242" y="365"/>
                      </a:lnTo>
                      <a:lnTo>
                        <a:pt x="231" y="367"/>
                      </a:lnTo>
                      <a:lnTo>
                        <a:pt x="225" y="366"/>
                      </a:lnTo>
                      <a:lnTo>
                        <a:pt x="216" y="369"/>
                      </a:lnTo>
                      <a:lnTo>
                        <a:pt x="199" y="373"/>
                      </a:lnTo>
                      <a:lnTo>
                        <a:pt x="186" y="377"/>
                      </a:lnTo>
                      <a:lnTo>
                        <a:pt x="181" y="380"/>
                      </a:lnTo>
                      <a:lnTo>
                        <a:pt x="177" y="385"/>
                      </a:lnTo>
                      <a:lnTo>
                        <a:pt x="171" y="391"/>
                      </a:lnTo>
                      <a:lnTo>
                        <a:pt x="162" y="396"/>
                      </a:lnTo>
                      <a:lnTo>
                        <a:pt x="158" y="401"/>
                      </a:lnTo>
                      <a:lnTo>
                        <a:pt x="157" y="408"/>
                      </a:lnTo>
                      <a:lnTo>
                        <a:pt x="152" y="412"/>
                      </a:lnTo>
                      <a:lnTo>
                        <a:pt x="148" y="419"/>
                      </a:lnTo>
                      <a:lnTo>
                        <a:pt x="142" y="424"/>
                      </a:lnTo>
                      <a:lnTo>
                        <a:pt x="131" y="428"/>
                      </a:lnTo>
                      <a:lnTo>
                        <a:pt x="123" y="430"/>
                      </a:lnTo>
                      <a:lnTo>
                        <a:pt x="115" y="431"/>
                      </a:lnTo>
                      <a:lnTo>
                        <a:pt x="110" y="431"/>
                      </a:lnTo>
                      <a:lnTo>
                        <a:pt x="103" y="432"/>
                      </a:lnTo>
                      <a:lnTo>
                        <a:pt x="98" y="434"/>
                      </a:lnTo>
                      <a:lnTo>
                        <a:pt x="91" y="436"/>
                      </a:lnTo>
                      <a:lnTo>
                        <a:pt x="85" y="441"/>
                      </a:lnTo>
                      <a:lnTo>
                        <a:pt x="78" y="447"/>
                      </a:lnTo>
                      <a:lnTo>
                        <a:pt x="70" y="452"/>
                      </a:lnTo>
                      <a:lnTo>
                        <a:pt x="62" y="455"/>
                      </a:lnTo>
                      <a:lnTo>
                        <a:pt x="53" y="455"/>
                      </a:lnTo>
                      <a:close/>
                    </a:path>
                  </a:pathLst>
                </a:custGeom>
                <a:grpFill/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s-CO"/>
                </a:p>
              </p:txBody>
            </p:sp>
            <p:sp>
              <p:nvSpPr>
                <p:cNvPr id="40" name="Freeform 4895">
                  <a:extLst>
                    <a:ext uri="{FF2B5EF4-FFF2-40B4-BE49-F238E27FC236}">
                      <a16:creationId xmlns:a16="http://schemas.microsoft.com/office/drawing/2014/main" id="{0D2C378E-8B57-FD12-6746-3B9B800360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766" y="112"/>
                  <a:ext cx="363" cy="861"/>
                </a:xfrm>
                <a:custGeom>
                  <a:avLst/>
                  <a:gdLst>
                    <a:gd name="T0" fmla="*/ 22 w 363"/>
                    <a:gd name="T1" fmla="*/ 844 h 861"/>
                    <a:gd name="T2" fmla="*/ 8 w 363"/>
                    <a:gd name="T3" fmla="*/ 799 h 861"/>
                    <a:gd name="T4" fmla="*/ 6 w 363"/>
                    <a:gd name="T5" fmla="*/ 739 h 861"/>
                    <a:gd name="T6" fmla="*/ 38 w 363"/>
                    <a:gd name="T7" fmla="*/ 688 h 861"/>
                    <a:gd name="T8" fmla="*/ 49 w 363"/>
                    <a:gd name="T9" fmla="*/ 643 h 861"/>
                    <a:gd name="T10" fmla="*/ 45 w 363"/>
                    <a:gd name="T11" fmla="*/ 591 h 861"/>
                    <a:gd name="T12" fmla="*/ 55 w 363"/>
                    <a:gd name="T13" fmla="*/ 547 h 861"/>
                    <a:gd name="T14" fmla="*/ 48 w 363"/>
                    <a:gd name="T15" fmla="*/ 514 h 861"/>
                    <a:gd name="T16" fmla="*/ 62 w 363"/>
                    <a:gd name="T17" fmla="*/ 512 h 861"/>
                    <a:gd name="T18" fmla="*/ 47 w 363"/>
                    <a:gd name="T19" fmla="*/ 507 h 861"/>
                    <a:gd name="T20" fmla="*/ 0 w 363"/>
                    <a:gd name="T21" fmla="*/ 472 h 861"/>
                    <a:gd name="T22" fmla="*/ 21 w 363"/>
                    <a:gd name="T23" fmla="*/ 421 h 861"/>
                    <a:gd name="T24" fmla="*/ 34 w 363"/>
                    <a:gd name="T25" fmla="*/ 375 h 861"/>
                    <a:gd name="T26" fmla="*/ 51 w 363"/>
                    <a:gd name="T27" fmla="*/ 343 h 861"/>
                    <a:gd name="T28" fmla="*/ 29 w 363"/>
                    <a:gd name="T29" fmla="*/ 313 h 861"/>
                    <a:gd name="T30" fmla="*/ 40 w 363"/>
                    <a:gd name="T31" fmla="*/ 267 h 861"/>
                    <a:gd name="T32" fmla="*/ 75 w 363"/>
                    <a:gd name="T33" fmla="*/ 231 h 861"/>
                    <a:gd name="T34" fmla="*/ 104 w 363"/>
                    <a:gd name="T35" fmla="*/ 192 h 861"/>
                    <a:gd name="T36" fmla="*/ 109 w 363"/>
                    <a:gd name="T37" fmla="*/ 148 h 861"/>
                    <a:gd name="T38" fmla="*/ 125 w 363"/>
                    <a:gd name="T39" fmla="*/ 97 h 861"/>
                    <a:gd name="T40" fmla="*/ 177 w 363"/>
                    <a:gd name="T41" fmla="*/ 50 h 861"/>
                    <a:gd name="T42" fmla="*/ 228 w 363"/>
                    <a:gd name="T43" fmla="*/ 3 h 861"/>
                    <a:gd name="T44" fmla="*/ 258 w 363"/>
                    <a:gd name="T45" fmla="*/ 16 h 861"/>
                    <a:gd name="T46" fmla="*/ 284 w 363"/>
                    <a:gd name="T47" fmla="*/ 52 h 861"/>
                    <a:gd name="T48" fmla="*/ 328 w 363"/>
                    <a:gd name="T49" fmla="*/ 79 h 861"/>
                    <a:gd name="T50" fmla="*/ 361 w 363"/>
                    <a:gd name="T51" fmla="*/ 106 h 861"/>
                    <a:gd name="T52" fmla="*/ 343 w 363"/>
                    <a:gd name="T53" fmla="*/ 115 h 861"/>
                    <a:gd name="T54" fmla="*/ 303 w 363"/>
                    <a:gd name="T55" fmla="*/ 112 h 861"/>
                    <a:gd name="T56" fmla="*/ 264 w 363"/>
                    <a:gd name="T57" fmla="*/ 132 h 861"/>
                    <a:gd name="T58" fmla="*/ 243 w 363"/>
                    <a:gd name="T59" fmla="*/ 141 h 861"/>
                    <a:gd name="T60" fmla="*/ 238 w 363"/>
                    <a:gd name="T61" fmla="*/ 163 h 861"/>
                    <a:gd name="T62" fmla="*/ 269 w 363"/>
                    <a:gd name="T63" fmla="*/ 192 h 861"/>
                    <a:gd name="T64" fmla="*/ 260 w 363"/>
                    <a:gd name="T65" fmla="*/ 195 h 861"/>
                    <a:gd name="T66" fmla="*/ 235 w 363"/>
                    <a:gd name="T67" fmla="*/ 181 h 861"/>
                    <a:gd name="T68" fmla="*/ 219 w 363"/>
                    <a:gd name="T69" fmla="*/ 174 h 861"/>
                    <a:gd name="T70" fmla="*/ 219 w 363"/>
                    <a:gd name="T71" fmla="*/ 190 h 861"/>
                    <a:gd name="T72" fmla="*/ 231 w 363"/>
                    <a:gd name="T73" fmla="*/ 192 h 861"/>
                    <a:gd name="T74" fmla="*/ 247 w 363"/>
                    <a:gd name="T75" fmla="*/ 200 h 861"/>
                    <a:gd name="T76" fmla="*/ 272 w 363"/>
                    <a:gd name="T77" fmla="*/ 215 h 861"/>
                    <a:gd name="T78" fmla="*/ 244 w 363"/>
                    <a:gd name="T79" fmla="*/ 230 h 861"/>
                    <a:gd name="T80" fmla="*/ 224 w 363"/>
                    <a:gd name="T81" fmla="*/ 245 h 861"/>
                    <a:gd name="T82" fmla="*/ 241 w 363"/>
                    <a:gd name="T83" fmla="*/ 257 h 861"/>
                    <a:gd name="T84" fmla="*/ 242 w 363"/>
                    <a:gd name="T85" fmla="*/ 317 h 861"/>
                    <a:gd name="T86" fmla="*/ 246 w 363"/>
                    <a:gd name="T87" fmla="*/ 372 h 861"/>
                    <a:gd name="T88" fmla="*/ 214 w 363"/>
                    <a:gd name="T89" fmla="*/ 407 h 861"/>
                    <a:gd name="T90" fmla="*/ 222 w 363"/>
                    <a:gd name="T91" fmla="*/ 466 h 861"/>
                    <a:gd name="T92" fmla="*/ 190 w 363"/>
                    <a:gd name="T93" fmla="*/ 513 h 861"/>
                    <a:gd name="T94" fmla="*/ 177 w 363"/>
                    <a:gd name="T95" fmla="*/ 560 h 861"/>
                    <a:gd name="T96" fmla="*/ 164 w 363"/>
                    <a:gd name="T97" fmla="*/ 625 h 861"/>
                    <a:gd name="T98" fmla="*/ 153 w 363"/>
                    <a:gd name="T99" fmla="*/ 671 h 861"/>
                    <a:gd name="T100" fmla="*/ 124 w 363"/>
                    <a:gd name="T101" fmla="*/ 736 h 861"/>
                    <a:gd name="T102" fmla="*/ 101 w 363"/>
                    <a:gd name="T103" fmla="*/ 786 h 861"/>
                    <a:gd name="T104" fmla="*/ 78 w 363"/>
                    <a:gd name="T105" fmla="*/ 834 h 861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363" h="861">
                      <a:moveTo>
                        <a:pt x="50" y="861"/>
                      </a:moveTo>
                      <a:lnTo>
                        <a:pt x="45" y="860"/>
                      </a:lnTo>
                      <a:lnTo>
                        <a:pt x="40" y="856"/>
                      </a:lnTo>
                      <a:lnTo>
                        <a:pt x="35" y="851"/>
                      </a:lnTo>
                      <a:lnTo>
                        <a:pt x="28" y="849"/>
                      </a:lnTo>
                      <a:lnTo>
                        <a:pt x="22" y="844"/>
                      </a:lnTo>
                      <a:lnTo>
                        <a:pt x="20" y="840"/>
                      </a:lnTo>
                      <a:lnTo>
                        <a:pt x="19" y="832"/>
                      </a:lnTo>
                      <a:lnTo>
                        <a:pt x="17" y="828"/>
                      </a:lnTo>
                      <a:lnTo>
                        <a:pt x="15" y="819"/>
                      </a:lnTo>
                      <a:lnTo>
                        <a:pt x="10" y="809"/>
                      </a:lnTo>
                      <a:lnTo>
                        <a:pt x="8" y="799"/>
                      </a:lnTo>
                      <a:lnTo>
                        <a:pt x="5" y="789"/>
                      </a:lnTo>
                      <a:lnTo>
                        <a:pt x="3" y="777"/>
                      </a:lnTo>
                      <a:lnTo>
                        <a:pt x="2" y="768"/>
                      </a:lnTo>
                      <a:lnTo>
                        <a:pt x="4" y="754"/>
                      </a:lnTo>
                      <a:lnTo>
                        <a:pt x="5" y="749"/>
                      </a:lnTo>
                      <a:lnTo>
                        <a:pt x="6" y="739"/>
                      </a:lnTo>
                      <a:lnTo>
                        <a:pt x="10" y="729"/>
                      </a:lnTo>
                      <a:lnTo>
                        <a:pt x="15" y="720"/>
                      </a:lnTo>
                      <a:lnTo>
                        <a:pt x="23" y="711"/>
                      </a:lnTo>
                      <a:lnTo>
                        <a:pt x="29" y="702"/>
                      </a:lnTo>
                      <a:lnTo>
                        <a:pt x="32" y="698"/>
                      </a:lnTo>
                      <a:lnTo>
                        <a:pt x="38" y="688"/>
                      </a:lnTo>
                      <a:lnTo>
                        <a:pt x="41" y="678"/>
                      </a:lnTo>
                      <a:lnTo>
                        <a:pt x="44" y="671"/>
                      </a:lnTo>
                      <a:lnTo>
                        <a:pt x="45" y="665"/>
                      </a:lnTo>
                      <a:lnTo>
                        <a:pt x="48" y="657"/>
                      </a:lnTo>
                      <a:lnTo>
                        <a:pt x="49" y="648"/>
                      </a:lnTo>
                      <a:lnTo>
                        <a:pt x="49" y="643"/>
                      </a:lnTo>
                      <a:lnTo>
                        <a:pt x="45" y="627"/>
                      </a:lnTo>
                      <a:lnTo>
                        <a:pt x="44" y="621"/>
                      </a:lnTo>
                      <a:lnTo>
                        <a:pt x="45" y="613"/>
                      </a:lnTo>
                      <a:lnTo>
                        <a:pt x="45" y="610"/>
                      </a:lnTo>
                      <a:lnTo>
                        <a:pt x="45" y="599"/>
                      </a:lnTo>
                      <a:lnTo>
                        <a:pt x="45" y="591"/>
                      </a:lnTo>
                      <a:lnTo>
                        <a:pt x="49" y="577"/>
                      </a:lnTo>
                      <a:lnTo>
                        <a:pt x="51" y="571"/>
                      </a:lnTo>
                      <a:lnTo>
                        <a:pt x="53" y="563"/>
                      </a:lnTo>
                      <a:lnTo>
                        <a:pt x="55" y="558"/>
                      </a:lnTo>
                      <a:lnTo>
                        <a:pt x="56" y="553"/>
                      </a:lnTo>
                      <a:lnTo>
                        <a:pt x="55" y="547"/>
                      </a:lnTo>
                      <a:lnTo>
                        <a:pt x="53" y="543"/>
                      </a:lnTo>
                      <a:lnTo>
                        <a:pt x="52" y="538"/>
                      </a:lnTo>
                      <a:lnTo>
                        <a:pt x="53" y="533"/>
                      </a:lnTo>
                      <a:lnTo>
                        <a:pt x="52" y="528"/>
                      </a:lnTo>
                      <a:lnTo>
                        <a:pt x="48" y="519"/>
                      </a:lnTo>
                      <a:lnTo>
                        <a:pt x="48" y="514"/>
                      </a:lnTo>
                      <a:lnTo>
                        <a:pt x="49" y="512"/>
                      </a:lnTo>
                      <a:lnTo>
                        <a:pt x="51" y="512"/>
                      </a:lnTo>
                      <a:lnTo>
                        <a:pt x="53" y="514"/>
                      </a:lnTo>
                      <a:lnTo>
                        <a:pt x="56" y="515"/>
                      </a:lnTo>
                      <a:lnTo>
                        <a:pt x="59" y="513"/>
                      </a:lnTo>
                      <a:lnTo>
                        <a:pt x="62" y="512"/>
                      </a:lnTo>
                      <a:lnTo>
                        <a:pt x="65" y="510"/>
                      </a:lnTo>
                      <a:lnTo>
                        <a:pt x="66" y="507"/>
                      </a:lnTo>
                      <a:lnTo>
                        <a:pt x="62" y="505"/>
                      </a:lnTo>
                      <a:lnTo>
                        <a:pt x="59" y="505"/>
                      </a:lnTo>
                      <a:lnTo>
                        <a:pt x="52" y="507"/>
                      </a:lnTo>
                      <a:lnTo>
                        <a:pt x="47" y="507"/>
                      </a:lnTo>
                      <a:lnTo>
                        <a:pt x="44" y="506"/>
                      </a:lnTo>
                      <a:lnTo>
                        <a:pt x="34" y="501"/>
                      </a:lnTo>
                      <a:lnTo>
                        <a:pt x="19" y="494"/>
                      </a:lnTo>
                      <a:lnTo>
                        <a:pt x="7" y="488"/>
                      </a:lnTo>
                      <a:lnTo>
                        <a:pt x="1" y="481"/>
                      </a:lnTo>
                      <a:lnTo>
                        <a:pt x="0" y="472"/>
                      </a:lnTo>
                      <a:lnTo>
                        <a:pt x="1" y="467"/>
                      </a:lnTo>
                      <a:lnTo>
                        <a:pt x="4" y="460"/>
                      </a:lnTo>
                      <a:lnTo>
                        <a:pt x="14" y="447"/>
                      </a:lnTo>
                      <a:lnTo>
                        <a:pt x="18" y="437"/>
                      </a:lnTo>
                      <a:lnTo>
                        <a:pt x="21" y="427"/>
                      </a:lnTo>
                      <a:lnTo>
                        <a:pt x="21" y="421"/>
                      </a:lnTo>
                      <a:lnTo>
                        <a:pt x="24" y="411"/>
                      </a:lnTo>
                      <a:lnTo>
                        <a:pt x="26" y="400"/>
                      </a:lnTo>
                      <a:lnTo>
                        <a:pt x="30" y="393"/>
                      </a:lnTo>
                      <a:lnTo>
                        <a:pt x="32" y="390"/>
                      </a:lnTo>
                      <a:lnTo>
                        <a:pt x="34" y="381"/>
                      </a:lnTo>
                      <a:lnTo>
                        <a:pt x="34" y="375"/>
                      </a:lnTo>
                      <a:lnTo>
                        <a:pt x="36" y="369"/>
                      </a:lnTo>
                      <a:lnTo>
                        <a:pt x="42" y="362"/>
                      </a:lnTo>
                      <a:lnTo>
                        <a:pt x="47" y="357"/>
                      </a:lnTo>
                      <a:lnTo>
                        <a:pt x="53" y="352"/>
                      </a:lnTo>
                      <a:lnTo>
                        <a:pt x="53" y="348"/>
                      </a:lnTo>
                      <a:lnTo>
                        <a:pt x="51" y="343"/>
                      </a:lnTo>
                      <a:lnTo>
                        <a:pt x="43" y="339"/>
                      </a:lnTo>
                      <a:lnTo>
                        <a:pt x="40" y="338"/>
                      </a:lnTo>
                      <a:lnTo>
                        <a:pt x="36" y="334"/>
                      </a:lnTo>
                      <a:lnTo>
                        <a:pt x="35" y="330"/>
                      </a:lnTo>
                      <a:lnTo>
                        <a:pt x="32" y="323"/>
                      </a:lnTo>
                      <a:lnTo>
                        <a:pt x="29" y="313"/>
                      </a:lnTo>
                      <a:lnTo>
                        <a:pt x="29" y="295"/>
                      </a:lnTo>
                      <a:lnTo>
                        <a:pt x="29" y="292"/>
                      </a:lnTo>
                      <a:lnTo>
                        <a:pt x="29" y="285"/>
                      </a:lnTo>
                      <a:lnTo>
                        <a:pt x="35" y="279"/>
                      </a:lnTo>
                      <a:lnTo>
                        <a:pt x="37" y="274"/>
                      </a:lnTo>
                      <a:lnTo>
                        <a:pt x="40" y="267"/>
                      </a:lnTo>
                      <a:lnTo>
                        <a:pt x="44" y="260"/>
                      </a:lnTo>
                      <a:lnTo>
                        <a:pt x="45" y="256"/>
                      </a:lnTo>
                      <a:lnTo>
                        <a:pt x="51" y="250"/>
                      </a:lnTo>
                      <a:lnTo>
                        <a:pt x="55" y="248"/>
                      </a:lnTo>
                      <a:lnTo>
                        <a:pt x="65" y="240"/>
                      </a:lnTo>
                      <a:lnTo>
                        <a:pt x="75" y="231"/>
                      </a:lnTo>
                      <a:lnTo>
                        <a:pt x="85" y="222"/>
                      </a:lnTo>
                      <a:lnTo>
                        <a:pt x="94" y="212"/>
                      </a:lnTo>
                      <a:lnTo>
                        <a:pt x="98" y="208"/>
                      </a:lnTo>
                      <a:lnTo>
                        <a:pt x="102" y="206"/>
                      </a:lnTo>
                      <a:lnTo>
                        <a:pt x="104" y="197"/>
                      </a:lnTo>
                      <a:lnTo>
                        <a:pt x="104" y="192"/>
                      </a:lnTo>
                      <a:lnTo>
                        <a:pt x="103" y="186"/>
                      </a:lnTo>
                      <a:lnTo>
                        <a:pt x="109" y="172"/>
                      </a:lnTo>
                      <a:lnTo>
                        <a:pt x="111" y="165"/>
                      </a:lnTo>
                      <a:lnTo>
                        <a:pt x="110" y="158"/>
                      </a:lnTo>
                      <a:lnTo>
                        <a:pt x="109" y="153"/>
                      </a:lnTo>
                      <a:lnTo>
                        <a:pt x="109" y="148"/>
                      </a:lnTo>
                      <a:lnTo>
                        <a:pt x="108" y="140"/>
                      </a:lnTo>
                      <a:lnTo>
                        <a:pt x="108" y="133"/>
                      </a:lnTo>
                      <a:lnTo>
                        <a:pt x="107" y="125"/>
                      </a:lnTo>
                      <a:lnTo>
                        <a:pt x="110" y="119"/>
                      </a:lnTo>
                      <a:lnTo>
                        <a:pt x="119" y="106"/>
                      </a:lnTo>
                      <a:lnTo>
                        <a:pt x="125" y="97"/>
                      </a:lnTo>
                      <a:lnTo>
                        <a:pt x="136" y="84"/>
                      </a:lnTo>
                      <a:lnTo>
                        <a:pt x="142" y="76"/>
                      </a:lnTo>
                      <a:lnTo>
                        <a:pt x="150" y="69"/>
                      </a:lnTo>
                      <a:lnTo>
                        <a:pt x="159" y="63"/>
                      </a:lnTo>
                      <a:lnTo>
                        <a:pt x="167" y="59"/>
                      </a:lnTo>
                      <a:lnTo>
                        <a:pt x="177" y="50"/>
                      </a:lnTo>
                      <a:lnTo>
                        <a:pt x="186" y="42"/>
                      </a:lnTo>
                      <a:lnTo>
                        <a:pt x="196" y="31"/>
                      </a:lnTo>
                      <a:lnTo>
                        <a:pt x="206" y="19"/>
                      </a:lnTo>
                      <a:lnTo>
                        <a:pt x="212" y="16"/>
                      </a:lnTo>
                      <a:lnTo>
                        <a:pt x="218" y="11"/>
                      </a:lnTo>
                      <a:lnTo>
                        <a:pt x="228" y="3"/>
                      </a:lnTo>
                      <a:lnTo>
                        <a:pt x="236" y="0"/>
                      </a:lnTo>
                      <a:lnTo>
                        <a:pt x="243" y="1"/>
                      </a:lnTo>
                      <a:lnTo>
                        <a:pt x="250" y="8"/>
                      </a:lnTo>
                      <a:lnTo>
                        <a:pt x="253" y="11"/>
                      </a:lnTo>
                      <a:lnTo>
                        <a:pt x="254" y="12"/>
                      </a:lnTo>
                      <a:lnTo>
                        <a:pt x="258" y="16"/>
                      </a:lnTo>
                      <a:lnTo>
                        <a:pt x="269" y="26"/>
                      </a:lnTo>
                      <a:lnTo>
                        <a:pt x="274" y="33"/>
                      </a:lnTo>
                      <a:lnTo>
                        <a:pt x="274" y="37"/>
                      </a:lnTo>
                      <a:lnTo>
                        <a:pt x="275" y="40"/>
                      </a:lnTo>
                      <a:lnTo>
                        <a:pt x="278" y="44"/>
                      </a:lnTo>
                      <a:lnTo>
                        <a:pt x="284" y="52"/>
                      </a:lnTo>
                      <a:lnTo>
                        <a:pt x="287" y="56"/>
                      </a:lnTo>
                      <a:lnTo>
                        <a:pt x="296" y="62"/>
                      </a:lnTo>
                      <a:lnTo>
                        <a:pt x="304" y="66"/>
                      </a:lnTo>
                      <a:lnTo>
                        <a:pt x="313" y="69"/>
                      </a:lnTo>
                      <a:lnTo>
                        <a:pt x="321" y="75"/>
                      </a:lnTo>
                      <a:lnTo>
                        <a:pt x="328" y="79"/>
                      </a:lnTo>
                      <a:lnTo>
                        <a:pt x="335" y="82"/>
                      </a:lnTo>
                      <a:lnTo>
                        <a:pt x="342" y="85"/>
                      </a:lnTo>
                      <a:lnTo>
                        <a:pt x="352" y="91"/>
                      </a:lnTo>
                      <a:lnTo>
                        <a:pt x="361" y="98"/>
                      </a:lnTo>
                      <a:lnTo>
                        <a:pt x="363" y="103"/>
                      </a:lnTo>
                      <a:lnTo>
                        <a:pt x="361" y="106"/>
                      </a:lnTo>
                      <a:lnTo>
                        <a:pt x="356" y="112"/>
                      </a:lnTo>
                      <a:lnTo>
                        <a:pt x="352" y="118"/>
                      </a:lnTo>
                      <a:lnTo>
                        <a:pt x="349" y="120"/>
                      </a:lnTo>
                      <a:lnTo>
                        <a:pt x="345" y="118"/>
                      </a:lnTo>
                      <a:lnTo>
                        <a:pt x="343" y="115"/>
                      </a:lnTo>
                      <a:lnTo>
                        <a:pt x="338" y="113"/>
                      </a:lnTo>
                      <a:lnTo>
                        <a:pt x="331" y="110"/>
                      </a:lnTo>
                      <a:lnTo>
                        <a:pt x="325" y="110"/>
                      </a:lnTo>
                      <a:lnTo>
                        <a:pt x="320" y="110"/>
                      </a:lnTo>
                      <a:lnTo>
                        <a:pt x="313" y="112"/>
                      </a:lnTo>
                      <a:lnTo>
                        <a:pt x="303" y="112"/>
                      </a:lnTo>
                      <a:lnTo>
                        <a:pt x="296" y="112"/>
                      </a:lnTo>
                      <a:lnTo>
                        <a:pt x="287" y="119"/>
                      </a:lnTo>
                      <a:lnTo>
                        <a:pt x="282" y="126"/>
                      </a:lnTo>
                      <a:lnTo>
                        <a:pt x="277" y="132"/>
                      </a:lnTo>
                      <a:lnTo>
                        <a:pt x="271" y="133"/>
                      </a:lnTo>
                      <a:lnTo>
                        <a:pt x="264" y="132"/>
                      </a:lnTo>
                      <a:lnTo>
                        <a:pt x="260" y="132"/>
                      </a:lnTo>
                      <a:lnTo>
                        <a:pt x="256" y="133"/>
                      </a:lnTo>
                      <a:lnTo>
                        <a:pt x="251" y="132"/>
                      </a:lnTo>
                      <a:lnTo>
                        <a:pt x="247" y="132"/>
                      </a:lnTo>
                      <a:lnTo>
                        <a:pt x="245" y="134"/>
                      </a:lnTo>
                      <a:lnTo>
                        <a:pt x="243" y="141"/>
                      </a:lnTo>
                      <a:lnTo>
                        <a:pt x="241" y="144"/>
                      </a:lnTo>
                      <a:lnTo>
                        <a:pt x="236" y="148"/>
                      </a:lnTo>
                      <a:lnTo>
                        <a:pt x="231" y="149"/>
                      </a:lnTo>
                      <a:lnTo>
                        <a:pt x="229" y="153"/>
                      </a:lnTo>
                      <a:lnTo>
                        <a:pt x="231" y="158"/>
                      </a:lnTo>
                      <a:lnTo>
                        <a:pt x="238" y="163"/>
                      </a:lnTo>
                      <a:lnTo>
                        <a:pt x="249" y="169"/>
                      </a:lnTo>
                      <a:lnTo>
                        <a:pt x="257" y="175"/>
                      </a:lnTo>
                      <a:lnTo>
                        <a:pt x="263" y="180"/>
                      </a:lnTo>
                      <a:lnTo>
                        <a:pt x="268" y="185"/>
                      </a:lnTo>
                      <a:lnTo>
                        <a:pt x="269" y="190"/>
                      </a:lnTo>
                      <a:lnTo>
                        <a:pt x="269" y="192"/>
                      </a:lnTo>
                      <a:lnTo>
                        <a:pt x="268" y="194"/>
                      </a:lnTo>
                      <a:lnTo>
                        <a:pt x="265" y="193"/>
                      </a:lnTo>
                      <a:lnTo>
                        <a:pt x="264" y="192"/>
                      </a:lnTo>
                      <a:lnTo>
                        <a:pt x="262" y="194"/>
                      </a:lnTo>
                      <a:lnTo>
                        <a:pt x="261" y="195"/>
                      </a:lnTo>
                      <a:lnTo>
                        <a:pt x="260" y="195"/>
                      </a:lnTo>
                      <a:lnTo>
                        <a:pt x="256" y="194"/>
                      </a:lnTo>
                      <a:lnTo>
                        <a:pt x="255" y="192"/>
                      </a:lnTo>
                      <a:lnTo>
                        <a:pt x="250" y="192"/>
                      </a:lnTo>
                      <a:lnTo>
                        <a:pt x="246" y="191"/>
                      </a:lnTo>
                      <a:lnTo>
                        <a:pt x="242" y="185"/>
                      </a:lnTo>
                      <a:lnTo>
                        <a:pt x="235" y="181"/>
                      </a:lnTo>
                      <a:lnTo>
                        <a:pt x="228" y="178"/>
                      </a:lnTo>
                      <a:lnTo>
                        <a:pt x="224" y="173"/>
                      </a:lnTo>
                      <a:lnTo>
                        <a:pt x="221" y="170"/>
                      </a:lnTo>
                      <a:lnTo>
                        <a:pt x="219" y="169"/>
                      </a:lnTo>
                      <a:lnTo>
                        <a:pt x="219" y="170"/>
                      </a:lnTo>
                      <a:lnTo>
                        <a:pt x="219" y="174"/>
                      </a:lnTo>
                      <a:lnTo>
                        <a:pt x="221" y="176"/>
                      </a:lnTo>
                      <a:lnTo>
                        <a:pt x="222" y="180"/>
                      </a:lnTo>
                      <a:lnTo>
                        <a:pt x="222" y="182"/>
                      </a:lnTo>
                      <a:lnTo>
                        <a:pt x="221" y="186"/>
                      </a:lnTo>
                      <a:lnTo>
                        <a:pt x="219" y="189"/>
                      </a:lnTo>
                      <a:lnTo>
                        <a:pt x="219" y="190"/>
                      </a:lnTo>
                      <a:lnTo>
                        <a:pt x="221" y="191"/>
                      </a:lnTo>
                      <a:lnTo>
                        <a:pt x="224" y="188"/>
                      </a:lnTo>
                      <a:lnTo>
                        <a:pt x="227" y="186"/>
                      </a:lnTo>
                      <a:lnTo>
                        <a:pt x="230" y="189"/>
                      </a:lnTo>
                      <a:lnTo>
                        <a:pt x="231" y="192"/>
                      </a:lnTo>
                      <a:lnTo>
                        <a:pt x="236" y="198"/>
                      </a:lnTo>
                      <a:lnTo>
                        <a:pt x="237" y="203"/>
                      </a:lnTo>
                      <a:lnTo>
                        <a:pt x="239" y="204"/>
                      </a:lnTo>
                      <a:lnTo>
                        <a:pt x="241" y="200"/>
                      </a:lnTo>
                      <a:lnTo>
                        <a:pt x="243" y="199"/>
                      </a:lnTo>
                      <a:lnTo>
                        <a:pt x="247" y="200"/>
                      </a:lnTo>
                      <a:lnTo>
                        <a:pt x="252" y="203"/>
                      </a:lnTo>
                      <a:lnTo>
                        <a:pt x="253" y="208"/>
                      </a:lnTo>
                      <a:lnTo>
                        <a:pt x="258" y="210"/>
                      </a:lnTo>
                      <a:lnTo>
                        <a:pt x="263" y="211"/>
                      </a:lnTo>
                      <a:lnTo>
                        <a:pt x="268" y="212"/>
                      </a:lnTo>
                      <a:lnTo>
                        <a:pt x="272" y="215"/>
                      </a:lnTo>
                      <a:lnTo>
                        <a:pt x="272" y="220"/>
                      </a:lnTo>
                      <a:lnTo>
                        <a:pt x="268" y="224"/>
                      </a:lnTo>
                      <a:lnTo>
                        <a:pt x="264" y="227"/>
                      </a:lnTo>
                      <a:lnTo>
                        <a:pt x="257" y="229"/>
                      </a:lnTo>
                      <a:lnTo>
                        <a:pt x="253" y="231"/>
                      </a:lnTo>
                      <a:lnTo>
                        <a:pt x="244" y="230"/>
                      </a:lnTo>
                      <a:lnTo>
                        <a:pt x="234" y="230"/>
                      </a:lnTo>
                      <a:lnTo>
                        <a:pt x="228" y="230"/>
                      </a:lnTo>
                      <a:lnTo>
                        <a:pt x="223" y="231"/>
                      </a:lnTo>
                      <a:lnTo>
                        <a:pt x="220" y="234"/>
                      </a:lnTo>
                      <a:lnTo>
                        <a:pt x="220" y="242"/>
                      </a:lnTo>
                      <a:lnTo>
                        <a:pt x="224" y="245"/>
                      </a:lnTo>
                      <a:lnTo>
                        <a:pt x="224" y="251"/>
                      </a:lnTo>
                      <a:lnTo>
                        <a:pt x="230" y="253"/>
                      </a:lnTo>
                      <a:lnTo>
                        <a:pt x="234" y="251"/>
                      </a:lnTo>
                      <a:lnTo>
                        <a:pt x="237" y="250"/>
                      </a:lnTo>
                      <a:lnTo>
                        <a:pt x="240" y="252"/>
                      </a:lnTo>
                      <a:lnTo>
                        <a:pt x="241" y="257"/>
                      </a:lnTo>
                      <a:lnTo>
                        <a:pt x="245" y="266"/>
                      </a:lnTo>
                      <a:lnTo>
                        <a:pt x="248" y="280"/>
                      </a:lnTo>
                      <a:lnTo>
                        <a:pt x="248" y="291"/>
                      </a:lnTo>
                      <a:lnTo>
                        <a:pt x="246" y="297"/>
                      </a:lnTo>
                      <a:lnTo>
                        <a:pt x="244" y="306"/>
                      </a:lnTo>
                      <a:lnTo>
                        <a:pt x="242" y="317"/>
                      </a:lnTo>
                      <a:lnTo>
                        <a:pt x="240" y="332"/>
                      </a:lnTo>
                      <a:lnTo>
                        <a:pt x="240" y="340"/>
                      </a:lnTo>
                      <a:lnTo>
                        <a:pt x="242" y="347"/>
                      </a:lnTo>
                      <a:lnTo>
                        <a:pt x="244" y="356"/>
                      </a:lnTo>
                      <a:lnTo>
                        <a:pt x="246" y="364"/>
                      </a:lnTo>
                      <a:lnTo>
                        <a:pt x="246" y="372"/>
                      </a:lnTo>
                      <a:lnTo>
                        <a:pt x="245" y="376"/>
                      </a:lnTo>
                      <a:lnTo>
                        <a:pt x="239" y="381"/>
                      </a:lnTo>
                      <a:lnTo>
                        <a:pt x="227" y="386"/>
                      </a:lnTo>
                      <a:lnTo>
                        <a:pt x="215" y="395"/>
                      </a:lnTo>
                      <a:lnTo>
                        <a:pt x="214" y="401"/>
                      </a:lnTo>
                      <a:lnTo>
                        <a:pt x="214" y="407"/>
                      </a:lnTo>
                      <a:lnTo>
                        <a:pt x="218" y="423"/>
                      </a:lnTo>
                      <a:lnTo>
                        <a:pt x="220" y="432"/>
                      </a:lnTo>
                      <a:lnTo>
                        <a:pt x="221" y="440"/>
                      </a:lnTo>
                      <a:lnTo>
                        <a:pt x="222" y="453"/>
                      </a:lnTo>
                      <a:lnTo>
                        <a:pt x="221" y="459"/>
                      </a:lnTo>
                      <a:lnTo>
                        <a:pt x="222" y="466"/>
                      </a:lnTo>
                      <a:lnTo>
                        <a:pt x="219" y="475"/>
                      </a:lnTo>
                      <a:lnTo>
                        <a:pt x="213" y="484"/>
                      </a:lnTo>
                      <a:lnTo>
                        <a:pt x="207" y="493"/>
                      </a:lnTo>
                      <a:lnTo>
                        <a:pt x="202" y="502"/>
                      </a:lnTo>
                      <a:lnTo>
                        <a:pt x="194" y="509"/>
                      </a:lnTo>
                      <a:lnTo>
                        <a:pt x="190" y="513"/>
                      </a:lnTo>
                      <a:lnTo>
                        <a:pt x="188" y="517"/>
                      </a:lnTo>
                      <a:lnTo>
                        <a:pt x="183" y="523"/>
                      </a:lnTo>
                      <a:lnTo>
                        <a:pt x="180" y="530"/>
                      </a:lnTo>
                      <a:lnTo>
                        <a:pt x="180" y="544"/>
                      </a:lnTo>
                      <a:lnTo>
                        <a:pt x="178" y="552"/>
                      </a:lnTo>
                      <a:lnTo>
                        <a:pt x="177" y="560"/>
                      </a:lnTo>
                      <a:lnTo>
                        <a:pt x="172" y="576"/>
                      </a:lnTo>
                      <a:lnTo>
                        <a:pt x="168" y="586"/>
                      </a:lnTo>
                      <a:lnTo>
                        <a:pt x="166" y="598"/>
                      </a:lnTo>
                      <a:lnTo>
                        <a:pt x="164" y="605"/>
                      </a:lnTo>
                      <a:lnTo>
                        <a:pt x="164" y="617"/>
                      </a:lnTo>
                      <a:lnTo>
                        <a:pt x="164" y="625"/>
                      </a:lnTo>
                      <a:lnTo>
                        <a:pt x="160" y="635"/>
                      </a:lnTo>
                      <a:lnTo>
                        <a:pt x="157" y="642"/>
                      </a:lnTo>
                      <a:lnTo>
                        <a:pt x="156" y="649"/>
                      </a:lnTo>
                      <a:lnTo>
                        <a:pt x="156" y="659"/>
                      </a:lnTo>
                      <a:lnTo>
                        <a:pt x="156" y="661"/>
                      </a:lnTo>
                      <a:lnTo>
                        <a:pt x="153" y="671"/>
                      </a:lnTo>
                      <a:lnTo>
                        <a:pt x="148" y="680"/>
                      </a:lnTo>
                      <a:lnTo>
                        <a:pt x="143" y="691"/>
                      </a:lnTo>
                      <a:lnTo>
                        <a:pt x="140" y="703"/>
                      </a:lnTo>
                      <a:lnTo>
                        <a:pt x="137" y="715"/>
                      </a:lnTo>
                      <a:lnTo>
                        <a:pt x="131" y="724"/>
                      </a:lnTo>
                      <a:lnTo>
                        <a:pt x="124" y="736"/>
                      </a:lnTo>
                      <a:lnTo>
                        <a:pt x="119" y="745"/>
                      </a:lnTo>
                      <a:lnTo>
                        <a:pt x="116" y="758"/>
                      </a:lnTo>
                      <a:lnTo>
                        <a:pt x="114" y="764"/>
                      </a:lnTo>
                      <a:lnTo>
                        <a:pt x="111" y="770"/>
                      </a:lnTo>
                      <a:lnTo>
                        <a:pt x="104" y="777"/>
                      </a:lnTo>
                      <a:lnTo>
                        <a:pt x="101" y="786"/>
                      </a:lnTo>
                      <a:lnTo>
                        <a:pt x="98" y="799"/>
                      </a:lnTo>
                      <a:lnTo>
                        <a:pt x="95" y="805"/>
                      </a:lnTo>
                      <a:lnTo>
                        <a:pt x="90" y="812"/>
                      </a:lnTo>
                      <a:lnTo>
                        <a:pt x="85" y="818"/>
                      </a:lnTo>
                      <a:lnTo>
                        <a:pt x="80" y="827"/>
                      </a:lnTo>
                      <a:lnTo>
                        <a:pt x="78" y="834"/>
                      </a:lnTo>
                      <a:lnTo>
                        <a:pt x="74" y="841"/>
                      </a:lnTo>
                      <a:lnTo>
                        <a:pt x="67" y="850"/>
                      </a:lnTo>
                      <a:lnTo>
                        <a:pt x="61" y="856"/>
                      </a:lnTo>
                      <a:lnTo>
                        <a:pt x="50" y="861"/>
                      </a:lnTo>
                      <a:close/>
                    </a:path>
                  </a:pathLst>
                </a:custGeom>
                <a:grpFill/>
                <a:ln w="9525" cmpd="sng">
                  <a:solidFill>
                    <a:srgbClr val="FFFFFF"/>
                  </a:solidFill>
                  <a:prstDash val="solid"/>
                  <a:round/>
                  <a:headEnd/>
                  <a:tailEnd/>
                </a:ln>
                <a:effectLst>
                  <a:outerShdw dist="28398" dir="6993903" algn="ctr" rotWithShape="0">
                    <a:srgbClr val="B2B2B2">
                      <a:alpha val="50000"/>
                    </a:srgbClr>
                  </a:outerShdw>
                </a:effectLst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s-CO"/>
                </a:p>
              </p:txBody>
            </p:sp>
          </p:grpSp>
          <p:sp>
            <p:nvSpPr>
              <p:cNvPr id="35" name="Freeform 4854">
                <a:extLst>
                  <a:ext uri="{FF2B5EF4-FFF2-40B4-BE49-F238E27FC236}">
                    <a16:creationId xmlns:a16="http://schemas.microsoft.com/office/drawing/2014/main" id="{E8F75E58-E9F1-A823-8309-F9F1A8ABA4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9152" y="454146"/>
                <a:ext cx="500449" cy="977755"/>
              </a:xfrm>
              <a:custGeom>
                <a:avLst/>
                <a:gdLst>
                  <a:gd name="T0" fmla="*/ 48 w 519"/>
                  <a:gd name="T1" fmla="*/ 161 h 1014"/>
                  <a:gd name="T2" fmla="*/ 21 w 519"/>
                  <a:gd name="T3" fmla="*/ 163 h 1014"/>
                  <a:gd name="T4" fmla="*/ 6 w 519"/>
                  <a:gd name="T5" fmla="*/ 171 h 1014"/>
                  <a:gd name="T6" fmla="*/ 29 w 519"/>
                  <a:gd name="T7" fmla="*/ 144 h 1014"/>
                  <a:gd name="T8" fmla="*/ 48 w 519"/>
                  <a:gd name="T9" fmla="*/ 136 h 1014"/>
                  <a:gd name="T10" fmla="*/ 50 w 519"/>
                  <a:gd name="T11" fmla="*/ 112 h 1014"/>
                  <a:gd name="T12" fmla="*/ 39 w 519"/>
                  <a:gd name="T13" fmla="*/ 110 h 1014"/>
                  <a:gd name="T14" fmla="*/ 54 w 519"/>
                  <a:gd name="T15" fmla="*/ 77 h 1014"/>
                  <a:gd name="T16" fmla="*/ 75 w 519"/>
                  <a:gd name="T17" fmla="*/ 42 h 1014"/>
                  <a:gd name="T18" fmla="*/ 114 w 519"/>
                  <a:gd name="T19" fmla="*/ 8 h 1014"/>
                  <a:gd name="T20" fmla="*/ 117 w 519"/>
                  <a:gd name="T21" fmla="*/ 39 h 1014"/>
                  <a:gd name="T22" fmla="*/ 133 w 519"/>
                  <a:gd name="T23" fmla="*/ 87 h 1014"/>
                  <a:gd name="T24" fmla="*/ 171 w 519"/>
                  <a:gd name="T25" fmla="*/ 110 h 1014"/>
                  <a:gd name="T26" fmla="*/ 210 w 519"/>
                  <a:gd name="T27" fmla="*/ 148 h 1014"/>
                  <a:gd name="T28" fmla="*/ 227 w 519"/>
                  <a:gd name="T29" fmla="*/ 192 h 1014"/>
                  <a:gd name="T30" fmla="*/ 221 w 519"/>
                  <a:gd name="T31" fmla="*/ 238 h 1014"/>
                  <a:gd name="T32" fmla="*/ 231 w 519"/>
                  <a:gd name="T33" fmla="*/ 286 h 1014"/>
                  <a:gd name="T34" fmla="*/ 244 w 519"/>
                  <a:gd name="T35" fmla="*/ 344 h 1014"/>
                  <a:gd name="T36" fmla="*/ 273 w 519"/>
                  <a:gd name="T37" fmla="*/ 371 h 1014"/>
                  <a:gd name="T38" fmla="*/ 309 w 519"/>
                  <a:gd name="T39" fmla="*/ 417 h 1014"/>
                  <a:gd name="T40" fmla="*/ 359 w 519"/>
                  <a:gd name="T41" fmla="*/ 419 h 1014"/>
                  <a:gd name="T42" fmla="*/ 398 w 519"/>
                  <a:gd name="T43" fmla="*/ 453 h 1014"/>
                  <a:gd name="T44" fmla="*/ 430 w 519"/>
                  <a:gd name="T45" fmla="*/ 473 h 1014"/>
                  <a:gd name="T46" fmla="*/ 469 w 519"/>
                  <a:gd name="T47" fmla="*/ 486 h 1014"/>
                  <a:gd name="T48" fmla="*/ 503 w 519"/>
                  <a:gd name="T49" fmla="*/ 528 h 1014"/>
                  <a:gd name="T50" fmla="*/ 503 w 519"/>
                  <a:gd name="T51" fmla="*/ 588 h 1014"/>
                  <a:gd name="T52" fmla="*/ 517 w 519"/>
                  <a:gd name="T53" fmla="*/ 661 h 1014"/>
                  <a:gd name="T54" fmla="*/ 507 w 519"/>
                  <a:gd name="T55" fmla="*/ 711 h 1014"/>
                  <a:gd name="T56" fmla="*/ 488 w 519"/>
                  <a:gd name="T57" fmla="*/ 762 h 1014"/>
                  <a:gd name="T58" fmla="*/ 498 w 519"/>
                  <a:gd name="T59" fmla="*/ 822 h 1014"/>
                  <a:gd name="T60" fmla="*/ 486 w 519"/>
                  <a:gd name="T61" fmla="*/ 872 h 1014"/>
                  <a:gd name="T62" fmla="*/ 473 w 519"/>
                  <a:gd name="T63" fmla="*/ 935 h 1014"/>
                  <a:gd name="T64" fmla="*/ 398 w 519"/>
                  <a:gd name="T65" fmla="*/ 1004 h 1014"/>
                  <a:gd name="T66" fmla="*/ 361 w 519"/>
                  <a:gd name="T67" fmla="*/ 1010 h 1014"/>
                  <a:gd name="T68" fmla="*/ 348 w 519"/>
                  <a:gd name="T69" fmla="*/ 968 h 1014"/>
                  <a:gd name="T70" fmla="*/ 346 w 519"/>
                  <a:gd name="T71" fmla="*/ 930 h 1014"/>
                  <a:gd name="T72" fmla="*/ 355 w 519"/>
                  <a:gd name="T73" fmla="*/ 895 h 1014"/>
                  <a:gd name="T74" fmla="*/ 327 w 519"/>
                  <a:gd name="T75" fmla="*/ 918 h 1014"/>
                  <a:gd name="T76" fmla="*/ 296 w 519"/>
                  <a:gd name="T77" fmla="*/ 880 h 1014"/>
                  <a:gd name="T78" fmla="*/ 311 w 519"/>
                  <a:gd name="T79" fmla="*/ 805 h 1014"/>
                  <a:gd name="T80" fmla="*/ 292 w 519"/>
                  <a:gd name="T81" fmla="*/ 741 h 1014"/>
                  <a:gd name="T82" fmla="*/ 254 w 519"/>
                  <a:gd name="T83" fmla="*/ 714 h 1014"/>
                  <a:gd name="T84" fmla="*/ 231 w 519"/>
                  <a:gd name="T85" fmla="*/ 688 h 1014"/>
                  <a:gd name="T86" fmla="*/ 263 w 519"/>
                  <a:gd name="T87" fmla="*/ 668 h 1014"/>
                  <a:gd name="T88" fmla="*/ 294 w 519"/>
                  <a:gd name="T89" fmla="*/ 643 h 1014"/>
                  <a:gd name="T90" fmla="*/ 300 w 519"/>
                  <a:gd name="T91" fmla="*/ 601 h 1014"/>
                  <a:gd name="T92" fmla="*/ 290 w 519"/>
                  <a:gd name="T93" fmla="*/ 551 h 1014"/>
                  <a:gd name="T94" fmla="*/ 298 w 519"/>
                  <a:gd name="T95" fmla="*/ 517 h 1014"/>
                  <a:gd name="T96" fmla="*/ 271 w 519"/>
                  <a:gd name="T97" fmla="*/ 478 h 1014"/>
                  <a:gd name="T98" fmla="*/ 227 w 519"/>
                  <a:gd name="T99" fmla="*/ 451 h 1014"/>
                  <a:gd name="T100" fmla="*/ 204 w 519"/>
                  <a:gd name="T101" fmla="*/ 409 h 1014"/>
                  <a:gd name="T102" fmla="*/ 213 w 519"/>
                  <a:gd name="T103" fmla="*/ 365 h 1014"/>
                  <a:gd name="T104" fmla="*/ 177 w 519"/>
                  <a:gd name="T105" fmla="*/ 353 h 1014"/>
                  <a:gd name="T106" fmla="*/ 154 w 519"/>
                  <a:gd name="T107" fmla="*/ 329 h 1014"/>
                  <a:gd name="T108" fmla="*/ 123 w 519"/>
                  <a:gd name="T109" fmla="*/ 307 h 1014"/>
                  <a:gd name="T110" fmla="*/ 96 w 519"/>
                  <a:gd name="T111" fmla="*/ 313 h 1014"/>
                  <a:gd name="T112" fmla="*/ 91 w 519"/>
                  <a:gd name="T113" fmla="*/ 292 h 1014"/>
                  <a:gd name="T114" fmla="*/ 92 w 519"/>
                  <a:gd name="T115" fmla="*/ 267 h 1014"/>
                  <a:gd name="T116" fmla="*/ 89 w 519"/>
                  <a:gd name="T117" fmla="*/ 248 h 1014"/>
                  <a:gd name="T118" fmla="*/ 60 w 519"/>
                  <a:gd name="T119" fmla="*/ 219 h 1014"/>
                  <a:gd name="T120" fmla="*/ 43 w 519"/>
                  <a:gd name="T121" fmla="*/ 119 h 1014"/>
                  <a:gd name="T122" fmla="*/ 33 w 519"/>
                  <a:gd name="T123" fmla="*/ 129 h 101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519" h="1014">
                    <a:moveTo>
                      <a:pt x="48" y="184"/>
                    </a:moveTo>
                    <a:lnTo>
                      <a:pt x="54" y="175"/>
                    </a:lnTo>
                    <a:lnTo>
                      <a:pt x="43" y="184"/>
                    </a:lnTo>
                    <a:lnTo>
                      <a:pt x="35" y="190"/>
                    </a:lnTo>
                    <a:lnTo>
                      <a:pt x="33" y="190"/>
                    </a:lnTo>
                    <a:lnTo>
                      <a:pt x="33" y="188"/>
                    </a:lnTo>
                    <a:lnTo>
                      <a:pt x="33" y="186"/>
                    </a:lnTo>
                    <a:lnTo>
                      <a:pt x="33" y="184"/>
                    </a:lnTo>
                    <a:lnTo>
                      <a:pt x="31" y="184"/>
                    </a:lnTo>
                    <a:lnTo>
                      <a:pt x="31" y="183"/>
                    </a:lnTo>
                    <a:lnTo>
                      <a:pt x="31" y="181"/>
                    </a:lnTo>
                    <a:lnTo>
                      <a:pt x="33" y="179"/>
                    </a:lnTo>
                    <a:lnTo>
                      <a:pt x="33" y="181"/>
                    </a:lnTo>
                    <a:lnTo>
                      <a:pt x="35" y="181"/>
                    </a:lnTo>
                    <a:lnTo>
                      <a:pt x="37" y="181"/>
                    </a:lnTo>
                    <a:lnTo>
                      <a:pt x="37" y="179"/>
                    </a:lnTo>
                    <a:lnTo>
                      <a:pt x="39" y="179"/>
                    </a:lnTo>
                    <a:lnTo>
                      <a:pt x="39" y="177"/>
                    </a:lnTo>
                    <a:lnTo>
                      <a:pt x="39" y="175"/>
                    </a:lnTo>
                    <a:lnTo>
                      <a:pt x="41" y="175"/>
                    </a:lnTo>
                    <a:lnTo>
                      <a:pt x="41" y="173"/>
                    </a:lnTo>
                    <a:lnTo>
                      <a:pt x="43" y="173"/>
                    </a:lnTo>
                    <a:lnTo>
                      <a:pt x="43" y="171"/>
                    </a:lnTo>
                    <a:lnTo>
                      <a:pt x="44" y="171"/>
                    </a:lnTo>
                    <a:lnTo>
                      <a:pt x="44" y="169"/>
                    </a:lnTo>
                    <a:lnTo>
                      <a:pt x="46" y="169"/>
                    </a:lnTo>
                    <a:lnTo>
                      <a:pt x="44" y="169"/>
                    </a:lnTo>
                    <a:lnTo>
                      <a:pt x="44" y="167"/>
                    </a:lnTo>
                    <a:lnTo>
                      <a:pt x="46" y="167"/>
                    </a:lnTo>
                    <a:lnTo>
                      <a:pt x="48" y="167"/>
                    </a:lnTo>
                    <a:lnTo>
                      <a:pt x="48" y="169"/>
                    </a:lnTo>
                    <a:lnTo>
                      <a:pt x="48" y="167"/>
                    </a:lnTo>
                    <a:lnTo>
                      <a:pt x="46" y="167"/>
                    </a:lnTo>
                    <a:lnTo>
                      <a:pt x="48" y="167"/>
                    </a:lnTo>
                    <a:lnTo>
                      <a:pt x="46" y="167"/>
                    </a:lnTo>
                    <a:lnTo>
                      <a:pt x="46" y="165"/>
                    </a:lnTo>
                    <a:lnTo>
                      <a:pt x="48" y="165"/>
                    </a:lnTo>
                    <a:lnTo>
                      <a:pt x="48" y="163"/>
                    </a:lnTo>
                    <a:lnTo>
                      <a:pt x="48" y="161"/>
                    </a:lnTo>
                    <a:lnTo>
                      <a:pt x="46" y="161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6" y="160"/>
                    </a:lnTo>
                    <a:lnTo>
                      <a:pt x="48" y="160"/>
                    </a:lnTo>
                    <a:lnTo>
                      <a:pt x="46" y="160"/>
                    </a:lnTo>
                    <a:lnTo>
                      <a:pt x="46" y="158"/>
                    </a:lnTo>
                    <a:lnTo>
                      <a:pt x="46" y="156"/>
                    </a:lnTo>
                    <a:lnTo>
                      <a:pt x="46" y="154"/>
                    </a:lnTo>
                    <a:lnTo>
                      <a:pt x="46" y="152"/>
                    </a:lnTo>
                    <a:lnTo>
                      <a:pt x="44" y="152"/>
                    </a:lnTo>
                    <a:lnTo>
                      <a:pt x="44" y="154"/>
                    </a:lnTo>
                    <a:lnTo>
                      <a:pt x="44" y="152"/>
                    </a:lnTo>
                    <a:lnTo>
                      <a:pt x="46" y="152"/>
                    </a:lnTo>
                    <a:lnTo>
                      <a:pt x="48" y="152"/>
                    </a:lnTo>
                    <a:lnTo>
                      <a:pt x="48" y="150"/>
                    </a:lnTo>
                    <a:lnTo>
                      <a:pt x="46" y="150"/>
                    </a:lnTo>
                    <a:lnTo>
                      <a:pt x="44" y="150"/>
                    </a:lnTo>
                    <a:lnTo>
                      <a:pt x="43" y="150"/>
                    </a:lnTo>
                    <a:lnTo>
                      <a:pt x="43" y="148"/>
                    </a:lnTo>
                    <a:lnTo>
                      <a:pt x="43" y="150"/>
                    </a:lnTo>
                    <a:lnTo>
                      <a:pt x="41" y="150"/>
                    </a:lnTo>
                    <a:lnTo>
                      <a:pt x="41" y="152"/>
                    </a:lnTo>
                    <a:lnTo>
                      <a:pt x="39" y="152"/>
                    </a:lnTo>
                    <a:lnTo>
                      <a:pt x="39" y="154"/>
                    </a:lnTo>
                    <a:lnTo>
                      <a:pt x="37" y="154"/>
                    </a:lnTo>
                    <a:lnTo>
                      <a:pt x="35" y="154"/>
                    </a:lnTo>
                    <a:lnTo>
                      <a:pt x="33" y="154"/>
                    </a:lnTo>
                    <a:lnTo>
                      <a:pt x="33" y="156"/>
                    </a:lnTo>
                    <a:lnTo>
                      <a:pt x="31" y="156"/>
                    </a:lnTo>
                    <a:lnTo>
                      <a:pt x="31" y="158"/>
                    </a:lnTo>
                    <a:lnTo>
                      <a:pt x="29" y="158"/>
                    </a:lnTo>
                    <a:lnTo>
                      <a:pt x="29" y="160"/>
                    </a:lnTo>
                    <a:lnTo>
                      <a:pt x="27" y="160"/>
                    </a:lnTo>
                    <a:lnTo>
                      <a:pt x="27" y="161"/>
                    </a:lnTo>
                    <a:lnTo>
                      <a:pt x="25" y="161"/>
                    </a:lnTo>
                    <a:lnTo>
                      <a:pt x="23" y="161"/>
                    </a:lnTo>
                    <a:lnTo>
                      <a:pt x="21" y="161"/>
                    </a:lnTo>
                    <a:lnTo>
                      <a:pt x="21" y="163"/>
                    </a:lnTo>
                    <a:lnTo>
                      <a:pt x="19" y="163"/>
                    </a:lnTo>
                    <a:lnTo>
                      <a:pt x="19" y="165"/>
                    </a:lnTo>
                    <a:lnTo>
                      <a:pt x="18" y="165"/>
                    </a:lnTo>
                    <a:lnTo>
                      <a:pt x="18" y="167"/>
                    </a:lnTo>
                    <a:lnTo>
                      <a:pt x="18" y="165"/>
                    </a:lnTo>
                    <a:lnTo>
                      <a:pt x="18" y="163"/>
                    </a:lnTo>
                    <a:lnTo>
                      <a:pt x="18" y="165"/>
                    </a:lnTo>
                    <a:lnTo>
                      <a:pt x="16" y="165"/>
                    </a:lnTo>
                    <a:lnTo>
                      <a:pt x="16" y="167"/>
                    </a:lnTo>
                    <a:lnTo>
                      <a:pt x="18" y="167"/>
                    </a:lnTo>
                    <a:lnTo>
                      <a:pt x="16" y="167"/>
                    </a:lnTo>
                    <a:lnTo>
                      <a:pt x="16" y="169"/>
                    </a:lnTo>
                    <a:lnTo>
                      <a:pt x="14" y="169"/>
                    </a:lnTo>
                    <a:lnTo>
                      <a:pt x="14" y="171"/>
                    </a:lnTo>
                    <a:lnTo>
                      <a:pt x="14" y="173"/>
                    </a:lnTo>
                    <a:lnTo>
                      <a:pt x="12" y="173"/>
                    </a:lnTo>
                    <a:lnTo>
                      <a:pt x="12" y="175"/>
                    </a:lnTo>
                    <a:lnTo>
                      <a:pt x="10" y="175"/>
                    </a:lnTo>
                    <a:lnTo>
                      <a:pt x="10" y="177"/>
                    </a:lnTo>
                    <a:lnTo>
                      <a:pt x="8" y="177"/>
                    </a:lnTo>
                    <a:lnTo>
                      <a:pt x="6" y="177"/>
                    </a:lnTo>
                    <a:lnTo>
                      <a:pt x="6" y="175"/>
                    </a:lnTo>
                    <a:lnTo>
                      <a:pt x="6" y="177"/>
                    </a:lnTo>
                    <a:lnTo>
                      <a:pt x="4" y="177"/>
                    </a:lnTo>
                    <a:lnTo>
                      <a:pt x="6" y="177"/>
                    </a:lnTo>
                    <a:lnTo>
                      <a:pt x="4" y="179"/>
                    </a:lnTo>
                    <a:lnTo>
                      <a:pt x="2" y="179"/>
                    </a:lnTo>
                    <a:lnTo>
                      <a:pt x="0" y="179"/>
                    </a:lnTo>
                    <a:lnTo>
                      <a:pt x="0" y="177"/>
                    </a:lnTo>
                    <a:lnTo>
                      <a:pt x="0" y="175"/>
                    </a:lnTo>
                    <a:lnTo>
                      <a:pt x="2" y="175"/>
                    </a:lnTo>
                    <a:lnTo>
                      <a:pt x="2" y="173"/>
                    </a:lnTo>
                    <a:lnTo>
                      <a:pt x="2" y="175"/>
                    </a:lnTo>
                    <a:lnTo>
                      <a:pt x="2" y="177"/>
                    </a:lnTo>
                    <a:lnTo>
                      <a:pt x="2" y="175"/>
                    </a:lnTo>
                    <a:lnTo>
                      <a:pt x="4" y="175"/>
                    </a:lnTo>
                    <a:lnTo>
                      <a:pt x="4" y="173"/>
                    </a:lnTo>
                    <a:lnTo>
                      <a:pt x="4" y="171"/>
                    </a:lnTo>
                    <a:lnTo>
                      <a:pt x="6" y="171"/>
                    </a:lnTo>
                    <a:lnTo>
                      <a:pt x="4" y="171"/>
                    </a:lnTo>
                    <a:lnTo>
                      <a:pt x="4" y="173"/>
                    </a:lnTo>
                    <a:lnTo>
                      <a:pt x="6" y="173"/>
                    </a:lnTo>
                    <a:lnTo>
                      <a:pt x="6" y="171"/>
                    </a:lnTo>
                    <a:lnTo>
                      <a:pt x="8" y="171"/>
                    </a:lnTo>
                    <a:lnTo>
                      <a:pt x="10" y="171"/>
                    </a:lnTo>
                    <a:lnTo>
                      <a:pt x="12" y="171"/>
                    </a:lnTo>
                    <a:lnTo>
                      <a:pt x="14" y="169"/>
                    </a:lnTo>
                    <a:lnTo>
                      <a:pt x="14" y="167"/>
                    </a:lnTo>
                    <a:lnTo>
                      <a:pt x="12" y="167"/>
                    </a:lnTo>
                    <a:lnTo>
                      <a:pt x="14" y="167"/>
                    </a:lnTo>
                    <a:lnTo>
                      <a:pt x="14" y="165"/>
                    </a:lnTo>
                    <a:lnTo>
                      <a:pt x="16" y="165"/>
                    </a:lnTo>
                    <a:lnTo>
                      <a:pt x="14" y="165"/>
                    </a:lnTo>
                    <a:lnTo>
                      <a:pt x="16" y="165"/>
                    </a:lnTo>
                    <a:lnTo>
                      <a:pt x="16" y="163"/>
                    </a:lnTo>
                    <a:lnTo>
                      <a:pt x="18" y="163"/>
                    </a:lnTo>
                    <a:lnTo>
                      <a:pt x="19" y="163"/>
                    </a:lnTo>
                    <a:lnTo>
                      <a:pt x="19" y="161"/>
                    </a:lnTo>
                    <a:lnTo>
                      <a:pt x="19" y="160"/>
                    </a:lnTo>
                    <a:lnTo>
                      <a:pt x="21" y="160"/>
                    </a:lnTo>
                    <a:lnTo>
                      <a:pt x="21" y="158"/>
                    </a:lnTo>
                    <a:lnTo>
                      <a:pt x="21" y="156"/>
                    </a:lnTo>
                    <a:lnTo>
                      <a:pt x="23" y="156"/>
                    </a:lnTo>
                    <a:lnTo>
                      <a:pt x="25" y="156"/>
                    </a:lnTo>
                    <a:lnTo>
                      <a:pt x="25" y="154"/>
                    </a:lnTo>
                    <a:lnTo>
                      <a:pt x="25" y="152"/>
                    </a:lnTo>
                    <a:lnTo>
                      <a:pt x="25" y="150"/>
                    </a:lnTo>
                    <a:lnTo>
                      <a:pt x="25" y="148"/>
                    </a:lnTo>
                    <a:lnTo>
                      <a:pt x="23" y="148"/>
                    </a:lnTo>
                    <a:lnTo>
                      <a:pt x="21" y="148"/>
                    </a:lnTo>
                    <a:lnTo>
                      <a:pt x="21" y="146"/>
                    </a:lnTo>
                    <a:lnTo>
                      <a:pt x="23" y="146"/>
                    </a:lnTo>
                    <a:lnTo>
                      <a:pt x="23" y="144"/>
                    </a:lnTo>
                    <a:lnTo>
                      <a:pt x="25" y="144"/>
                    </a:lnTo>
                    <a:lnTo>
                      <a:pt x="27" y="144"/>
                    </a:lnTo>
                    <a:lnTo>
                      <a:pt x="29" y="144"/>
                    </a:lnTo>
                    <a:lnTo>
                      <a:pt x="31" y="144"/>
                    </a:lnTo>
                    <a:lnTo>
                      <a:pt x="29" y="144"/>
                    </a:lnTo>
                    <a:lnTo>
                      <a:pt x="29" y="142"/>
                    </a:lnTo>
                    <a:lnTo>
                      <a:pt x="29" y="140"/>
                    </a:lnTo>
                    <a:lnTo>
                      <a:pt x="29" y="138"/>
                    </a:lnTo>
                    <a:lnTo>
                      <a:pt x="29" y="136"/>
                    </a:lnTo>
                    <a:lnTo>
                      <a:pt x="29" y="135"/>
                    </a:lnTo>
                    <a:lnTo>
                      <a:pt x="31" y="135"/>
                    </a:lnTo>
                    <a:lnTo>
                      <a:pt x="31" y="133"/>
                    </a:lnTo>
                    <a:lnTo>
                      <a:pt x="33" y="133"/>
                    </a:lnTo>
                    <a:lnTo>
                      <a:pt x="33" y="135"/>
                    </a:lnTo>
                    <a:lnTo>
                      <a:pt x="33" y="136"/>
                    </a:lnTo>
                    <a:lnTo>
                      <a:pt x="33" y="138"/>
                    </a:lnTo>
                    <a:lnTo>
                      <a:pt x="33" y="136"/>
                    </a:lnTo>
                    <a:lnTo>
                      <a:pt x="33" y="138"/>
                    </a:lnTo>
                    <a:lnTo>
                      <a:pt x="31" y="138"/>
                    </a:lnTo>
                    <a:lnTo>
                      <a:pt x="33" y="138"/>
                    </a:lnTo>
                    <a:lnTo>
                      <a:pt x="33" y="140"/>
                    </a:lnTo>
                    <a:lnTo>
                      <a:pt x="33" y="142"/>
                    </a:lnTo>
                    <a:lnTo>
                      <a:pt x="35" y="142"/>
                    </a:lnTo>
                    <a:lnTo>
                      <a:pt x="37" y="142"/>
                    </a:lnTo>
                    <a:lnTo>
                      <a:pt x="37" y="144"/>
                    </a:lnTo>
                    <a:lnTo>
                      <a:pt x="37" y="142"/>
                    </a:lnTo>
                    <a:lnTo>
                      <a:pt x="39" y="142"/>
                    </a:lnTo>
                    <a:lnTo>
                      <a:pt x="37" y="142"/>
                    </a:lnTo>
                    <a:lnTo>
                      <a:pt x="39" y="140"/>
                    </a:lnTo>
                    <a:lnTo>
                      <a:pt x="41" y="140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3" y="140"/>
                    </a:lnTo>
                    <a:lnTo>
                      <a:pt x="41" y="140"/>
                    </a:lnTo>
                    <a:lnTo>
                      <a:pt x="43" y="140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3" y="138"/>
                    </a:lnTo>
                    <a:lnTo>
                      <a:pt x="44" y="138"/>
                    </a:lnTo>
                    <a:lnTo>
                      <a:pt x="44" y="136"/>
                    </a:lnTo>
                    <a:lnTo>
                      <a:pt x="46" y="136"/>
                    </a:lnTo>
                    <a:lnTo>
                      <a:pt x="48" y="136"/>
                    </a:lnTo>
                    <a:lnTo>
                      <a:pt x="46" y="136"/>
                    </a:lnTo>
                    <a:lnTo>
                      <a:pt x="48" y="135"/>
                    </a:lnTo>
                    <a:lnTo>
                      <a:pt x="48" y="136"/>
                    </a:lnTo>
                    <a:lnTo>
                      <a:pt x="48" y="135"/>
                    </a:lnTo>
                    <a:lnTo>
                      <a:pt x="48" y="133"/>
                    </a:lnTo>
                    <a:lnTo>
                      <a:pt x="50" y="133"/>
                    </a:lnTo>
                    <a:lnTo>
                      <a:pt x="50" y="135"/>
                    </a:lnTo>
                    <a:lnTo>
                      <a:pt x="52" y="135"/>
                    </a:lnTo>
                    <a:lnTo>
                      <a:pt x="52" y="133"/>
                    </a:lnTo>
                    <a:lnTo>
                      <a:pt x="52" y="131"/>
                    </a:lnTo>
                    <a:lnTo>
                      <a:pt x="52" y="129"/>
                    </a:lnTo>
                    <a:lnTo>
                      <a:pt x="50" y="129"/>
                    </a:lnTo>
                    <a:lnTo>
                      <a:pt x="52" y="129"/>
                    </a:lnTo>
                    <a:lnTo>
                      <a:pt x="52" y="127"/>
                    </a:lnTo>
                    <a:lnTo>
                      <a:pt x="50" y="127"/>
                    </a:lnTo>
                    <a:lnTo>
                      <a:pt x="50" y="125"/>
                    </a:lnTo>
                    <a:lnTo>
                      <a:pt x="52" y="125"/>
                    </a:lnTo>
                    <a:lnTo>
                      <a:pt x="50" y="125"/>
                    </a:lnTo>
                    <a:lnTo>
                      <a:pt x="50" y="123"/>
                    </a:lnTo>
                    <a:lnTo>
                      <a:pt x="52" y="123"/>
                    </a:lnTo>
                    <a:lnTo>
                      <a:pt x="52" y="121"/>
                    </a:lnTo>
                    <a:lnTo>
                      <a:pt x="50" y="121"/>
                    </a:lnTo>
                    <a:lnTo>
                      <a:pt x="52" y="121"/>
                    </a:lnTo>
                    <a:lnTo>
                      <a:pt x="52" y="119"/>
                    </a:lnTo>
                    <a:lnTo>
                      <a:pt x="50" y="119"/>
                    </a:lnTo>
                    <a:lnTo>
                      <a:pt x="52" y="119"/>
                    </a:lnTo>
                    <a:lnTo>
                      <a:pt x="50" y="119"/>
                    </a:lnTo>
                    <a:lnTo>
                      <a:pt x="50" y="117"/>
                    </a:lnTo>
                    <a:lnTo>
                      <a:pt x="52" y="117"/>
                    </a:lnTo>
                    <a:lnTo>
                      <a:pt x="50" y="117"/>
                    </a:lnTo>
                    <a:lnTo>
                      <a:pt x="50" y="115"/>
                    </a:lnTo>
                    <a:lnTo>
                      <a:pt x="52" y="115"/>
                    </a:lnTo>
                    <a:lnTo>
                      <a:pt x="50" y="115"/>
                    </a:lnTo>
                    <a:lnTo>
                      <a:pt x="52" y="115"/>
                    </a:lnTo>
                    <a:lnTo>
                      <a:pt x="50" y="115"/>
                    </a:lnTo>
                    <a:lnTo>
                      <a:pt x="50" y="113"/>
                    </a:lnTo>
                    <a:lnTo>
                      <a:pt x="50" y="112"/>
                    </a:lnTo>
                    <a:lnTo>
                      <a:pt x="50" y="113"/>
                    </a:lnTo>
                    <a:lnTo>
                      <a:pt x="50" y="112"/>
                    </a:lnTo>
                    <a:lnTo>
                      <a:pt x="48" y="112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10"/>
                    </a:lnTo>
                    <a:lnTo>
                      <a:pt x="44" y="108"/>
                    </a:lnTo>
                    <a:lnTo>
                      <a:pt x="44" y="110"/>
                    </a:lnTo>
                    <a:lnTo>
                      <a:pt x="46" y="110"/>
                    </a:lnTo>
                    <a:lnTo>
                      <a:pt x="46" y="108"/>
                    </a:lnTo>
                    <a:lnTo>
                      <a:pt x="46" y="110"/>
                    </a:lnTo>
                    <a:lnTo>
                      <a:pt x="46" y="108"/>
                    </a:lnTo>
                    <a:lnTo>
                      <a:pt x="48" y="108"/>
                    </a:lnTo>
                    <a:lnTo>
                      <a:pt x="46" y="108"/>
                    </a:lnTo>
                    <a:lnTo>
                      <a:pt x="48" y="108"/>
                    </a:lnTo>
                    <a:lnTo>
                      <a:pt x="46" y="108"/>
                    </a:lnTo>
                    <a:lnTo>
                      <a:pt x="46" y="106"/>
                    </a:lnTo>
                    <a:lnTo>
                      <a:pt x="48" y="106"/>
                    </a:lnTo>
                    <a:lnTo>
                      <a:pt x="46" y="106"/>
                    </a:lnTo>
                    <a:lnTo>
                      <a:pt x="48" y="106"/>
                    </a:lnTo>
                    <a:lnTo>
                      <a:pt x="48" y="104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4" y="102"/>
                    </a:lnTo>
                    <a:lnTo>
                      <a:pt x="43" y="102"/>
                    </a:lnTo>
                    <a:lnTo>
                      <a:pt x="41" y="102"/>
                    </a:lnTo>
                    <a:lnTo>
                      <a:pt x="41" y="104"/>
                    </a:lnTo>
                    <a:lnTo>
                      <a:pt x="41" y="106"/>
                    </a:lnTo>
                    <a:lnTo>
                      <a:pt x="41" y="108"/>
                    </a:lnTo>
                    <a:lnTo>
                      <a:pt x="39" y="108"/>
                    </a:lnTo>
                    <a:lnTo>
                      <a:pt x="41" y="108"/>
                    </a:lnTo>
                    <a:lnTo>
                      <a:pt x="41" y="110"/>
                    </a:lnTo>
                    <a:lnTo>
                      <a:pt x="43" y="110"/>
                    </a:lnTo>
                    <a:lnTo>
                      <a:pt x="41" y="110"/>
                    </a:lnTo>
                    <a:lnTo>
                      <a:pt x="39" y="110"/>
                    </a:lnTo>
                    <a:lnTo>
                      <a:pt x="39" y="108"/>
                    </a:lnTo>
                    <a:lnTo>
                      <a:pt x="37" y="108"/>
                    </a:lnTo>
                    <a:lnTo>
                      <a:pt x="39" y="108"/>
                    </a:lnTo>
                    <a:lnTo>
                      <a:pt x="39" y="110"/>
                    </a:lnTo>
                    <a:lnTo>
                      <a:pt x="37" y="110"/>
                    </a:lnTo>
                    <a:lnTo>
                      <a:pt x="37" y="108"/>
                    </a:lnTo>
                    <a:lnTo>
                      <a:pt x="39" y="108"/>
                    </a:lnTo>
                    <a:lnTo>
                      <a:pt x="39" y="106"/>
                    </a:lnTo>
                    <a:lnTo>
                      <a:pt x="41" y="106"/>
                    </a:lnTo>
                    <a:lnTo>
                      <a:pt x="41" y="104"/>
                    </a:lnTo>
                    <a:lnTo>
                      <a:pt x="41" y="106"/>
                    </a:lnTo>
                    <a:lnTo>
                      <a:pt x="41" y="104"/>
                    </a:lnTo>
                    <a:lnTo>
                      <a:pt x="41" y="102"/>
                    </a:lnTo>
                    <a:lnTo>
                      <a:pt x="39" y="102"/>
                    </a:lnTo>
                    <a:lnTo>
                      <a:pt x="41" y="102"/>
                    </a:lnTo>
                    <a:lnTo>
                      <a:pt x="39" y="102"/>
                    </a:lnTo>
                    <a:lnTo>
                      <a:pt x="39" y="100"/>
                    </a:lnTo>
                    <a:lnTo>
                      <a:pt x="41" y="100"/>
                    </a:lnTo>
                    <a:lnTo>
                      <a:pt x="41" y="98"/>
                    </a:lnTo>
                    <a:lnTo>
                      <a:pt x="43" y="98"/>
                    </a:lnTo>
                    <a:lnTo>
                      <a:pt x="44" y="98"/>
                    </a:lnTo>
                    <a:lnTo>
                      <a:pt x="44" y="96"/>
                    </a:lnTo>
                    <a:lnTo>
                      <a:pt x="46" y="96"/>
                    </a:lnTo>
                    <a:lnTo>
                      <a:pt x="44" y="96"/>
                    </a:lnTo>
                    <a:lnTo>
                      <a:pt x="46" y="96"/>
                    </a:lnTo>
                    <a:lnTo>
                      <a:pt x="48" y="96"/>
                    </a:lnTo>
                    <a:lnTo>
                      <a:pt x="48" y="94"/>
                    </a:lnTo>
                    <a:lnTo>
                      <a:pt x="50" y="94"/>
                    </a:lnTo>
                    <a:lnTo>
                      <a:pt x="50" y="92"/>
                    </a:lnTo>
                    <a:lnTo>
                      <a:pt x="52" y="92"/>
                    </a:lnTo>
                    <a:lnTo>
                      <a:pt x="52" y="90"/>
                    </a:lnTo>
                    <a:lnTo>
                      <a:pt x="54" y="90"/>
                    </a:lnTo>
                    <a:lnTo>
                      <a:pt x="54" y="88"/>
                    </a:lnTo>
                    <a:lnTo>
                      <a:pt x="54" y="87"/>
                    </a:lnTo>
                    <a:lnTo>
                      <a:pt x="56" y="87"/>
                    </a:lnTo>
                    <a:lnTo>
                      <a:pt x="56" y="85"/>
                    </a:lnTo>
                    <a:lnTo>
                      <a:pt x="56" y="83"/>
                    </a:lnTo>
                    <a:lnTo>
                      <a:pt x="54" y="83"/>
                    </a:lnTo>
                    <a:lnTo>
                      <a:pt x="54" y="81"/>
                    </a:lnTo>
                    <a:lnTo>
                      <a:pt x="52" y="81"/>
                    </a:lnTo>
                    <a:lnTo>
                      <a:pt x="52" y="79"/>
                    </a:lnTo>
                    <a:lnTo>
                      <a:pt x="54" y="79"/>
                    </a:lnTo>
                    <a:lnTo>
                      <a:pt x="54" y="77"/>
                    </a:lnTo>
                    <a:lnTo>
                      <a:pt x="52" y="77"/>
                    </a:lnTo>
                    <a:lnTo>
                      <a:pt x="54" y="77"/>
                    </a:lnTo>
                    <a:lnTo>
                      <a:pt x="54" y="75"/>
                    </a:lnTo>
                    <a:lnTo>
                      <a:pt x="54" y="73"/>
                    </a:lnTo>
                    <a:lnTo>
                      <a:pt x="56" y="73"/>
                    </a:lnTo>
                    <a:lnTo>
                      <a:pt x="56" y="71"/>
                    </a:lnTo>
                    <a:lnTo>
                      <a:pt x="56" y="69"/>
                    </a:lnTo>
                    <a:lnTo>
                      <a:pt x="54" y="67"/>
                    </a:lnTo>
                    <a:lnTo>
                      <a:pt x="52" y="67"/>
                    </a:lnTo>
                    <a:lnTo>
                      <a:pt x="52" y="65"/>
                    </a:lnTo>
                    <a:lnTo>
                      <a:pt x="50" y="65"/>
                    </a:lnTo>
                    <a:lnTo>
                      <a:pt x="50" y="64"/>
                    </a:lnTo>
                    <a:lnTo>
                      <a:pt x="50" y="62"/>
                    </a:lnTo>
                    <a:lnTo>
                      <a:pt x="52" y="62"/>
                    </a:lnTo>
                    <a:lnTo>
                      <a:pt x="52" y="60"/>
                    </a:lnTo>
                    <a:lnTo>
                      <a:pt x="54" y="60"/>
                    </a:lnTo>
                    <a:lnTo>
                      <a:pt x="56" y="60"/>
                    </a:lnTo>
                    <a:lnTo>
                      <a:pt x="58" y="60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2" y="58"/>
                    </a:lnTo>
                    <a:lnTo>
                      <a:pt x="64" y="58"/>
                    </a:lnTo>
                    <a:lnTo>
                      <a:pt x="66" y="56"/>
                    </a:lnTo>
                    <a:lnTo>
                      <a:pt x="67" y="56"/>
                    </a:lnTo>
                    <a:lnTo>
                      <a:pt x="67" y="54"/>
                    </a:lnTo>
                    <a:lnTo>
                      <a:pt x="67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6" y="48"/>
                    </a:lnTo>
                    <a:lnTo>
                      <a:pt x="67" y="48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7" y="46"/>
                    </a:lnTo>
                    <a:lnTo>
                      <a:pt x="69" y="46"/>
                    </a:lnTo>
                    <a:lnTo>
                      <a:pt x="69" y="44"/>
                    </a:lnTo>
                    <a:lnTo>
                      <a:pt x="71" y="44"/>
                    </a:lnTo>
                    <a:lnTo>
                      <a:pt x="73" y="44"/>
                    </a:lnTo>
                    <a:lnTo>
                      <a:pt x="73" y="42"/>
                    </a:lnTo>
                    <a:lnTo>
                      <a:pt x="75" y="42"/>
                    </a:lnTo>
                    <a:lnTo>
                      <a:pt x="75" y="40"/>
                    </a:lnTo>
                    <a:lnTo>
                      <a:pt x="77" y="40"/>
                    </a:lnTo>
                    <a:lnTo>
                      <a:pt x="77" y="39"/>
                    </a:lnTo>
                    <a:lnTo>
                      <a:pt x="79" y="39"/>
                    </a:lnTo>
                    <a:lnTo>
                      <a:pt x="79" y="37"/>
                    </a:lnTo>
                    <a:lnTo>
                      <a:pt x="81" y="37"/>
                    </a:lnTo>
                    <a:lnTo>
                      <a:pt x="81" y="35"/>
                    </a:lnTo>
                    <a:lnTo>
                      <a:pt x="81" y="33"/>
                    </a:lnTo>
                    <a:lnTo>
                      <a:pt x="83" y="33"/>
                    </a:lnTo>
                    <a:lnTo>
                      <a:pt x="85" y="33"/>
                    </a:lnTo>
                    <a:lnTo>
                      <a:pt x="87" y="33"/>
                    </a:lnTo>
                    <a:lnTo>
                      <a:pt x="87" y="31"/>
                    </a:lnTo>
                    <a:lnTo>
                      <a:pt x="89" y="31"/>
                    </a:lnTo>
                    <a:lnTo>
                      <a:pt x="91" y="31"/>
                    </a:lnTo>
                    <a:lnTo>
                      <a:pt x="92" y="31"/>
                    </a:lnTo>
                    <a:lnTo>
                      <a:pt x="94" y="31"/>
                    </a:lnTo>
                    <a:lnTo>
                      <a:pt x="96" y="31"/>
                    </a:lnTo>
                    <a:lnTo>
                      <a:pt x="98" y="29"/>
                    </a:lnTo>
                    <a:lnTo>
                      <a:pt x="100" y="29"/>
                    </a:lnTo>
                    <a:lnTo>
                      <a:pt x="102" y="29"/>
                    </a:lnTo>
                    <a:lnTo>
                      <a:pt x="104" y="29"/>
                    </a:lnTo>
                    <a:lnTo>
                      <a:pt x="104" y="27"/>
                    </a:lnTo>
                    <a:lnTo>
                      <a:pt x="106" y="27"/>
                    </a:lnTo>
                    <a:lnTo>
                      <a:pt x="108" y="27"/>
                    </a:lnTo>
                    <a:lnTo>
                      <a:pt x="108" y="25"/>
                    </a:lnTo>
                    <a:lnTo>
                      <a:pt x="110" y="25"/>
                    </a:lnTo>
                    <a:lnTo>
                      <a:pt x="112" y="25"/>
                    </a:lnTo>
                    <a:lnTo>
                      <a:pt x="112" y="23"/>
                    </a:lnTo>
                    <a:lnTo>
                      <a:pt x="114" y="23"/>
                    </a:lnTo>
                    <a:lnTo>
                      <a:pt x="114" y="21"/>
                    </a:lnTo>
                    <a:lnTo>
                      <a:pt x="114" y="19"/>
                    </a:lnTo>
                    <a:lnTo>
                      <a:pt x="114" y="17"/>
                    </a:lnTo>
                    <a:lnTo>
                      <a:pt x="114" y="16"/>
                    </a:lnTo>
                    <a:lnTo>
                      <a:pt x="115" y="16"/>
                    </a:lnTo>
                    <a:lnTo>
                      <a:pt x="115" y="14"/>
                    </a:lnTo>
                    <a:lnTo>
                      <a:pt x="115" y="12"/>
                    </a:lnTo>
                    <a:lnTo>
                      <a:pt x="115" y="10"/>
                    </a:lnTo>
                    <a:lnTo>
                      <a:pt x="115" y="8"/>
                    </a:lnTo>
                    <a:lnTo>
                      <a:pt x="114" y="8"/>
                    </a:lnTo>
                    <a:lnTo>
                      <a:pt x="114" y="6"/>
                    </a:lnTo>
                    <a:lnTo>
                      <a:pt x="115" y="6"/>
                    </a:lnTo>
                    <a:lnTo>
                      <a:pt x="115" y="4"/>
                    </a:lnTo>
                    <a:lnTo>
                      <a:pt x="115" y="2"/>
                    </a:lnTo>
                    <a:lnTo>
                      <a:pt x="115" y="0"/>
                    </a:lnTo>
                    <a:lnTo>
                      <a:pt x="117" y="0"/>
                    </a:lnTo>
                    <a:lnTo>
                      <a:pt x="119" y="0"/>
                    </a:lnTo>
                    <a:lnTo>
                      <a:pt x="119" y="2"/>
                    </a:lnTo>
                    <a:lnTo>
                      <a:pt x="121" y="2"/>
                    </a:lnTo>
                    <a:lnTo>
                      <a:pt x="123" y="2"/>
                    </a:lnTo>
                    <a:lnTo>
                      <a:pt x="125" y="2"/>
                    </a:lnTo>
                    <a:lnTo>
                      <a:pt x="127" y="2"/>
                    </a:lnTo>
                    <a:lnTo>
                      <a:pt x="127" y="4"/>
                    </a:lnTo>
                    <a:lnTo>
                      <a:pt x="125" y="4"/>
                    </a:lnTo>
                    <a:lnTo>
                      <a:pt x="125" y="6"/>
                    </a:lnTo>
                    <a:lnTo>
                      <a:pt x="127" y="6"/>
                    </a:lnTo>
                    <a:lnTo>
                      <a:pt x="127" y="8"/>
                    </a:lnTo>
                    <a:lnTo>
                      <a:pt x="127" y="10"/>
                    </a:lnTo>
                    <a:lnTo>
                      <a:pt x="125" y="10"/>
                    </a:lnTo>
                    <a:lnTo>
                      <a:pt x="125" y="12"/>
                    </a:lnTo>
                    <a:lnTo>
                      <a:pt x="123" y="14"/>
                    </a:lnTo>
                    <a:lnTo>
                      <a:pt x="123" y="16"/>
                    </a:lnTo>
                    <a:lnTo>
                      <a:pt x="121" y="16"/>
                    </a:lnTo>
                    <a:lnTo>
                      <a:pt x="121" y="17"/>
                    </a:lnTo>
                    <a:lnTo>
                      <a:pt x="121" y="19"/>
                    </a:lnTo>
                    <a:lnTo>
                      <a:pt x="119" y="19"/>
                    </a:lnTo>
                    <a:lnTo>
                      <a:pt x="119" y="21"/>
                    </a:lnTo>
                    <a:lnTo>
                      <a:pt x="119" y="23"/>
                    </a:lnTo>
                    <a:lnTo>
                      <a:pt x="119" y="25"/>
                    </a:lnTo>
                    <a:lnTo>
                      <a:pt x="117" y="25"/>
                    </a:lnTo>
                    <a:lnTo>
                      <a:pt x="117" y="27"/>
                    </a:lnTo>
                    <a:lnTo>
                      <a:pt x="117" y="29"/>
                    </a:lnTo>
                    <a:lnTo>
                      <a:pt x="115" y="29"/>
                    </a:lnTo>
                    <a:lnTo>
                      <a:pt x="115" y="31"/>
                    </a:lnTo>
                    <a:lnTo>
                      <a:pt x="115" y="33"/>
                    </a:lnTo>
                    <a:lnTo>
                      <a:pt x="115" y="35"/>
                    </a:lnTo>
                    <a:lnTo>
                      <a:pt x="115" y="37"/>
                    </a:lnTo>
                    <a:lnTo>
                      <a:pt x="117" y="37"/>
                    </a:lnTo>
                    <a:lnTo>
                      <a:pt x="117" y="39"/>
                    </a:lnTo>
                    <a:lnTo>
                      <a:pt x="119" y="39"/>
                    </a:lnTo>
                    <a:lnTo>
                      <a:pt x="121" y="39"/>
                    </a:lnTo>
                    <a:lnTo>
                      <a:pt x="121" y="40"/>
                    </a:lnTo>
                    <a:lnTo>
                      <a:pt x="123" y="40"/>
                    </a:lnTo>
                    <a:lnTo>
                      <a:pt x="125" y="42"/>
                    </a:lnTo>
                    <a:lnTo>
                      <a:pt x="125" y="44"/>
                    </a:lnTo>
                    <a:lnTo>
                      <a:pt x="127" y="46"/>
                    </a:lnTo>
                    <a:lnTo>
                      <a:pt x="127" y="48"/>
                    </a:lnTo>
                    <a:lnTo>
                      <a:pt x="125" y="48"/>
                    </a:lnTo>
                    <a:lnTo>
                      <a:pt x="125" y="50"/>
                    </a:lnTo>
                    <a:lnTo>
                      <a:pt x="125" y="52"/>
                    </a:lnTo>
                    <a:lnTo>
                      <a:pt x="125" y="54"/>
                    </a:lnTo>
                    <a:lnTo>
                      <a:pt x="127" y="54"/>
                    </a:lnTo>
                    <a:lnTo>
                      <a:pt x="125" y="54"/>
                    </a:lnTo>
                    <a:lnTo>
                      <a:pt x="125" y="56"/>
                    </a:lnTo>
                    <a:lnTo>
                      <a:pt x="125" y="58"/>
                    </a:lnTo>
                    <a:lnTo>
                      <a:pt x="125" y="60"/>
                    </a:lnTo>
                    <a:lnTo>
                      <a:pt x="123" y="60"/>
                    </a:lnTo>
                    <a:lnTo>
                      <a:pt x="123" y="62"/>
                    </a:lnTo>
                    <a:lnTo>
                      <a:pt x="123" y="64"/>
                    </a:lnTo>
                    <a:lnTo>
                      <a:pt x="123" y="65"/>
                    </a:lnTo>
                    <a:lnTo>
                      <a:pt x="125" y="65"/>
                    </a:lnTo>
                    <a:lnTo>
                      <a:pt x="125" y="67"/>
                    </a:lnTo>
                    <a:lnTo>
                      <a:pt x="123" y="67"/>
                    </a:lnTo>
                    <a:lnTo>
                      <a:pt x="123" y="69"/>
                    </a:lnTo>
                    <a:lnTo>
                      <a:pt x="123" y="71"/>
                    </a:lnTo>
                    <a:lnTo>
                      <a:pt x="123" y="73"/>
                    </a:lnTo>
                    <a:lnTo>
                      <a:pt x="123" y="75"/>
                    </a:lnTo>
                    <a:lnTo>
                      <a:pt x="123" y="77"/>
                    </a:lnTo>
                    <a:lnTo>
                      <a:pt x="123" y="79"/>
                    </a:lnTo>
                    <a:lnTo>
                      <a:pt x="125" y="79"/>
                    </a:lnTo>
                    <a:lnTo>
                      <a:pt x="125" y="81"/>
                    </a:lnTo>
                    <a:lnTo>
                      <a:pt x="127" y="81"/>
                    </a:lnTo>
                    <a:lnTo>
                      <a:pt x="129" y="81"/>
                    </a:lnTo>
                    <a:lnTo>
                      <a:pt x="129" y="83"/>
                    </a:lnTo>
                    <a:lnTo>
                      <a:pt x="129" y="85"/>
                    </a:lnTo>
                    <a:lnTo>
                      <a:pt x="131" y="85"/>
                    </a:lnTo>
                    <a:lnTo>
                      <a:pt x="133" y="85"/>
                    </a:lnTo>
                    <a:lnTo>
                      <a:pt x="133" y="87"/>
                    </a:lnTo>
                    <a:lnTo>
                      <a:pt x="135" y="87"/>
                    </a:lnTo>
                    <a:lnTo>
                      <a:pt x="137" y="87"/>
                    </a:lnTo>
                    <a:lnTo>
                      <a:pt x="137" y="88"/>
                    </a:lnTo>
                    <a:lnTo>
                      <a:pt x="139" y="88"/>
                    </a:lnTo>
                    <a:lnTo>
                      <a:pt x="139" y="90"/>
                    </a:lnTo>
                    <a:lnTo>
                      <a:pt x="140" y="90"/>
                    </a:lnTo>
                    <a:lnTo>
                      <a:pt x="140" y="92"/>
                    </a:lnTo>
                    <a:lnTo>
                      <a:pt x="142" y="92"/>
                    </a:lnTo>
                    <a:lnTo>
                      <a:pt x="142" y="94"/>
                    </a:lnTo>
                    <a:lnTo>
                      <a:pt x="144" y="94"/>
                    </a:lnTo>
                    <a:lnTo>
                      <a:pt x="142" y="94"/>
                    </a:lnTo>
                    <a:lnTo>
                      <a:pt x="142" y="96"/>
                    </a:lnTo>
                    <a:lnTo>
                      <a:pt x="144" y="96"/>
                    </a:lnTo>
                    <a:lnTo>
                      <a:pt x="144" y="98"/>
                    </a:lnTo>
                    <a:lnTo>
                      <a:pt x="146" y="98"/>
                    </a:lnTo>
                    <a:lnTo>
                      <a:pt x="144" y="98"/>
                    </a:lnTo>
                    <a:lnTo>
                      <a:pt x="146" y="98"/>
                    </a:lnTo>
                    <a:lnTo>
                      <a:pt x="146" y="100"/>
                    </a:lnTo>
                    <a:lnTo>
                      <a:pt x="146" y="102"/>
                    </a:lnTo>
                    <a:lnTo>
                      <a:pt x="148" y="102"/>
                    </a:lnTo>
                    <a:lnTo>
                      <a:pt x="148" y="104"/>
                    </a:lnTo>
                    <a:lnTo>
                      <a:pt x="150" y="104"/>
                    </a:lnTo>
                    <a:lnTo>
                      <a:pt x="150" y="106"/>
                    </a:lnTo>
                    <a:lnTo>
                      <a:pt x="152" y="108"/>
                    </a:lnTo>
                    <a:lnTo>
                      <a:pt x="154" y="108"/>
                    </a:lnTo>
                    <a:lnTo>
                      <a:pt x="154" y="106"/>
                    </a:lnTo>
                    <a:lnTo>
                      <a:pt x="156" y="106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0" y="104"/>
                    </a:lnTo>
                    <a:lnTo>
                      <a:pt x="162" y="104"/>
                    </a:lnTo>
                    <a:lnTo>
                      <a:pt x="163" y="104"/>
                    </a:lnTo>
                    <a:lnTo>
                      <a:pt x="165" y="104"/>
                    </a:lnTo>
                    <a:lnTo>
                      <a:pt x="165" y="106"/>
                    </a:lnTo>
                    <a:lnTo>
                      <a:pt x="167" y="106"/>
                    </a:lnTo>
                    <a:lnTo>
                      <a:pt x="167" y="108"/>
                    </a:lnTo>
                    <a:lnTo>
                      <a:pt x="169" y="108"/>
                    </a:lnTo>
                    <a:lnTo>
                      <a:pt x="169" y="110"/>
                    </a:lnTo>
                    <a:lnTo>
                      <a:pt x="171" y="110"/>
                    </a:lnTo>
                    <a:lnTo>
                      <a:pt x="169" y="110"/>
                    </a:lnTo>
                    <a:lnTo>
                      <a:pt x="171" y="112"/>
                    </a:lnTo>
                    <a:lnTo>
                      <a:pt x="173" y="112"/>
                    </a:lnTo>
                    <a:lnTo>
                      <a:pt x="173" y="113"/>
                    </a:lnTo>
                    <a:lnTo>
                      <a:pt x="175" y="113"/>
                    </a:lnTo>
                    <a:lnTo>
                      <a:pt x="175" y="115"/>
                    </a:lnTo>
                    <a:lnTo>
                      <a:pt x="177" y="115"/>
                    </a:lnTo>
                    <a:lnTo>
                      <a:pt x="177" y="117"/>
                    </a:lnTo>
                    <a:lnTo>
                      <a:pt x="179" y="117"/>
                    </a:lnTo>
                    <a:lnTo>
                      <a:pt x="181" y="117"/>
                    </a:lnTo>
                    <a:lnTo>
                      <a:pt x="183" y="117"/>
                    </a:lnTo>
                    <a:lnTo>
                      <a:pt x="185" y="117"/>
                    </a:lnTo>
                    <a:lnTo>
                      <a:pt x="185" y="119"/>
                    </a:lnTo>
                    <a:lnTo>
                      <a:pt x="187" y="119"/>
                    </a:lnTo>
                    <a:lnTo>
                      <a:pt x="187" y="121"/>
                    </a:lnTo>
                    <a:lnTo>
                      <a:pt x="188" y="121"/>
                    </a:lnTo>
                    <a:lnTo>
                      <a:pt x="188" y="123"/>
                    </a:lnTo>
                    <a:lnTo>
                      <a:pt x="190" y="123"/>
                    </a:lnTo>
                    <a:lnTo>
                      <a:pt x="192" y="125"/>
                    </a:lnTo>
                    <a:lnTo>
                      <a:pt x="192" y="127"/>
                    </a:lnTo>
                    <a:lnTo>
                      <a:pt x="194" y="127"/>
                    </a:lnTo>
                    <a:lnTo>
                      <a:pt x="196" y="127"/>
                    </a:lnTo>
                    <a:lnTo>
                      <a:pt x="196" y="129"/>
                    </a:lnTo>
                    <a:lnTo>
                      <a:pt x="196" y="131"/>
                    </a:lnTo>
                    <a:lnTo>
                      <a:pt x="198" y="131"/>
                    </a:lnTo>
                    <a:lnTo>
                      <a:pt x="198" y="133"/>
                    </a:lnTo>
                    <a:lnTo>
                      <a:pt x="200" y="133"/>
                    </a:lnTo>
                    <a:lnTo>
                      <a:pt x="200" y="135"/>
                    </a:lnTo>
                    <a:lnTo>
                      <a:pt x="202" y="135"/>
                    </a:lnTo>
                    <a:lnTo>
                      <a:pt x="202" y="136"/>
                    </a:lnTo>
                    <a:lnTo>
                      <a:pt x="202" y="138"/>
                    </a:lnTo>
                    <a:lnTo>
                      <a:pt x="204" y="138"/>
                    </a:lnTo>
                    <a:lnTo>
                      <a:pt x="204" y="140"/>
                    </a:lnTo>
                    <a:lnTo>
                      <a:pt x="206" y="140"/>
                    </a:lnTo>
                    <a:lnTo>
                      <a:pt x="206" y="142"/>
                    </a:lnTo>
                    <a:lnTo>
                      <a:pt x="208" y="142"/>
                    </a:lnTo>
                    <a:lnTo>
                      <a:pt x="208" y="144"/>
                    </a:lnTo>
                    <a:lnTo>
                      <a:pt x="210" y="146"/>
                    </a:lnTo>
                    <a:lnTo>
                      <a:pt x="210" y="148"/>
                    </a:lnTo>
                    <a:lnTo>
                      <a:pt x="208" y="150"/>
                    </a:lnTo>
                    <a:lnTo>
                      <a:pt x="208" y="152"/>
                    </a:lnTo>
                    <a:lnTo>
                      <a:pt x="208" y="154"/>
                    </a:lnTo>
                    <a:lnTo>
                      <a:pt x="208" y="156"/>
                    </a:lnTo>
                    <a:lnTo>
                      <a:pt x="208" y="158"/>
                    </a:lnTo>
                    <a:lnTo>
                      <a:pt x="206" y="158"/>
                    </a:lnTo>
                    <a:lnTo>
                      <a:pt x="206" y="160"/>
                    </a:lnTo>
                    <a:lnTo>
                      <a:pt x="206" y="161"/>
                    </a:lnTo>
                    <a:lnTo>
                      <a:pt x="206" y="163"/>
                    </a:lnTo>
                    <a:lnTo>
                      <a:pt x="204" y="163"/>
                    </a:lnTo>
                    <a:lnTo>
                      <a:pt x="204" y="165"/>
                    </a:lnTo>
                    <a:lnTo>
                      <a:pt x="204" y="169"/>
                    </a:lnTo>
                    <a:lnTo>
                      <a:pt x="202" y="169"/>
                    </a:lnTo>
                    <a:lnTo>
                      <a:pt x="202" y="171"/>
                    </a:lnTo>
                    <a:lnTo>
                      <a:pt x="200" y="175"/>
                    </a:lnTo>
                    <a:lnTo>
                      <a:pt x="200" y="177"/>
                    </a:lnTo>
                    <a:lnTo>
                      <a:pt x="200" y="179"/>
                    </a:lnTo>
                    <a:lnTo>
                      <a:pt x="202" y="181"/>
                    </a:lnTo>
                    <a:lnTo>
                      <a:pt x="202" y="183"/>
                    </a:lnTo>
                    <a:lnTo>
                      <a:pt x="202" y="184"/>
                    </a:lnTo>
                    <a:lnTo>
                      <a:pt x="204" y="184"/>
                    </a:lnTo>
                    <a:lnTo>
                      <a:pt x="204" y="186"/>
                    </a:lnTo>
                    <a:lnTo>
                      <a:pt x="206" y="186"/>
                    </a:lnTo>
                    <a:lnTo>
                      <a:pt x="208" y="186"/>
                    </a:lnTo>
                    <a:lnTo>
                      <a:pt x="210" y="186"/>
                    </a:lnTo>
                    <a:lnTo>
                      <a:pt x="211" y="186"/>
                    </a:lnTo>
                    <a:lnTo>
                      <a:pt x="213" y="186"/>
                    </a:lnTo>
                    <a:lnTo>
                      <a:pt x="213" y="184"/>
                    </a:lnTo>
                    <a:lnTo>
                      <a:pt x="215" y="184"/>
                    </a:lnTo>
                    <a:lnTo>
                      <a:pt x="217" y="184"/>
                    </a:lnTo>
                    <a:lnTo>
                      <a:pt x="217" y="186"/>
                    </a:lnTo>
                    <a:lnTo>
                      <a:pt x="219" y="186"/>
                    </a:lnTo>
                    <a:lnTo>
                      <a:pt x="219" y="188"/>
                    </a:lnTo>
                    <a:lnTo>
                      <a:pt x="221" y="188"/>
                    </a:lnTo>
                    <a:lnTo>
                      <a:pt x="223" y="188"/>
                    </a:lnTo>
                    <a:lnTo>
                      <a:pt x="223" y="190"/>
                    </a:lnTo>
                    <a:lnTo>
                      <a:pt x="225" y="190"/>
                    </a:lnTo>
                    <a:lnTo>
                      <a:pt x="225" y="192"/>
                    </a:lnTo>
                    <a:lnTo>
                      <a:pt x="227" y="192"/>
                    </a:lnTo>
                    <a:lnTo>
                      <a:pt x="229" y="194"/>
                    </a:lnTo>
                    <a:lnTo>
                      <a:pt x="229" y="196"/>
                    </a:lnTo>
                    <a:lnTo>
                      <a:pt x="231" y="196"/>
                    </a:lnTo>
                    <a:lnTo>
                      <a:pt x="231" y="198"/>
                    </a:lnTo>
                    <a:lnTo>
                      <a:pt x="233" y="198"/>
                    </a:lnTo>
                    <a:lnTo>
                      <a:pt x="233" y="200"/>
                    </a:lnTo>
                    <a:lnTo>
                      <a:pt x="233" y="202"/>
                    </a:lnTo>
                    <a:lnTo>
                      <a:pt x="235" y="202"/>
                    </a:lnTo>
                    <a:lnTo>
                      <a:pt x="235" y="204"/>
                    </a:lnTo>
                    <a:lnTo>
                      <a:pt x="236" y="204"/>
                    </a:lnTo>
                    <a:lnTo>
                      <a:pt x="236" y="206"/>
                    </a:lnTo>
                    <a:lnTo>
                      <a:pt x="238" y="208"/>
                    </a:lnTo>
                    <a:lnTo>
                      <a:pt x="240" y="208"/>
                    </a:lnTo>
                    <a:lnTo>
                      <a:pt x="240" y="209"/>
                    </a:lnTo>
                    <a:lnTo>
                      <a:pt x="240" y="211"/>
                    </a:lnTo>
                    <a:lnTo>
                      <a:pt x="240" y="213"/>
                    </a:lnTo>
                    <a:lnTo>
                      <a:pt x="240" y="215"/>
                    </a:lnTo>
                    <a:lnTo>
                      <a:pt x="240" y="217"/>
                    </a:lnTo>
                    <a:lnTo>
                      <a:pt x="238" y="217"/>
                    </a:lnTo>
                    <a:lnTo>
                      <a:pt x="236" y="217"/>
                    </a:lnTo>
                    <a:lnTo>
                      <a:pt x="236" y="219"/>
                    </a:lnTo>
                    <a:lnTo>
                      <a:pt x="235" y="219"/>
                    </a:lnTo>
                    <a:lnTo>
                      <a:pt x="235" y="221"/>
                    </a:lnTo>
                    <a:lnTo>
                      <a:pt x="233" y="221"/>
                    </a:lnTo>
                    <a:lnTo>
                      <a:pt x="233" y="223"/>
                    </a:lnTo>
                    <a:lnTo>
                      <a:pt x="231" y="223"/>
                    </a:lnTo>
                    <a:lnTo>
                      <a:pt x="231" y="225"/>
                    </a:lnTo>
                    <a:lnTo>
                      <a:pt x="229" y="225"/>
                    </a:lnTo>
                    <a:lnTo>
                      <a:pt x="227" y="225"/>
                    </a:lnTo>
                    <a:lnTo>
                      <a:pt x="225" y="225"/>
                    </a:lnTo>
                    <a:lnTo>
                      <a:pt x="225" y="227"/>
                    </a:lnTo>
                    <a:lnTo>
                      <a:pt x="223" y="227"/>
                    </a:lnTo>
                    <a:lnTo>
                      <a:pt x="223" y="229"/>
                    </a:lnTo>
                    <a:lnTo>
                      <a:pt x="221" y="229"/>
                    </a:lnTo>
                    <a:lnTo>
                      <a:pt x="221" y="231"/>
                    </a:lnTo>
                    <a:lnTo>
                      <a:pt x="221" y="233"/>
                    </a:lnTo>
                    <a:lnTo>
                      <a:pt x="221" y="234"/>
                    </a:lnTo>
                    <a:lnTo>
                      <a:pt x="221" y="236"/>
                    </a:lnTo>
                    <a:lnTo>
                      <a:pt x="221" y="238"/>
                    </a:lnTo>
                    <a:lnTo>
                      <a:pt x="221" y="240"/>
                    </a:lnTo>
                    <a:lnTo>
                      <a:pt x="219" y="240"/>
                    </a:lnTo>
                    <a:lnTo>
                      <a:pt x="219" y="242"/>
                    </a:lnTo>
                    <a:lnTo>
                      <a:pt x="217" y="242"/>
                    </a:lnTo>
                    <a:lnTo>
                      <a:pt x="217" y="244"/>
                    </a:lnTo>
                    <a:lnTo>
                      <a:pt x="217" y="246"/>
                    </a:lnTo>
                    <a:lnTo>
                      <a:pt x="217" y="250"/>
                    </a:lnTo>
                    <a:lnTo>
                      <a:pt x="217" y="252"/>
                    </a:lnTo>
                    <a:lnTo>
                      <a:pt x="217" y="254"/>
                    </a:lnTo>
                    <a:lnTo>
                      <a:pt x="219" y="256"/>
                    </a:lnTo>
                    <a:lnTo>
                      <a:pt x="219" y="257"/>
                    </a:lnTo>
                    <a:lnTo>
                      <a:pt x="221" y="257"/>
                    </a:lnTo>
                    <a:lnTo>
                      <a:pt x="221" y="259"/>
                    </a:lnTo>
                    <a:lnTo>
                      <a:pt x="223" y="259"/>
                    </a:lnTo>
                    <a:lnTo>
                      <a:pt x="223" y="261"/>
                    </a:lnTo>
                    <a:lnTo>
                      <a:pt x="225" y="261"/>
                    </a:lnTo>
                    <a:lnTo>
                      <a:pt x="225" y="263"/>
                    </a:lnTo>
                    <a:lnTo>
                      <a:pt x="227" y="263"/>
                    </a:lnTo>
                    <a:lnTo>
                      <a:pt x="229" y="263"/>
                    </a:lnTo>
                    <a:lnTo>
                      <a:pt x="229" y="265"/>
                    </a:lnTo>
                    <a:lnTo>
                      <a:pt x="231" y="265"/>
                    </a:lnTo>
                    <a:lnTo>
                      <a:pt x="231" y="267"/>
                    </a:lnTo>
                    <a:lnTo>
                      <a:pt x="233" y="267"/>
                    </a:lnTo>
                    <a:lnTo>
                      <a:pt x="233" y="269"/>
                    </a:lnTo>
                    <a:lnTo>
                      <a:pt x="235" y="269"/>
                    </a:lnTo>
                    <a:lnTo>
                      <a:pt x="235" y="271"/>
                    </a:lnTo>
                    <a:lnTo>
                      <a:pt x="236" y="271"/>
                    </a:lnTo>
                    <a:lnTo>
                      <a:pt x="238" y="271"/>
                    </a:lnTo>
                    <a:lnTo>
                      <a:pt x="238" y="273"/>
                    </a:lnTo>
                    <a:lnTo>
                      <a:pt x="238" y="275"/>
                    </a:lnTo>
                    <a:lnTo>
                      <a:pt x="238" y="277"/>
                    </a:lnTo>
                    <a:lnTo>
                      <a:pt x="236" y="279"/>
                    </a:lnTo>
                    <a:lnTo>
                      <a:pt x="236" y="281"/>
                    </a:lnTo>
                    <a:lnTo>
                      <a:pt x="236" y="282"/>
                    </a:lnTo>
                    <a:lnTo>
                      <a:pt x="235" y="282"/>
                    </a:lnTo>
                    <a:lnTo>
                      <a:pt x="235" y="284"/>
                    </a:lnTo>
                    <a:lnTo>
                      <a:pt x="235" y="286"/>
                    </a:lnTo>
                    <a:lnTo>
                      <a:pt x="233" y="286"/>
                    </a:lnTo>
                    <a:lnTo>
                      <a:pt x="231" y="286"/>
                    </a:lnTo>
                    <a:lnTo>
                      <a:pt x="231" y="288"/>
                    </a:lnTo>
                    <a:lnTo>
                      <a:pt x="231" y="290"/>
                    </a:lnTo>
                    <a:lnTo>
                      <a:pt x="231" y="292"/>
                    </a:lnTo>
                    <a:lnTo>
                      <a:pt x="231" y="294"/>
                    </a:lnTo>
                    <a:lnTo>
                      <a:pt x="231" y="296"/>
                    </a:lnTo>
                    <a:lnTo>
                      <a:pt x="233" y="296"/>
                    </a:lnTo>
                    <a:lnTo>
                      <a:pt x="233" y="298"/>
                    </a:lnTo>
                    <a:lnTo>
                      <a:pt x="235" y="298"/>
                    </a:lnTo>
                    <a:lnTo>
                      <a:pt x="236" y="298"/>
                    </a:lnTo>
                    <a:lnTo>
                      <a:pt x="236" y="300"/>
                    </a:lnTo>
                    <a:lnTo>
                      <a:pt x="238" y="300"/>
                    </a:lnTo>
                    <a:lnTo>
                      <a:pt x="238" y="302"/>
                    </a:lnTo>
                    <a:lnTo>
                      <a:pt x="238" y="304"/>
                    </a:lnTo>
                    <a:lnTo>
                      <a:pt x="238" y="305"/>
                    </a:lnTo>
                    <a:lnTo>
                      <a:pt x="240" y="305"/>
                    </a:lnTo>
                    <a:lnTo>
                      <a:pt x="240" y="307"/>
                    </a:lnTo>
                    <a:lnTo>
                      <a:pt x="242" y="307"/>
                    </a:lnTo>
                    <a:lnTo>
                      <a:pt x="242" y="309"/>
                    </a:lnTo>
                    <a:lnTo>
                      <a:pt x="244" y="309"/>
                    </a:lnTo>
                    <a:lnTo>
                      <a:pt x="244" y="311"/>
                    </a:lnTo>
                    <a:lnTo>
                      <a:pt x="244" y="313"/>
                    </a:lnTo>
                    <a:lnTo>
                      <a:pt x="246" y="315"/>
                    </a:lnTo>
                    <a:lnTo>
                      <a:pt x="246" y="317"/>
                    </a:lnTo>
                    <a:lnTo>
                      <a:pt x="246" y="319"/>
                    </a:lnTo>
                    <a:lnTo>
                      <a:pt x="246" y="321"/>
                    </a:lnTo>
                    <a:lnTo>
                      <a:pt x="246" y="323"/>
                    </a:lnTo>
                    <a:lnTo>
                      <a:pt x="246" y="325"/>
                    </a:lnTo>
                    <a:lnTo>
                      <a:pt x="244" y="327"/>
                    </a:lnTo>
                    <a:lnTo>
                      <a:pt x="242" y="329"/>
                    </a:lnTo>
                    <a:lnTo>
                      <a:pt x="240" y="330"/>
                    </a:lnTo>
                    <a:lnTo>
                      <a:pt x="238" y="332"/>
                    </a:lnTo>
                    <a:lnTo>
                      <a:pt x="236" y="332"/>
                    </a:lnTo>
                    <a:lnTo>
                      <a:pt x="236" y="334"/>
                    </a:lnTo>
                    <a:lnTo>
                      <a:pt x="236" y="336"/>
                    </a:lnTo>
                    <a:lnTo>
                      <a:pt x="238" y="336"/>
                    </a:lnTo>
                    <a:lnTo>
                      <a:pt x="240" y="338"/>
                    </a:lnTo>
                    <a:lnTo>
                      <a:pt x="242" y="340"/>
                    </a:lnTo>
                    <a:lnTo>
                      <a:pt x="242" y="342"/>
                    </a:lnTo>
                    <a:lnTo>
                      <a:pt x="244" y="344"/>
                    </a:lnTo>
                    <a:lnTo>
                      <a:pt x="244" y="346"/>
                    </a:lnTo>
                    <a:lnTo>
                      <a:pt x="244" y="348"/>
                    </a:lnTo>
                    <a:lnTo>
                      <a:pt x="244" y="350"/>
                    </a:lnTo>
                    <a:lnTo>
                      <a:pt x="242" y="352"/>
                    </a:lnTo>
                    <a:lnTo>
                      <a:pt x="240" y="353"/>
                    </a:lnTo>
                    <a:lnTo>
                      <a:pt x="238" y="355"/>
                    </a:lnTo>
                    <a:lnTo>
                      <a:pt x="236" y="355"/>
                    </a:lnTo>
                    <a:lnTo>
                      <a:pt x="236" y="357"/>
                    </a:lnTo>
                    <a:lnTo>
                      <a:pt x="236" y="359"/>
                    </a:lnTo>
                    <a:lnTo>
                      <a:pt x="236" y="361"/>
                    </a:lnTo>
                    <a:lnTo>
                      <a:pt x="238" y="363"/>
                    </a:lnTo>
                    <a:lnTo>
                      <a:pt x="240" y="363"/>
                    </a:lnTo>
                    <a:lnTo>
                      <a:pt x="240" y="361"/>
                    </a:lnTo>
                    <a:lnTo>
                      <a:pt x="242" y="361"/>
                    </a:lnTo>
                    <a:lnTo>
                      <a:pt x="242" y="359"/>
                    </a:lnTo>
                    <a:lnTo>
                      <a:pt x="244" y="359"/>
                    </a:lnTo>
                    <a:lnTo>
                      <a:pt x="244" y="357"/>
                    </a:lnTo>
                    <a:lnTo>
                      <a:pt x="246" y="357"/>
                    </a:lnTo>
                    <a:lnTo>
                      <a:pt x="248" y="357"/>
                    </a:lnTo>
                    <a:lnTo>
                      <a:pt x="250" y="357"/>
                    </a:lnTo>
                    <a:lnTo>
                      <a:pt x="252" y="359"/>
                    </a:lnTo>
                    <a:lnTo>
                      <a:pt x="254" y="361"/>
                    </a:lnTo>
                    <a:lnTo>
                      <a:pt x="254" y="363"/>
                    </a:lnTo>
                    <a:lnTo>
                      <a:pt x="256" y="363"/>
                    </a:lnTo>
                    <a:lnTo>
                      <a:pt x="256" y="365"/>
                    </a:lnTo>
                    <a:lnTo>
                      <a:pt x="256" y="367"/>
                    </a:lnTo>
                    <a:lnTo>
                      <a:pt x="256" y="369"/>
                    </a:lnTo>
                    <a:lnTo>
                      <a:pt x="258" y="369"/>
                    </a:lnTo>
                    <a:lnTo>
                      <a:pt x="259" y="369"/>
                    </a:lnTo>
                    <a:lnTo>
                      <a:pt x="261" y="369"/>
                    </a:lnTo>
                    <a:lnTo>
                      <a:pt x="263" y="369"/>
                    </a:lnTo>
                    <a:lnTo>
                      <a:pt x="263" y="367"/>
                    </a:lnTo>
                    <a:lnTo>
                      <a:pt x="265" y="367"/>
                    </a:lnTo>
                    <a:lnTo>
                      <a:pt x="267" y="367"/>
                    </a:lnTo>
                    <a:lnTo>
                      <a:pt x="267" y="369"/>
                    </a:lnTo>
                    <a:lnTo>
                      <a:pt x="269" y="369"/>
                    </a:lnTo>
                    <a:lnTo>
                      <a:pt x="271" y="369"/>
                    </a:lnTo>
                    <a:lnTo>
                      <a:pt x="271" y="371"/>
                    </a:lnTo>
                    <a:lnTo>
                      <a:pt x="273" y="371"/>
                    </a:lnTo>
                    <a:lnTo>
                      <a:pt x="273" y="373"/>
                    </a:lnTo>
                    <a:lnTo>
                      <a:pt x="273" y="375"/>
                    </a:lnTo>
                    <a:lnTo>
                      <a:pt x="275" y="375"/>
                    </a:lnTo>
                    <a:lnTo>
                      <a:pt x="275" y="377"/>
                    </a:lnTo>
                    <a:lnTo>
                      <a:pt x="275" y="378"/>
                    </a:lnTo>
                    <a:lnTo>
                      <a:pt x="277" y="378"/>
                    </a:lnTo>
                    <a:lnTo>
                      <a:pt x="279" y="378"/>
                    </a:lnTo>
                    <a:lnTo>
                      <a:pt x="281" y="378"/>
                    </a:lnTo>
                    <a:lnTo>
                      <a:pt x="283" y="378"/>
                    </a:lnTo>
                    <a:lnTo>
                      <a:pt x="283" y="380"/>
                    </a:lnTo>
                    <a:lnTo>
                      <a:pt x="284" y="380"/>
                    </a:lnTo>
                    <a:lnTo>
                      <a:pt x="286" y="380"/>
                    </a:lnTo>
                    <a:lnTo>
                      <a:pt x="286" y="382"/>
                    </a:lnTo>
                    <a:lnTo>
                      <a:pt x="288" y="384"/>
                    </a:lnTo>
                    <a:lnTo>
                      <a:pt x="288" y="386"/>
                    </a:lnTo>
                    <a:lnTo>
                      <a:pt x="288" y="388"/>
                    </a:lnTo>
                    <a:lnTo>
                      <a:pt x="288" y="390"/>
                    </a:lnTo>
                    <a:lnTo>
                      <a:pt x="288" y="392"/>
                    </a:lnTo>
                    <a:lnTo>
                      <a:pt x="290" y="392"/>
                    </a:lnTo>
                    <a:lnTo>
                      <a:pt x="292" y="392"/>
                    </a:lnTo>
                    <a:lnTo>
                      <a:pt x="292" y="394"/>
                    </a:lnTo>
                    <a:lnTo>
                      <a:pt x="294" y="394"/>
                    </a:lnTo>
                    <a:lnTo>
                      <a:pt x="296" y="394"/>
                    </a:lnTo>
                    <a:lnTo>
                      <a:pt x="296" y="396"/>
                    </a:lnTo>
                    <a:lnTo>
                      <a:pt x="298" y="396"/>
                    </a:lnTo>
                    <a:lnTo>
                      <a:pt x="300" y="396"/>
                    </a:lnTo>
                    <a:lnTo>
                      <a:pt x="300" y="398"/>
                    </a:lnTo>
                    <a:lnTo>
                      <a:pt x="302" y="400"/>
                    </a:lnTo>
                    <a:lnTo>
                      <a:pt x="302" y="401"/>
                    </a:lnTo>
                    <a:lnTo>
                      <a:pt x="302" y="403"/>
                    </a:lnTo>
                    <a:lnTo>
                      <a:pt x="304" y="403"/>
                    </a:lnTo>
                    <a:lnTo>
                      <a:pt x="304" y="405"/>
                    </a:lnTo>
                    <a:lnTo>
                      <a:pt x="306" y="407"/>
                    </a:lnTo>
                    <a:lnTo>
                      <a:pt x="306" y="409"/>
                    </a:lnTo>
                    <a:lnTo>
                      <a:pt x="307" y="409"/>
                    </a:lnTo>
                    <a:lnTo>
                      <a:pt x="309" y="411"/>
                    </a:lnTo>
                    <a:lnTo>
                      <a:pt x="309" y="413"/>
                    </a:lnTo>
                    <a:lnTo>
                      <a:pt x="309" y="415"/>
                    </a:lnTo>
                    <a:lnTo>
                      <a:pt x="309" y="417"/>
                    </a:lnTo>
                    <a:lnTo>
                      <a:pt x="311" y="417"/>
                    </a:lnTo>
                    <a:lnTo>
                      <a:pt x="313" y="417"/>
                    </a:lnTo>
                    <a:lnTo>
                      <a:pt x="313" y="419"/>
                    </a:lnTo>
                    <a:lnTo>
                      <a:pt x="315" y="419"/>
                    </a:lnTo>
                    <a:lnTo>
                      <a:pt x="315" y="417"/>
                    </a:lnTo>
                    <a:lnTo>
                      <a:pt x="317" y="417"/>
                    </a:lnTo>
                    <a:lnTo>
                      <a:pt x="319" y="417"/>
                    </a:lnTo>
                    <a:lnTo>
                      <a:pt x="319" y="415"/>
                    </a:lnTo>
                    <a:lnTo>
                      <a:pt x="321" y="415"/>
                    </a:lnTo>
                    <a:lnTo>
                      <a:pt x="323" y="413"/>
                    </a:lnTo>
                    <a:lnTo>
                      <a:pt x="323" y="411"/>
                    </a:lnTo>
                    <a:lnTo>
                      <a:pt x="325" y="411"/>
                    </a:lnTo>
                    <a:lnTo>
                      <a:pt x="325" y="409"/>
                    </a:lnTo>
                    <a:lnTo>
                      <a:pt x="327" y="409"/>
                    </a:lnTo>
                    <a:lnTo>
                      <a:pt x="329" y="409"/>
                    </a:lnTo>
                    <a:lnTo>
                      <a:pt x="331" y="409"/>
                    </a:lnTo>
                    <a:lnTo>
                      <a:pt x="332" y="409"/>
                    </a:lnTo>
                    <a:lnTo>
                      <a:pt x="334" y="407"/>
                    </a:lnTo>
                    <a:lnTo>
                      <a:pt x="336" y="407"/>
                    </a:lnTo>
                    <a:lnTo>
                      <a:pt x="336" y="409"/>
                    </a:lnTo>
                    <a:lnTo>
                      <a:pt x="336" y="411"/>
                    </a:lnTo>
                    <a:lnTo>
                      <a:pt x="338" y="413"/>
                    </a:lnTo>
                    <a:lnTo>
                      <a:pt x="338" y="415"/>
                    </a:lnTo>
                    <a:lnTo>
                      <a:pt x="338" y="417"/>
                    </a:lnTo>
                    <a:lnTo>
                      <a:pt x="340" y="417"/>
                    </a:lnTo>
                    <a:lnTo>
                      <a:pt x="340" y="419"/>
                    </a:lnTo>
                    <a:lnTo>
                      <a:pt x="342" y="421"/>
                    </a:lnTo>
                    <a:lnTo>
                      <a:pt x="342" y="423"/>
                    </a:lnTo>
                    <a:lnTo>
                      <a:pt x="344" y="423"/>
                    </a:lnTo>
                    <a:lnTo>
                      <a:pt x="346" y="423"/>
                    </a:lnTo>
                    <a:lnTo>
                      <a:pt x="348" y="423"/>
                    </a:lnTo>
                    <a:lnTo>
                      <a:pt x="350" y="423"/>
                    </a:lnTo>
                    <a:lnTo>
                      <a:pt x="350" y="421"/>
                    </a:lnTo>
                    <a:lnTo>
                      <a:pt x="352" y="421"/>
                    </a:lnTo>
                    <a:lnTo>
                      <a:pt x="354" y="421"/>
                    </a:lnTo>
                    <a:lnTo>
                      <a:pt x="354" y="419"/>
                    </a:lnTo>
                    <a:lnTo>
                      <a:pt x="355" y="419"/>
                    </a:lnTo>
                    <a:lnTo>
                      <a:pt x="357" y="419"/>
                    </a:lnTo>
                    <a:lnTo>
                      <a:pt x="359" y="419"/>
                    </a:lnTo>
                    <a:lnTo>
                      <a:pt x="361" y="419"/>
                    </a:lnTo>
                    <a:lnTo>
                      <a:pt x="361" y="421"/>
                    </a:lnTo>
                    <a:lnTo>
                      <a:pt x="363" y="423"/>
                    </a:lnTo>
                    <a:lnTo>
                      <a:pt x="365" y="423"/>
                    </a:lnTo>
                    <a:lnTo>
                      <a:pt x="367" y="425"/>
                    </a:lnTo>
                    <a:lnTo>
                      <a:pt x="369" y="425"/>
                    </a:lnTo>
                    <a:lnTo>
                      <a:pt x="371" y="426"/>
                    </a:lnTo>
                    <a:lnTo>
                      <a:pt x="373" y="426"/>
                    </a:lnTo>
                    <a:lnTo>
                      <a:pt x="373" y="428"/>
                    </a:lnTo>
                    <a:lnTo>
                      <a:pt x="373" y="430"/>
                    </a:lnTo>
                    <a:lnTo>
                      <a:pt x="373" y="432"/>
                    </a:lnTo>
                    <a:lnTo>
                      <a:pt x="371" y="432"/>
                    </a:lnTo>
                    <a:lnTo>
                      <a:pt x="371" y="434"/>
                    </a:lnTo>
                    <a:lnTo>
                      <a:pt x="371" y="436"/>
                    </a:lnTo>
                    <a:lnTo>
                      <a:pt x="371" y="438"/>
                    </a:lnTo>
                    <a:lnTo>
                      <a:pt x="373" y="438"/>
                    </a:lnTo>
                    <a:lnTo>
                      <a:pt x="375" y="438"/>
                    </a:lnTo>
                    <a:lnTo>
                      <a:pt x="377" y="438"/>
                    </a:lnTo>
                    <a:lnTo>
                      <a:pt x="377" y="436"/>
                    </a:lnTo>
                    <a:lnTo>
                      <a:pt x="379" y="436"/>
                    </a:lnTo>
                    <a:lnTo>
                      <a:pt x="380" y="436"/>
                    </a:lnTo>
                    <a:lnTo>
                      <a:pt x="382" y="436"/>
                    </a:lnTo>
                    <a:lnTo>
                      <a:pt x="384" y="436"/>
                    </a:lnTo>
                    <a:lnTo>
                      <a:pt x="386" y="438"/>
                    </a:lnTo>
                    <a:lnTo>
                      <a:pt x="386" y="440"/>
                    </a:lnTo>
                    <a:lnTo>
                      <a:pt x="388" y="442"/>
                    </a:lnTo>
                    <a:lnTo>
                      <a:pt x="390" y="442"/>
                    </a:lnTo>
                    <a:lnTo>
                      <a:pt x="390" y="444"/>
                    </a:lnTo>
                    <a:lnTo>
                      <a:pt x="392" y="444"/>
                    </a:lnTo>
                    <a:lnTo>
                      <a:pt x="392" y="446"/>
                    </a:lnTo>
                    <a:lnTo>
                      <a:pt x="390" y="446"/>
                    </a:lnTo>
                    <a:lnTo>
                      <a:pt x="390" y="448"/>
                    </a:lnTo>
                    <a:lnTo>
                      <a:pt x="392" y="448"/>
                    </a:lnTo>
                    <a:lnTo>
                      <a:pt x="392" y="449"/>
                    </a:lnTo>
                    <a:lnTo>
                      <a:pt x="394" y="449"/>
                    </a:lnTo>
                    <a:lnTo>
                      <a:pt x="396" y="449"/>
                    </a:lnTo>
                    <a:lnTo>
                      <a:pt x="396" y="451"/>
                    </a:lnTo>
                    <a:lnTo>
                      <a:pt x="396" y="453"/>
                    </a:lnTo>
                    <a:lnTo>
                      <a:pt x="398" y="453"/>
                    </a:lnTo>
                    <a:lnTo>
                      <a:pt x="398" y="455"/>
                    </a:lnTo>
                    <a:lnTo>
                      <a:pt x="400" y="455"/>
                    </a:lnTo>
                    <a:lnTo>
                      <a:pt x="402" y="455"/>
                    </a:lnTo>
                    <a:lnTo>
                      <a:pt x="403" y="455"/>
                    </a:lnTo>
                    <a:lnTo>
                      <a:pt x="403" y="457"/>
                    </a:lnTo>
                    <a:lnTo>
                      <a:pt x="403" y="459"/>
                    </a:lnTo>
                    <a:lnTo>
                      <a:pt x="403" y="461"/>
                    </a:lnTo>
                    <a:lnTo>
                      <a:pt x="405" y="461"/>
                    </a:lnTo>
                    <a:lnTo>
                      <a:pt x="407" y="461"/>
                    </a:lnTo>
                    <a:lnTo>
                      <a:pt x="409" y="461"/>
                    </a:lnTo>
                    <a:lnTo>
                      <a:pt x="409" y="463"/>
                    </a:lnTo>
                    <a:lnTo>
                      <a:pt x="409" y="465"/>
                    </a:lnTo>
                    <a:lnTo>
                      <a:pt x="411" y="465"/>
                    </a:lnTo>
                    <a:lnTo>
                      <a:pt x="413" y="465"/>
                    </a:lnTo>
                    <a:lnTo>
                      <a:pt x="413" y="463"/>
                    </a:lnTo>
                    <a:lnTo>
                      <a:pt x="415" y="463"/>
                    </a:lnTo>
                    <a:lnTo>
                      <a:pt x="415" y="465"/>
                    </a:lnTo>
                    <a:lnTo>
                      <a:pt x="417" y="465"/>
                    </a:lnTo>
                    <a:lnTo>
                      <a:pt x="417" y="467"/>
                    </a:lnTo>
                    <a:lnTo>
                      <a:pt x="419" y="467"/>
                    </a:lnTo>
                    <a:lnTo>
                      <a:pt x="419" y="469"/>
                    </a:lnTo>
                    <a:lnTo>
                      <a:pt x="417" y="469"/>
                    </a:lnTo>
                    <a:lnTo>
                      <a:pt x="415" y="469"/>
                    </a:lnTo>
                    <a:lnTo>
                      <a:pt x="413" y="469"/>
                    </a:lnTo>
                    <a:lnTo>
                      <a:pt x="413" y="471"/>
                    </a:lnTo>
                    <a:lnTo>
                      <a:pt x="413" y="473"/>
                    </a:lnTo>
                    <a:lnTo>
                      <a:pt x="415" y="473"/>
                    </a:lnTo>
                    <a:lnTo>
                      <a:pt x="417" y="473"/>
                    </a:lnTo>
                    <a:lnTo>
                      <a:pt x="419" y="471"/>
                    </a:lnTo>
                    <a:lnTo>
                      <a:pt x="419" y="469"/>
                    </a:lnTo>
                    <a:lnTo>
                      <a:pt x="421" y="469"/>
                    </a:lnTo>
                    <a:lnTo>
                      <a:pt x="421" y="471"/>
                    </a:lnTo>
                    <a:lnTo>
                      <a:pt x="423" y="473"/>
                    </a:lnTo>
                    <a:lnTo>
                      <a:pt x="423" y="474"/>
                    </a:lnTo>
                    <a:lnTo>
                      <a:pt x="425" y="474"/>
                    </a:lnTo>
                    <a:lnTo>
                      <a:pt x="425" y="476"/>
                    </a:lnTo>
                    <a:lnTo>
                      <a:pt x="427" y="476"/>
                    </a:lnTo>
                    <a:lnTo>
                      <a:pt x="428" y="474"/>
                    </a:lnTo>
                    <a:lnTo>
                      <a:pt x="430" y="473"/>
                    </a:lnTo>
                    <a:lnTo>
                      <a:pt x="432" y="474"/>
                    </a:lnTo>
                    <a:lnTo>
                      <a:pt x="434" y="474"/>
                    </a:lnTo>
                    <a:lnTo>
                      <a:pt x="436" y="474"/>
                    </a:lnTo>
                    <a:lnTo>
                      <a:pt x="438" y="473"/>
                    </a:lnTo>
                    <a:lnTo>
                      <a:pt x="438" y="471"/>
                    </a:lnTo>
                    <a:lnTo>
                      <a:pt x="440" y="469"/>
                    </a:lnTo>
                    <a:lnTo>
                      <a:pt x="442" y="469"/>
                    </a:lnTo>
                    <a:lnTo>
                      <a:pt x="442" y="471"/>
                    </a:lnTo>
                    <a:lnTo>
                      <a:pt x="442" y="473"/>
                    </a:lnTo>
                    <a:lnTo>
                      <a:pt x="444" y="473"/>
                    </a:lnTo>
                    <a:lnTo>
                      <a:pt x="446" y="473"/>
                    </a:lnTo>
                    <a:lnTo>
                      <a:pt x="448" y="473"/>
                    </a:lnTo>
                    <a:lnTo>
                      <a:pt x="450" y="473"/>
                    </a:lnTo>
                    <a:lnTo>
                      <a:pt x="450" y="474"/>
                    </a:lnTo>
                    <a:lnTo>
                      <a:pt x="451" y="474"/>
                    </a:lnTo>
                    <a:lnTo>
                      <a:pt x="451" y="476"/>
                    </a:lnTo>
                    <a:lnTo>
                      <a:pt x="453" y="476"/>
                    </a:lnTo>
                    <a:lnTo>
                      <a:pt x="455" y="476"/>
                    </a:lnTo>
                    <a:lnTo>
                      <a:pt x="455" y="478"/>
                    </a:lnTo>
                    <a:lnTo>
                      <a:pt x="453" y="478"/>
                    </a:lnTo>
                    <a:lnTo>
                      <a:pt x="451" y="476"/>
                    </a:lnTo>
                    <a:lnTo>
                      <a:pt x="450" y="478"/>
                    </a:lnTo>
                    <a:lnTo>
                      <a:pt x="450" y="480"/>
                    </a:lnTo>
                    <a:lnTo>
                      <a:pt x="450" y="482"/>
                    </a:lnTo>
                    <a:lnTo>
                      <a:pt x="451" y="482"/>
                    </a:lnTo>
                    <a:lnTo>
                      <a:pt x="451" y="480"/>
                    </a:lnTo>
                    <a:lnTo>
                      <a:pt x="453" y="480"/>
                    </a:lnTo>
                    <a:lnTo>
                      <a:pt x="453" y="482"/>
                    </a:lnTo>
                    <a:lnTo>
                      <a:pt x="455" y="482"/>
                    </a:lnTo>
                    <a:lnTo>
                      <a:pt x="455" y="484"/>
                    </a:lnTo>
                    <a:lnTo>
                      <a:pt x="457" y="484"/>
                    </a:lnTo>
                    <a:lnTo>
                      <a:pt x="459" y="484"/>
                    </a:lnTo>
                    <a:lnTo>
                      <a:pt x="459" y="482"/>
                    </a:lnTo>
                    <a:lnTo>
                      <a:pt x="461" y="482"/>
                    </a:lnTo>
                    <a:lnTo>
                      <a:pt x="463" y="482"/>
                    </a:lnTo>
                    <a:lnTo>
                      <a:pt x="465" y="482"/>
                    </a:lnTo>
                    <a:lnTo>
                      <a:pt x="467" y="484"/>
                    </a:lnTo>
                    <a:lnTo>
                      <a:pt x="469" y="484"/>
                    </a:lnTo>
                    <a:lnTo>
                      <a:pt x="469" y="486"/>
                    </a:lnTo>
                    <a:lnTo>
                      <a:pt x="471" y="486"/>
                    </a:lnTo>
                    <a:lnTo>
                      <a:pt x="473" y="486"/>
                    </a:lnTo>
                    <a:lnTo>
                      <a:pt x="474" y="486"/>
                    </a:lnTo>
                    <a:lnTo>
                      <a:pt x="476" y="486"/>
                    </a:lnTo>
                    <a:lnTo>
                      <a:pt x="476" y="484"/>
                    </a:lnTo>
                    <a:lnTo>
                      <a:pt x="478" y="484"/>
                    </a:lnTo>
                    <a:lnTo>
                      <a:pt x="478" y="486"/>
                    </a:lnTo>
                    <a:lnTo>
                      <a:pt x="480" y="486"/>
                    </a:lnTo>
                    <a:lnTo>
                      <a:pt x="482" y="486"/>
                    </a:lnTo>
                    <a:lnTo>
                      <a:pt x="482" y="488"/>
                    </a:lnTo>
                    <a:lnTo>
                      <a:pt x="482" y="490"/>
                    </a:lnTo>
                    <a:lnTo>
                      <a:pt x="484" y="492"/>
                    </a:lnTo>
                    <a:lnTo>
                      <a:pt x="484" y="494"/>
                    </a:lnTo>
                    <a:lnTo>
                      <a:pt x="486" y="496"/>
                    </a:lnTo>
                    <a:lnTo>
                      <a:pt x="486" y="497"/>
                    </a:lnTo>
                    <a:lnTo>
                      <a:pt x="486" y="499"/>
                    </a:lnTo>
                    <a:lnTo>
                      <a:pt x="484" y="501"/>
                    </a:lnTo>
                    <a:lnTo>
                      <a:pt x="484" y="503"/>
                    </a:lnTo>
                    <a:lnTo>
                      <a:pt x="484" y="505"/>
                    </a:lnTo>
                    <a:lnTo>
                      <a:pt x="484" y="507"/>
                    </a:lnTo>
                    <a:lnTo>
                      <a:pt x="486" y="507"/>
                    </a:lnTo>
                    <a:lnTo>
                      <a:pt x="486" y="509"/>
                    </a:lnTo>
                    <a:lnTo>
                      <a:pt x="486" y="511"/>
                    </a:lnTo>
                    <a:lnTo>
                      <a:pt x="488" y="511"/>
                    </a:lnTo>
                    <a:lnTo>
                      <a:pt x="488" y="513"/>
                    </a:lnTo>
                    <a:lnTo>
                      <a:pt x="490" y="513"/>
                    </a:lnTo>
                    <a:lnTo>
                      <a:pt x="490" y="515"/>
                    </a:lnTo>
                    <a:lnTo>
                      <a:pt x="492" y="515"/>
                    </a:lnTo>
                    <a:lnTo>
                      <a:pt x="492" y="517"/>
                    </a:lnTo>
                    <a:lnTo>
                      <a:pt x="494" y="519"/>
                    </a:lnTo>
                    <a:lnTo>
                      <a:pt x="496" y="521"/>
                    </a:lnTo>
                    <a:lnTo>
                      <a:pt x="498" y="521"/>
                    </a:lnTo>
                    <a:lnTo>
                      <a:pt x="498" y="522"/>
                    </a:lnTo>
                    <a:lnTo>
                      <a:pt x="499" y="522"/>
                    </a:lnTo>
                    <a:lnTo>
                      <a:pt x="499" y="524"/>
                    </a:lnTo>
                    <a:lnTo>
                      <a:pt x="501" y="524"/>
                    </a:lnTo>
                    <a:lnTo>
                      <a:pt x="501" y="526"/>
                    </a:lnTo>
                    <a:lnTo>
                      <a:pt x="503" y="526"/>
                    </a:lnTo>
                    <a:lnTo>
                      <a:pt x="503" y="528"/>
                    </a:lnTo>
                    <a:lnTo>
                      <a:pt x="505" y="528"/>
                    </a:lnTo>
                    <a:lnTo>
                      <a:pt x="505" y="530"/>
                    </a:lnTo>
                    <a:lnTo>
                      <a:pt x="507" y="530"/>
                    </a:lnTo>
                    <a:lnTo>
                      <a:pt x="507" y="532"/>
                    </a:lnTo>
                    <a:lnTo>
                      <a:pt x="507" y="534"/>
                    </a:lnTo>
                    <a:lnTo>
                      <a:pt x="507" y="536"/>
                    </a:lnTo>
                    <a:lnTo>
                      <a:pt x="505" y="536"/>
                    </a:lnTo>
                    <a:lnTo>
                      <a:pt x="505" y="538"/>
                    </a:lnTo>
                    <a:lnTo>
                      <a:pt x="505" y="540"/>
                    </a:lnTo>
                    <a:lnTo>
                      <a:pt x="505" y="542"/>
                    </a:lnTo>
                    <a:lnTo>
                      <a:pt x="505" y="544"/>
                    </a:lnTo>
                    <a:lnTo>
                      <a:pt x="505" y="545"/>
                    </a:lnTo>
                    <a:lnTo>
                      <a:pt x="507" y="545"/>
                    </a:lnTo>
                    <a:lnTo>
                      <a:pt x="505" y="545"/>
                    </a:lnTo>
                    <a:lnTo>
                      <a:pt x="505" y="547"/>
                    </a:lnTo>
                    <a:lnTo>
                      <a:pt x="503" y="549"/>
                    </a:lnTo>
                    <a:lnTo>
                      <a:pt x="501" y="551"/>
                    </a:lnTo>
                    <a:lnTo>
                      <a:pt x="499" y="553"/>
                    </a:lnTo>
                    <a:lnTo>
                      <a:pt x="499" y="555"/>
                    </a:lnTo>
                    <a:lnTo>
                      <a:pt x="499" y="557"/>
                    </a:lnTo>
                    <a:lnTo>
                      <a:pt x="501" y="557"/>
                    </a:lnTo>
                    <a:lnTo>
                      <a:pt x="501" y="559"/>
                    </a:lnTo>
                    <a:lnTo>
                      <a:pt x="501" y="561"/>
                    </a:lnTo>
                    <a:lnTo>
                      <a:pt x="501" y="563"/>
                    </a:lnTo>
                    <a:lnTo>
                      <a:pt x="501" y="565"/>
                    </a:lnTo>
                    <a:lnTo>
                      <a:pt x="501" y="567"/>
                    </a:lnTo>
                    <a:lnTo>
                      <a:pt x="499" y="567"/>
                    </a:lnTo>
                    <a:lnTo>
                      <a:pt x="499" y="569"/>
                    </a:lnTo>
                    <a:lnTo>
                      <a:pt x="498" y="570"/>
                    </a:lnTo>
                    <a:lnTo>
                      <a:pt x="498" y="572"/>
                    </a:lnTo>
                    <a:lnTo>
                      <a:pt x="499" y="574"/>
                    </a:lnTo>
                    <a:lnTo>
                      <a:pt x="499" y="576"/>
                    </a:lnTo>
                    <a:lnTo>
                      <a:pt x="499" y="578"/>
                    </a:lnTo>
                    <a:lnTo>
                      <a:pt x="499" y="580"/>
                    </a:lnTo>
                    <a:lnTo>
                      <a:pt x="501" y="580"/>
                    </a:lnTo>
                    <a:lnTo>
                      <a:pt x="501" y="582"/>
                    </a:lnTo>
                    <a:lnTo>
                      <a:pt x="501" y="584"/>
                    </a:lnTo>
                    <a:lnTo>
                      <a:pt x="501" y="586"/>
                    </a:lnTo>
                    <a:lnTo>
                      <a:pt x="503" y="588"/>
                    </a:lnTo>
                    <a:lnTo>
                      <a:pt x="505" y="588"/>
                    </a:lnTo>
                    <a:lnTo>
                      <a:pt x="505" y="590"/>
                    </a:lnTo>
                    <a:lnTo>
                      <a:pt x="507" y="592"/>
                    </a:lnTo>
                    <a:lnTo>
                      <a:pt x="507" y="594"/>
                    </a:lnTo>
                    <a:lnTo>
                      <a:pt x="509" y="595"/>
                    </a:lnTo>
                    <a:lnTo>
                      <a:pt x="511" y="597"/>
                    </a:lnTo>
                    <a:lnTo>
                      <a:pt x="511" y="599"/>
                    </a:lnTo>
                    <a:lnTo>
                      <a:pt x="511" y="601"/>
                    </a:lnTo>
                    <a:lnTo>
                      <a:pt x="509" y="603"/>
                    </a:lnTo>
                    <a:lnTo>
                      <a:pt x="509" y="605"/>
                    </a:lnTo>
                    <a:lnTo>
                      <a:pt x="509" y="607"/>
                    </a:lnTo>
                    <a:lnTo>
                      <a:pt x="509" y="609"/>
                    </a:lnTo>
                    <a:lnTo>
                      <a:pt x="511" y="611"/>
                    </a:lnTo>
                    <a:lnTo>
                      <a:pt x="511" y="613"/>
                    </a:lnTo>
                    <a:lnTo>
                      <a:pt x="513" y="617"/>
                    </a:lnTo>
                    <a:lnTo>
                      <a:pt x="515" y="618"/>
                    </a:lnTo>
                    <a:lnTo>
                      <a:pt x="517" y="620"/>
                    </a:lnTo>
                    <a:lnTo>
                      <a:pt x="517" y="622"/>
                    </a:lnTo>
                    <a:lnTo>
                      <a:pt x="517" y="624"/>
                    </a:lnTo>
                    <a:lnTo>
                      <a:pt x="519" y="624"/>
                    </a:lnTo>
                    <a:lnTo>
                      <a:pt x="519" y="626"/>
                    </a:lnTo>
                    <a:lnTo>
                      <a:pt x="517" y="628"/>
                    </a:lnTo>
                    <a:lnTo>
                      <a:pt x="517" y="630"/>
                    </a:lnTo>
                    <a:lnTo>
                      <a:pt x="517" y="634"/>
                    </a:lnTo>
                    <a:lnTo>
                      <a:pt x="517" y="636"/>
                    </a:lnTo>
                    <a:lnTo>
                      <a:pt x="517" y="638"/>
                    </a:lnTo>
                    <a:lnTo>
                      <a:pt x="517" y="640"/>
                    </a:lnTo>
                    <a:lnTo>
                      <a:pt x="517" y="642"/>
                    </a:lnTo>
                    <a:lnTo>
                      <a:pt x="517" y="643"/>
                    </a:lnTo>
                    <a:lnTo>
                      <a:pt x="517" y="645"/>
                    </a:lnTo>
                    <a:lnTo>
                      <a:pt x="517" y="647"/>
                    </a:lnTo>
                    <a:lnTo>
                      <a:pt x="519" y="649"/>
                    </a:lnTo>
                    <a:lnTo>
                      <a:pt x="519" y="651"/>
                    </a:lnTo>
                    <a:lnTo>
                      <a:pt x="517" y="651"/>
                    </a:lnTo>
                    <a:lnTo>
                      <a:pt x="517" y="653"/>
                    </a:lnTo>
                    <a:lnTo>
                      <a:pt x="517" y="655"/>
                    </a:lnTo>
                    <a:lnTo>
                      <a:pt x="515" y="657"/>
                    </a:lnTo>
                    <a:lnTo>
                      <a:pt x="515" y="659"/>
                    </a:lnTo>
                    <a:lnTo>
                      <a:pt x="517" y="661"/>
                    </a:lnTo>
                    <a:lnTo>
                      <a:pt x="519" y="661"/>
                    </a:lnTo>
                    <a:lnTo>
                      <a:pt x="519" y="663"/>
                    </a:lnTo>
                    <a:lnTo>
                      <a:pt x="517" y="663"/>
                    </a:lnTo>
                    <a:lnTo>
                      <a:pt x="517" y="665"/>
                    </a:lnTo>
                    <a:lnTo>
                      <a:pt x="515" y="665"/>
                    </a:lnTo>
                    <a:lnTo>
                      <a:pt x="515" y="666"/>
                    </a:lnTo>
                    <a:lnTo>
                      <a:pt x="515" y="668"/>
                    </a:lnTo>
                    <a:lnTo>
                      <a:pt x="515" y="670"/>
                    </a:lnTo>
                    <a:lnTo>
                      <a:pt x="517" y="672"/>
                    </a:lnTo>
                    <a:lnTo>
                      <a:pt x="517" y="674"/>
                    </a:lnTo>
                    <a:lnTo>
                      <a:pt x="517" y="676"/>
                    </a:lnTo>
                    <a:lnTo>
                      <a:pt x="515" y="676"/>
                    </a:lnTo>
                    <a:lnTo>
                      <a:pt x="515" y="678"/>
                    </a:lnTo>
                    <a:lnTo>
                      <a:pt x="513" y="678"/>
                    </a:lnTo>
                    <a:lnTo>
                      <a:pt x="513" y="680"/>
                    </a:lnTo>
                    <a:lnTo>
                      <a:pt x="513" y="682"/>
                    </a:lnTo>
                    <a:lnTo>
                      <a:pt x="513" y="684"/>
                    </a:lnTo>
                    <a:lnTo>
                      <a:pt x="511" y="684"/>
                    </a:lnTo>
                    <a:lnTo>
                      <a:pt x="511" y="686"/>
                    </a:lnTo>
                    <a:lnTo>
                      <a:pt x="511" y="688"/>
                    </a:lnTo>
                    <a:lnTo>
                      <a:pt x="511" y="690"/>
                    </a:lnTo>
                    <a:lnTo>
                      <a:pt x="509" y="690"/>
                    </a:lnTo>
                    <a:lnTo>
                      <a:pt x="509" y="691"/>
                    </a:lnTo>
                    <a:lnTo>
                      <a:pt x="507" y="691"/>
                    </a:lnTo>
                    <a:lnTo>
                      <a:pt x="507" y="693"/>
                    </a:lnTo>
                    <a:lnTo>
                      <a:pt x="507" y="695"/>
                    </a:lnTo>
                    <a:lnTo>
                      <a:pt x="509" y="695"/>
                    </a:lnTo>
                    <a:lnTo>
                      <a:pt x="509" y="697"/>
                    </a:lnTo>
                    <a:lnTo>
                      <a:pt x="511" y="697"/>
                    </a:lnTo>
                    <a:lnTo>
                      <a:pt x="511" y="699"/>
                    </a:lnTo>
                    <a:lnTo>
                      <a:pt x="511" y="701"/>
                    </a:lnTo>
                    <a:lnTo>
                      <a:pt x="511" y="703"/>
                    </a:lnTo>
                    <a:lnTo>
                      <a:pt x="513" y="703"/>
                    </a:lnTo>
                    <a:lnTo>
                      <a:pt x="511" y="705"/>
                    </a:lnTo>
                    <a:lnTo>
                      <a:pt x="511" y="707"/>
                    </a:lnTo>
                    <a:lnTo>
                      <a:pt x="511" y="709"/>
                    </a:lnTo>
                    <a:lnTo>
                      <a:pt x="509" y="709"/>
                    </a:lnTo>
                    <a:lnTo>
                      <a:pt x="509" y="711"/>
                    </a:lnTo>
                    <a:lnTo>
                      <a:pt x="507" y="711"/>
                    </a:lnTo>
                    <a:lnTo>
                      <a:pt x="505" y="711"/>
                    </a:lnTo>
                    <a:lnTo>
                      <a:pt x="503" y="711"/>
                    </a:lnTo>
                    <a:lnTo>
                      <a:pt x="501" y="713"/>
                    </a:lnTo>
                    <a:lnTo>
                      <a:pt x="501" y="714"/>
                    </a:lnTo>
                    <a:lnTo>
                      <a:pt x="499" y="716"/>
                    </a:lnTo>
                    <a:lnTo>
                      <a:pt x="499" y="718"/>
                    </a:lnTo>
                    <a:lnTo>
                      <a:pt x="498" y="718"/>
                    </a:lnTo>
                    <a:lnTo>
                      <a:pt x="496" y="718"/>
                    </a:lnTo>
                    <a:lnTo>
                      <a:pt x="496" y="720"/>
                    </a:lnTo>
                    <a:lnTo>
                      <a:pt x="494" y="720"/>
                    </a:lnTo>
                    <a:lnTo>
                      <a:pt x="494" y="722"/>
                    </a:lnTo>
                    <a:lnTo>
                      <a:pt x="492" y="722"/>
                    </a:lnTo>
                    <a:lnTo>
                      <a:pt x="492" y="724"/>
                    </a:lnTo>
                    <a:lnTo>
                      <a:pt x="490" y="724"/>
                    </a:lnTo>
                    <a:lnTo>
                      <a:pt x="490" y="726"/>
                    </a:lnTo>
                    <a:lnTo>
                      <a:pt x="490" y="730"/>
                    </a:lnTo>
                    <a:lnTo>
                      <a:pt x="490" y="732"/>
                    </a:lnTo>
                    <a:lnTo>
                      <a:pt x="488" y="732"/>
                    </a:lnTo>
                    <a:lnTo>
                      <a:pt x="488" y="734"/>
                    </a:lnTo>
                    <a:lnTo>
                      <a:pt x="486" y="736"/>
                    </a:lnTo>
                    <a:lnTo>
                      <a:pt x="486" y="738"/>
                    </a:lnTo>
                    <a:lnTo>
                      <a:pt x="486" y="739"/>
                    </a:lnTo>
                    <a:lnTo>
                      <a:pt x="486" y="741"/>
                    </a:lnTo>
                    <a:lnTo>
                      <a:pt x="486" y="743"/>
                    </a:lnTo>
                    <a:lnTo>
                      <a:pt x="486" y="745"/>
                    </a:lnTo>
                    <a:lnTo>
                      <a:pt x="486" y="747"/>
                    </a:lnTo>
                    <a:lnTo>
                      <a:pt x="488" y="747"/>
                    </a:lnTo>
                    <a:lnTo>
                      <a:pt x="488" y="749"/>
                    </a:lnTo>
                    <a:lnTo>
                      <a:pt x="488" y="751"/>
                    </a:lnTo>
                    <a:lnTo>
                      <a:pt x="488" y="753"/>
                    </a:lnTo>
                    <a:lnTo>
                      <a:pt x="490" y="755"/>
                    </a:lnTo>
                    <a:lnTo>
                      <a:pt x="490" y="757"/>
                    </a:lnTo>
                    <a:lnTo>
                      <a:pt x="492" y="759"/>
                    </a:lnTo>
                    <a:lnTo>
                      <a:pt x="494" y="759"/>
                    </a:lnTo>
                    <a:lnTo>
                      <a:pt x="494" y="761"/>
                    </a:lnTo>
                    <a:lnTo>
                      <a:pt x="492" y="761"/>
                    </a:lnTo>
                    <a:lnTo>
                      <a:pt x="490" y="761"/>
                    </a:lnTo>
                    <a:lnTo>
                      <a:pt x="490" y="762"/>
                    </a:lnTo>
                    <a:lnTo>
                      <a:pt x="488" y="762"/>
                    </a:lnTo>
                    <a:lnTo>
                      <a:pt x="488" y="764"/>
                    </a:lnTo>
                    <a:lnTo>
                      <a:pt x="488" y="766"/>
                    </a:lnTo>
                    <a:lnTo>
                      <a:pt x="488" y="768"/>
                    </a:lnTo>
                    <a:lnTo>
                      <a:pt x="490" y="770"/>
                    </a:lnTo>
                    <a:lnTo>
                      <a:pt x="492" y="770"/>
                    </a:lnTo>
                    <a:lnTo>
                      <a:pt x="494" y="770"/>
                    </a:lnTo>
                    <a:lnTo>
                      <a:pt x="494" y="772"/>
                    </a:lnTo>
                    <a:lnTo>
                      <a:pt x="496" y="772"/>
                    </a:lnTo>
                    <a:lnTo>
                      <a:pt x="496" y="774"/>
                    </a:lnTo>
                    <a:lnTo>
                      <a:pt x="496" y="776"/>
                    </a:lnTo>
                    <a:lnTo>
                      <a:pt x="496" y="778"/>
                    </a:lnTo>
                    <a:lnTo>
                      <a:pt x="498" y="780"/>
                    </a:lnTo>
                    <a:lnTo>
                      <a:pt x="498" y="782"/>
                    </a:lnTo>
                    <a:lnTo>
                      <a:pt x="499" y="784"/>
                    </a:lnTo>
                    <a:lnTo>
                      <a:pt x="499" y="786"/>
                    </a:lnTo>
                    <a:lnTo>
                      <a:pt x="499" y="787"/>
                    </a:lnTo>
                    <a:lnTo>
                      <a:pt x="499" y="789"/>
                    </a:lnTo>
                    <a:lnTo>
                      <a:pt x="499" y="791"/>
                    </a:lnTo>
                    <a:lnTo>
                      <a:pt x="499" y="793"/>
                    </a:lnTo>
                    <a:lnTo>
                      <a:pt x="499" y="795"/>
                    </a:lnTo>
                    <a:lnTo>
                      <a:pt x="499" y="797"/>
                    </a:lnTo>
                    <a:lnTo>
                      <a:pt x="499" y="799"/>
                    </a:lnTo>
                    <a:lnTo>
                      <a:pt x="501" y="799"/>
                    </a:lnTo>
                    <a:lnTo>
                      <a:pt x="501" y="801"/>
                    </a:lnTo>
                    <a:lnTo>
                      <a:pt x="501" y="803"/>
                    </a:lnTo>
                    <a:lnTo>
                      <a:pt x="503" y="803"/>
                    </a:lnTo>
                    <a:lnTo>
                      <a:pt x="503" y="805"/>
                    </a:lnTo>
                    <a:lnTo>
                      <a:pt x="505" y="809"/>
                    </a:lnTo>
                    <a:lnTo>
                      <a:pt x="505" y="810"/>
                    </a:lnTo>
                    <a:lnTo>
                      <a:pt x="505" y="812"/>
                    </a:lnTo>
                    <a:lnTo>
                      <a:pt x="505" y="814"/>
                    </a:lnTo>
                    <a:lnTo>
                      <a:pt x="505" y="816"/>
                    </a:lnTo>
                    <a:lnTo>
                      <a:pt x="503" y="816"/>
                    </a:lnTo>
                    <a:lnTo>
                      <a:pt x="501" y="816"/>
                    </a:lnTo>
                    <a:lnTo>
                      <a:pt x="501" y="818"/>
                    </a:lnTo>
                    <a:lnTo>
                      <a:pt x="499" y="818"/>
                    </a:lnTo>
                    <a:lnTo>
                      <a:pt x="499" y="820"/>
                    </a:lnTo>
                    <a:lnTo>
                      <a:pt x="499" y="822"/>
                    </a:lnTo>
                    <a:lnTo>
                      <a:pt x="498" y="822"/>
                    </a:lnTo>
                    <a:lnTo>
                      <a:pt x="498" y="824"/>
                    </a:lnTo>
                    <a:lnTo>
                      <a:pt x="499" y="824"/>
                    </a:lnTo>
                    <a:lnTo>
                      <a:pt x="499" y="826"/>
                    </a:lnTo>
                    <a:lnTo>
                      <a:pt x="499" y="828"/>
                    </a:lnTo>
                    <a:lnTo>
                      <a:pt x="501" y="828"/>
                    </a:lnTo>
                    <a:lnTo>
                      <a:pt x="501" y="830"/>
                    </a:lnTo>
                    <a:lnTo>
                      <a:pt x="501" y="832"/>
                    </a:lnTo>
                    <a:lnTo>
                      <a:pt x="501" y="834"/>
                    </a:lnTo>
                    <a:lnTo>
                      <a:pt x="503" y="835"/>
                    </a:lnTo>
                    <a:lnTo>
                      <a:pt x="505" y="837"/>
                    </a:lnTo>
                    <a:lnTo>
                      <a:pt x="505" y="839"/>
                    </a:lnTo>
                    <a:lnTo>
                      <a:pt x="505" y="841"/>
                    </a:lnTo>
                    <a:lnTo>
                      <a:pt x="503" y="841"/>
                    </a:lnTo>
                    <a:lnTo>
                      <a:pt x="501" y="841"/>
                    </a:lnTo>
                    <a:lnTo>
                      <a:pt x="499" y="841"/>
                    </a:lnTo>
                    <a:lnTo>
                      <a:pt x="499" y="843"/>
                    </a:lnTo>
                    <a:lnTo>
                      <a:pt x="499" y="845"/>
                    </a:lnTo>
                    <a:lnTo>
                      <a:pt x="501" y="845"/>
                    </a:lnTo>
                    <a:lnTo>
                      <a:pt x="501" y="847"/>
                    </a:lnTo>
                    <a:lnTo>
                      <a:pt x="501" y="849"/>
                    </a:lnTo>
                    <a:lnTo>
                      <a:pt x="501" y="851"/>
                    </a:lnTo>
                    <a:lnTo>
                      <a:pt x="499" y="851"/>
                    </a:lnTo>
                    <a:lnTo>
                      <a:pt x="499" y="853"/>
                    </a:lnTo>
                    <a:lnTo>
                      <a:pt x="498" y="853"/>
                    </a:lnTo>
                    <a:lnTo>
                      <a:pt x="498" y="855"/>
                    </a:lnTo>
                    <a:lnTo>
                      <a:pt x="498" y="857"/>
                    </a:lnTo>
                    <a:lnTo>
                      <a:pt x="498" y="858"/>
                    </a:lnTo>
                    <a:lnTo>
                      <a:pt x="496" y="858"/>
                    </a:lnTo>
                    <a:lnTo>
                      <a:pt x="496" y="860"/>
                    </a:lnTo>
                    <a:lnTo>
                      <a:pt x="494" y="860"/>
                    </a:lnTo>
                    <a:lnTo>
                      <a:pt x="492" y="860"/>
                    </a:lnTo>
                    <a:lnTo>
                      <a:pt x="492" y="862"/>
                    </a:lnTo>
                    <a:lnTo>
                      <a:pt x="490" y="862"/>
                    </a:lnTo>
                    <a:lnTo>
                      <a:pt x="490" y="864"/>
                    </a:lnTo>
                    <a:lnTo>
                      <a:pt x="490" y="866"/>
                    </a:lnTo>
                    <a:lnTo>
                      <a:pt x="490" y="868"/>
                    </a:lnTo>
                    <a:lnTo>
                      <a:pt x="490" y="870"/>
                    </a:lnTo>
                    <a:lnTo>
                      <a:pt x="488" y="870"/>
                    </a:lnTo>
                    <a:lnTo>
                      <a:pt x="486" y="872"/>
                    </a:lnTo>
                    <a:lnTo>
                      <a:pt x="486" y="874"/>
                    </a:lnTo>
                    <a:lnTo>
                      <a:pt x="486" y="876"/>
                    </a:lnTo>
                    <a:lnTo>
                      <a:pt x="484" y="876"/>
                    </a:lnTo>
                    <a:lnTo>
                      <a:pt x="484" y="878"/>
                    </a:lnTo>
                    <a:lnTo>
                      <a:pt x="484" y="880"/>
                    </a:lnTo>
                    <a:lnTo>
                      <a:pt x="482" y="880"/>
                    </a:lnTo>
                    <a:lnTo>
                      <a:pt x="480" y="880"/>
                    </a:lnTo>
                    <a:lnTo>
                      <a:pt x="478" y="880"/>
                    </a:lnTo>
                    <a:lnTo>
                      <a:pt x="476" y="880"/>
                    </a:lnTo>
                    <a:lnTo>
                      <a:pt x="474" y="882"/>
                    </a:lnTo>
                    <a:lnTo>
                      <a:pt x="474" y="883"/>
                    </a:lnTo>
                    <a:lnTo>
                      <a:pt x="474" y="885"/>
                    </a:lnTo>
                    <a:lnTo>
                      <a:pt x="474" y="887"/>
                    </a:lnTo>
                    <a:lnTo>
                      <a:pt x="476" y="889"/>
                    </a:lnTo>
                    <a:lnTo>
                      <a:pt x="476" y="891"/>
                    </a:lnTo>
                    <a:lnTo>
                      <a:pt x="476" y="893"/>
                    </a:lnTo>
                    <a:lnTo>
                      <a:pt x="478" y="895"/>
                    </a:lnTo>
                    <a:lnTo>
                      <a:pt x="478" y="897"/>
                    </a:lnTo>
                    <a:lnTo>
                      <a:pt x="478" y="899"/>
                    </a:lnTo>
                    <a:lnTo>
                      <a:pt x="478" y="901"/>
                    </a:lnTo>
                    <a:lnTo>
                      <a:pt x="478" y="903"/>
                    </a:lnTo>
                    <a:lnTo>
                      <a:pt x="478" y="905"/>
                    </a:lnTo>
                    <a:lnTo>
                      <a:pt x="478" y="906"/>
                    </a:lnTo>
                    <a:lnTo>
                      <a:pt x="478" y="908"/>
                    </a:lnTo>
                    <a:lnTo>
                      <a:pt x="476" y="908"/>
                    </a:lnTo>
                    <a:lnTo>
                      <a:pt x="476" y="910"/>
                    </a:lnTo>
                    <a:lnTo>
                      <a:pt x="476" y="912"/>
                    </a:lnTo>
                    <a:lnTo>
                      <a:pt x="476" y="914"/>
                    </a:lnTo>
                    <a:lnTo>
                      <a:pt x="476" y="916"/>
                    </a:lnTo>
                    <a:lnTo>
                      <a:pt x="474" y="918"/>
                    </a:lnTo>
                    <a:lnTo>
                      <a:pt x="474" y="920"/>
                    </a:lnTo>
                    <a:lnTo>
                      <a:pt x="474" y="922"/>
                    </a:lnTo>
                    <a:lnTo>
                      <a:pt x="474" y="924"/>
                    </a:lnTo>
                    <a:lnTo>
                      <a:pt x="474" y="926"/>
                    </a:lnTo>
                    <a:lnTo>
                      <a:pt x="474" y="928"/>
                    </a:lnTo>
                    <a:lnTo>
                      <a:pt x="474" y="930"/>
                    </a:lnTo>
                    <a:lnTo>
                      <a:pt x="474" y="931"/>
                    </a:lnTo>
                    <a:lnTo>
                      <a:pt x="474" y="933"/>
                    </a:lnTo>
                    <a:lnTo>
                      <a:pt x="473" y="935"/>
                    </a:lnTo>
                    <a:lnTo>
                      <a:pt x="469" y="939"/>
                    </a:lnTo>
                    <a:lnTo>
                      <a:pt x="467" y="941"/>
                    </a:lnTo>
                    <a:lnTo>
                      <a:pt x="461" y="945"/>
                    </a:lnTo>
                    <a:lnTo>
                      <a:pt x="455" y="951"/>
                    </a:lnTo>
                    <a:lnTo>
                      <a:pt x="451" y="955"/>
                    </a:lnTo>
                    <a:lnTo>
                      <a:pt x="450" y="956"/>
                    </a:lnTo>
                    <a:lnTo>
                      <a:pt x="446" y="960"/>
                    </a:lnTo>
                    <a:lnTo>
                      <a:pt x="438" y="968"/>
                    </a:lnTo>
                    <a:lnTo>
                      <a:pt x="430" y="974"/>
                    </a:lnTo>
                    <a:lnTo>
                      <a:pt x="428" y="974"/>
                    </a:lnTo>
                    <a:lnTo>
                      <a:pt x="428" y="976"/>
                    </a:lnTo>
                    <a:lnTo>
                      <a:pt x="427" y="976"/>
                    </a:lnTo>
                    <a:lnTo>
                      <a:pt x="427" y="978"/>
                    </a:lnTo>
                    <a:lnTo>
                      <a:pt x="425" y="978"/>
                    </a:lnTo>
                    <a:lnTo>
                      <a:pt x="423" y="978"/>
                    </a:lnTo>
                    <a:lnTo>
                      <a:pt x="423" y="979"/>
                    </a:lnTo>
                    <a:lnTo>
                      <a:pt x="421" y="979"/>
                    </a:lnTo>
                    <a:lnTo>
                      <a:pt x="421" y="981"/>
                    </a:lnTo>
                    <a:lnTo>
                      <a:pt x="419" y="981"/>
                    </a:lnTo>
                    <a:lnTo>
                      <a:pt x="417" y="983"/>
                    </a:lnTo>
                    <a:lnTo>
                      <a:pt x="415" y="985"/>
                    </a:lnTo>
                    <a:lnTo>
                      <a:pt x="413" y="985"/>
                    </a:lnTo>
                    <a:lnTo>
                      <a:pt x="413" y="987"/>
                    </a:lnTo>
                    <a:lnTo>
                      <a:pt x="411" y="987"/>
                    </a:lnTo>
                    <a:lnTo>
                      <a:pt x="411" y="989"/>
                    </a:lnTo>
                    <a:lnTo>
                      <a:pt x="409" y="989"/>
                    </a:lnTo>
                    <a:lnTo>
                      <a:pt x="409" y="991"/>
                    </a:lnTo>
                    <a:lnTo>
                      <a:pt x="407" y="991"/>
                    </a:lnTo>
                    <a:lnTo>
                      <a:pt x="407" y="993"/>
                    </a:lnTo>
                    <a:lnTo>
                      <a:pt x="405" y="993"/>
                    </a:lnTo>
                    <a:lnTo>
                      <a:pt x="405" y="995"/>
                    </a:lnTo>
                    <a:lnTo>
                      <a:pt x="405" y="997"/>
                    </a:lnTo>
                    <a:lnTo>
                      <a:pt x="403" y="997"/>
                    </a:lnTo>
                    <a:lnTo>
                      <a:pt x="402" y="999"/>
                    </a:lnTo>
                    <a:lnTo>
                      <a:pt x="402" y="1001"/>
                    </a:lnTo>
                    <a:lnTo>
                      <a:pt x="400" y="1001"/>
                    </a:lnTo>
                    <a:lnTo>
                      <a:pt x="400" y="1003"/>
                    </a:lnTo>
                    <a:lnTo>
                      <a:pt x="398" y="1003"/>
                    </a:lnTo>
                    <a:lnTo>
                      <a:pt x="398" y="1004"/>
                    </a:lnTo>
                    <a:lnTo>
                      <a:pt x="396" y="1006"/>
                    </a:lnTo>
                    <a:lnTo>
                      <a:pt x="394" y="1006"/>
                    </a:lnTo>
                    <a:lnTo>
                      <a:pt x="394" y="1008"/>
                    </a:lnTo>
                    <a:lnTo>
                      <a:pt x="396" y="1008"/>
                    </a:lnTo>
                    <a:lnTo>
                      <a:pt x="394" y="1008"/>
                    </a:lnTo>
                    <a:lnTo>
                      <a:pt x="394" y="1010"/>
                    </a:lnTo>
                    <a:lnTo>
                      <a:pt x="394" y="1012"/>
                    </a:lnTo>
                    <a:lnTo>
                      <a:pt x="392" y="1012"/>
                    </a:lnTo>
                    <a:lnTo>
                      <a:pt x="390" y="1012"/>
                    </a:lnTo>
                    <a:lnTo>
                      <a:pt x="390" y="1010"/>
                    </a:lnTo>
                    <a:lnTo>
                      <a:pt x="390" y="1012"/>
                    </a:lnTo>
                    <a:lnTo>
                      <a:pt x="388" y="1012"/>
                    </a:lnTo>
                    <a:lnTo>
                      <a:pt x="386" y="1012"/>
                    </a:lnTo>
                    <a:lnTo>
                      <a:pt x="386" y="1014"/>
                    </a:lnTo>
                    <a:lnTo>
                      <a:pt x="386" y="1012"/>
                    </a:lnTo>
                    <a:lnTo>
                      <a:pt x="384" y="1012"/>
                    </a:lnTo>
                    <a:lnTo>
                      <a:pt x="382" y="1012"/>
                    </a:lnTo>
                    <a:lnTo>
                      <a:pt x="382" y="1010"/>
                    </a:lnTo>
                    <a:lnTo>
                      <a:pt x="380" y="1010"/>
                    </a:lnTo>
                    <a:lnTo>
                      <a:pt x="379" y="1010"/>
                    </a:lnTo>
                    <a:lnTo>
                      <a:pt x="377" y="1010"/>
                    </a:lnTo>
                    <a:lnTo>
                      <a:pt x="377" y="1012"/>
                    </a:lnTo>
                    <a:lnTo>
                      <a:pt x="375" y="1012"/>
                    </a:lnTo>
                    <a:lnTo>
                      <a:pt x="375" y="1014"/>
                    </a:lnTo>
                    <a:lnTo>
                      <a:pt x="375" y="1012"/>
                    </a:lnTo>
                    <a:lnTo>
                      <a:pt x="373" y="1012"/>
                    </a:lnTo>
                    <a:lnTo>
                      <a:pt x="371" y="1012"/>
                    </a:lnTo>
                    <a:lnTo>
                      <a:pt x="371" y="1014"/>
                    </a:lnTo>
                    <a:lnTo>
                      <a:pt x="369" y="1014"/>
                    </a:lnTo>
                    <a:lnTo>
                      <a:pt x="369" y="1012"/>
                    </a:lnTo>
                    <a:lnTo>
                      <a:pt x="371" y="1012"/>
                    </a:lnTo>
                    <a:lnTo>
                      <a:pt x="369" y="1012"/>
                    </a:lnTo>
                    <a:lnTo>
                      <a:pt x="369" y="1010"/>
                    </a:lnTo>
                    <a:lnTo>
                      <a:pt x="367" y="1010"/>
                    </a:lnTo>
                    <a:lnTo>
                      <a:pt x="367" y="1008"/>
                    </a:lnTo>
                    <a:lnTo>
                      <a:pt x="365" y="1008"/>
                    </a:lnTo>
                    <a:lnTo>
                      <a:pt x="365" y="1010"/>
                    </a:lnTo>
                    <a:lnTo>
                      <a:pt x="363" y="1010"/>
                    </a:lnTo>
                    <a:lnTo>
                      <a:pt x="361" y="1010"/>
                    </a:lnTo>
                    <a:lnTo>
                      <a:pt x="359" y="1010"/>
                    </a:lnTo>
                    <a:lnTo>
                      <a:pt x="357" y="1010"/>
                    </a:lnTo>
                    <a:lnTo>
                      <a:pt x="357" y="1008"/>
                    </a:lnTo>
                    <a:lnTo>
                      <a:pt x="357" y="1006"/>
                    </a:lnTo>
                    <a:lnTo>
                      <a:pt x="357" y="1004"/>
                    </a:lnTo>
                    <a:lnTo>
                      <a:pt x="357" y="1003"/>
                    </a:lnTo>
                    <a:lnTo>
                      <a:pt x="357" y="1001"/>
                    </a:lnTo>
                    <a:lnTo>
                      <a:pt x="357" y="999"/>
                    </a:lnTo>
                    <a:lnTo>
                      <a:pt x="359" y="999"/>
                    </a:lnTo>
                    <a:lnTo>
                      <a:pt x="357" y="999"/>
                    </a:lnTo>
                    <a:lnTo>
                      <a:pt x="357" y="997"/>
                    </a:lnTo>
                    <a:lnTo>
                      <a:pt x="357" y="995"/>
                    </a:lnTo>
                    <a:lnTo>
                      <a:pt x="357" y="993"/>
                    </a:lnTo>
                    <a:lnTo>
                      <a:pt x="357" y="991"/>
                    </a:lnTo>
                    <a:lnTo>
                      <a:pt x="357" y="989"/>
                    </a:lnTo>
                    <a:lnTo>
                      <a:pt x="357" y="991"/>
                    </a:lnTo>
                    <a:lnTo>
                      <a:pt x="355" y="991"/>
                    </a:lnTo>
                    <a:lnTo>
                      <a:pt x="355" y="989"/>
                    </a:lnTo>
                    <a:lnTo>
                      <a:pt x="354" y="989"/>
                    </a:lnTo>
                    <a:lnTo>
                      <a:pt x="354" y="987"/>
                    </a:lnTo>
                    <a:lnTo>
                      <a:pt x="354" y="985"/>
                    </a:lnTo>
                    <a:lnTo>
                      <a:pt x="354" y="983"/>
                    </a:lnTo>
                    <a:lnTo>
                      <a:pt x="354" y="981"/>
                    </a:lnTo>
                    <a:lnTo>
                      <a:pt x="354" y="979"/>
                    </a:lnTo>
                    <a:lnTo>
                      <a:pt x="352" y="979"/>
                    </a:lnTo>
                    <a:lnTo>
                      <a:pt x="352" y="978"/>
                    </a:lnTo>
                    <a:lnTo>
                      <a:pt x="352" y="976"/>
                    </a:lnTo>
                    <a:lnTo>
                      <a:pt x="352" y="974"/>
                    </a:lnTo>
                    <a:lnTo>
                      <a:pt x="350" y="974"/>
                    </a:lnTo>
                    <a:lnTo>
                      <a:pt x="350" y="972"/>
                    </a:lnTo>
                    <a:lnTo>
                      <a:pt x="350" y="970"/>
                    </a:lnTo>
                    <a:lnTo>
                      <a:pt x="348" y="970"/>
                    </a:lnTo>
                    <a:lnTo>
                      <a:pt x="350" y="970"/>
                    </a:lnTo>
                    <a:lnTo>
                      <a:pt x="350" y="972"/>
                    </a:lnTo>
                    <a:lnTo>
                      <a:pt x="348" y="972"/>
                    </a:lnTo>
                    <a:lnTo>
                      <a:pt x="348" y="970"/>
                    </a:lnTo>
                    <a:lnTo>
                      <a:pt x="348" y="972"/>
                    </a:lnTo>
                    <a:lnTo>
                      <a:pt x="348" y="970"/>
                    </a:lnTo>
                    <a:lnTo>
                      <a:pt x="348" y="968"/>
                    </a:lnTo>
                    <a:lnTo>
                      <a:pt x="346" y="968"/>
                    </a:lnTo>
                    <a:lnTo>
                      <a:pt x="346" y="966"/>
                    </a:lnTo>
                    <a:lnTo>
                      <a:pt x="346" y="964"/>
                    </a:lnTo>
                    <a:lnTo>
                      <a:pt x="344" y="964"/>
                    </a:lnTo>
                    <a:lnTo>
                      <a:pt x="344" y="962"/>
                    </a:lnTo>
                    <a:lnTo>
                      <a:pt x="344" y="964"/>
                    </a:lnTo>
                    <a:lnTo>
                      <a:pt x="344" y="962"/>
                    </a:lnTo>
                    <a:lnTo>
                      <a:pt x="342" y="962"/>
                    </a:lnTo>
                    <a:lnTo>
                      <a:pt x="344" y="962"/>
                    </a:lnTo>
                    <a:lnTo>
                      <a:pt x="344" y="960"/>
                    </a:lnTo>
                    <a:lnTo>
                      <a:pt x="342" y="960"/>
                    </a:lnTo>
                    <a:lnTo>
                      <a:pt x="344" y="960"/>
                    </a:lnTo>
                    <a:lnTo>
                      <a:pt x="344" y="958"/>
                    </a:lnTo>
                    <a:lnTo>
                      <a:pt x="344" y="956"/>
                    </a:lnTo>
                    <a:lnTo>
                      <a:pt x="344" y="955"/>
                    </a:lnTo>
                    <a:lnTo>
                      <a:pt x="342" y="955"/>
                    </a:lnTo>
                    <a:lnTo>
                      <a:pt x="344" y="955"/>
                    </a:lnTo>
                    <a:lnTo>
                      <a:pt x="344" y="953"/>
                    </a:lnTo>
                    <a:lnTo>
                      <a:pt x="346" y="953"/>
                    </a:lnTo>
                    <a:lnTo>
                      <a:pt x="346" y="951"/>
                    </a:lnTo>
                    <a:lnTo>
                      <a:pt x="346" y="949"/>
                    </a:lnTo>
                    <a:lnTo>
                      <a:pt x="346" y="947"/>
                    </a:lnTo>
                    <a:lnTo>
                      <a:pt x="346" y="945"/>
                    </a:lnTo>
                    <a:lnTo>
                      <a:pt x="348" y="945"/>
                    </a:lnTo>
                    <a:lnTo>
                      <a:pt x="348" y="943"/>
                    </a:lnTo>
                    <a:lnTo>
                      <a:pt x="348" y="941"/>
                    </a:lnTo>
                    <a:lnTo>
                      <a:pt x="348" y="939"/>
                    </a:lnTo>
                    <a:lnTo>
                      <a:pt x="350" y="939"/>
                    </a:lnTo>
                    <a:lnTo>
                      <a:pt x="348" y="939"/>
                    </a:lnTo>
                    <a:lnTo>
                      <a:pt x="348" y="937"/>
                    </a:lnTo>
                    <a:lnTo>
                      <a:pt x="348" y="935"/>
                    </a:lnTo>
                    <a:lnTo>
                      <a:pt x="350" y="935"/>
                    </a:lnTo>
                    <a:lnTo>
                      <a:pt x="348" y="935"/>
                    </a:lnTo>
                    <a:lnTo>
                      <a:pt x="348" y="933"/>
                    </a:lnTo>
                    <a:lnTo>
                      <a:pt x="350" y="933"/>
                    </a:lnTo>
                    <a:lnTo>
                      <a:pt x="348" y="933"/>
                    </a:lnTo>
                    <a:lnTo>
                      <a:pt x="346" y="933"/>
                    </a:lnTo>
                    <a:lnTo>
                      <a:pt x="346" y="931"/>
                    </a:lnTo>
                    <a:lnTo>
                      <a:pt x="346" y="930"/>
                    </a:lnTo>
                    <a:lnTo>
                      <a:pt x="344" y="930"/>
                    </a:lnTo>
                    <a:lnTo>
                      <a:pt x="344" y="928"/>
                    </a:lnTo>
                    <a:lnTo>
                      <a:pt x="344" y="926"/>
                    </a:lnTo>
                    <a:lnTo>
                      <a:pt x="346" y="926"/>
                    </a:lnTo>
                    <a:lnTo>
                      <a:pt x="344" y="926"/>
                    </a:lnTo>
                    <a:lnTo>
                      <a:pt x="346" y="926"/>
                    </a:lnTo>
                    <a:lnTo>
                      <a:pt x="344" y="926"/>
                    </a:lnTo>
                    <a:lnTo>
                      <a:pt x="344" y="924"/>
                    </a:lnTo>
                    <a:lnTo>
                      <a:pt x="346" y="924"/>
                    </a:lnTo>
                    <a:lnTo>
                      <a:pt x="344" y="924"/>
                    </a:lnTo>
                    <a:lnTo>
                      <a:pt x="346" y="924"/>
                    </a:lnTo>
                    <a:lnTo>
                      <a:pt x="346" y="922"/>
                    </a:lnTo>
                    <a:lnTo>
                      <a:pt x="346" y="920"/>
                    </a:lnTo>
                    <a:lnTo>
                      <a:pt x="348" y="920"/>
                    </a:lnTo>
                    <a:lnTo>
                      <a:pt x="348" y="918"/>
                    </a:lnTo>
                    <a:lnTo>
                      <a:pt x="350" y="918"/>
                    </a:lnTo>
                    <a:lnTo>
                      <a:pt x="350" y="916"/>
                    </a:lnTo>
                    <a:lnTo>
                      <a:pt x="352" y="916"/>
                    </a:lnTo>
                    <a:lnTo>
                      <a:pt x="354" y="916"/>
                    </a:lnTo>
                    <a:lnTo>
                      <a:pt x="352" y="916"/>
                    </a:lnTo>
                    <a:lnTo>
                      <a:pt x="352" y="914"/>
                    </a:lnTo>
                    <a:lnTo>
                      <a:pt x="354" y="914"/>
                    </a:lnTo>
                    <a:lnTo>
                      <a:pt x="354" y="912"/>
                    </a:lnTo>
                    <a:lnTo>
                      <a:pt x="355" y="912"/>
                    </a:lnTo>
                    <a:lnTo>
                      <a:pt x="355" y="910"/>
                    </a:lnTo>
                    <a:lnTo>
                      <a:pt x="355" y="908"/>
                    </a:lnTo>
                    <a:lnTo>
                      <a:pt x="357" y="908"/>
                    </a:lnTo>
                    <a:lnTo>
                      <a:pt x="357" y="906"/>
                    </a:lnTo>
                    <a:lnTo>
                      <a:pt x="359" y="906"/>
                    </a:lnTo>
                    <a:lnTo>
                      <a:pt x="359" y="905"/>
                    </a:lnTo>
                    <a:lnTo>
                      <a:pt x="361" y="905"/>
                    </a:lnTo>
                    <a:lnTo>
                      <a:pt x="361" y="903"/>
                    </a:lnTo>
                    <a:lnTo>
                      <a:pt x="361" y="901"/>
                    </a:lnTo>
                    <a:lnTo>
                      <a:pt x="361" y="899"/>
                    </a:lnTo>
                    <a:lnTo>
                      <a:pt x="359" y="899"/>
                    </a:lnTo>
                    <a:lnTo>
                      <a:pt x="357" y="899"/>
                    </a:lnTo>
                    <a:lnTo>
                      <a:pt x="357" y="897"/>
                    </a:lnTo>
                    <a:lnTo>
                      <a:pt x="355" y="897"/>
                    </a:lnTo>
                    <a:lnTo>
                      <a:pt x="355" y="895"/>
                    </a:lnTo>
                    <a:lnTo>
                      <a:pt x="355" y="893"/>
                    </a:lnTo>
                    <a:lnTo>
                      <a:pt x="355" y="891"/>
                    </a:lnTo>
                    <a:lnTo>
                      <a:pt x="355" y="889"/>
                    </a:lnTo>
                    <a:lnTo>
                      <a:pt x="355" y="887"/>
                    </a:lnTo>
                    <a:lnTo>
                      <a:pt x="354" y="887"/>
                    </a:lnTo>
                    <a:lnTo>
                      <a:pt x="354" y="885"/>
                    </a:lnTo>
                    <a:lnTo>
                      <a:pt x="354" y="887"/>
                    </a:lnTo>
                    <a:lnTo>
                      <a:pt x="352" y="887"/>
                    </a:lnTo>
                    <a:lnTo>
                      <a:pt x="352" y="889"/>
                    </a:lnTo>
                    <a:lnTo>
                      <a:pt x="350" y="889"/>
                    </a:lnTo>
                    <a:lnTo>
                      <a:pt x="348" y="889"/>
                    </a:lnTo>
                    <a:lnTo>
                      <a:pt x="348" y="891"/>
                    </a:lnTo>
                    <a:lnTo>
                      <a:pt x="346" y="891"/>
                    </a:lnTo>
                    <a:lnTo>
                      <a:pt x="344" y="891"/>
                    </a:lnTo>
                    <a:lnTo>
                      <a:pt x="342" y="891"/>
                    </a:lnTo>
                    <a:lnTo>
                      <a:pt x="342" y="893"/>
                    </a:lnTo>
                    <a:lnTo>
                      <a:pt x="340" y="893"/>
                    </a:lnTo>
                    <a:lnTo>
                      <a:pt x="340" y="895"/>
                    </a:lnTo>
                    <a:lnTo>
                      <a:pt x="340" y="897"/>
                    </a:lnTo>
                    <a:lnTo>
                      <a:pt x="342" y="897"/>
                    </a:lnTo>
                    <a:lnTo>
                      <a:pt x="342" y="899"/>
                    </a:lnTo>
                    <a:lnTo>
                      <a:pt x="342" y="901"/>
                    </a:lnTo>
                    <a:lnTo>
                      <a:pt x="342" y="903"/>
                    </a:lnTo>
                    <a:lnTo>
                      <a:pt x="342" y="905"/>
                    </a:lnTo>
                    <a:lnTo>
                      <a:pt x="342" y="906"/>
                    </a:lnTo>
                    <a:lnTo>
                      <a:pt x="342" y="908"/>
                    </a:lnTo>
                    <a:lnTo>
                      <a:pt x="342" y="910"/>
                    </a:lnTo>
                    <a:lnTo>
                      <a:pt x="342" y="912"/>
                    </a:lnTo>
                    <a:lnTo>
                      <a:pt x="340" y="912"/>
                    </a:lnTo>
                    <a:lnTo>
                      <a:pt x="338" y="912"/>
                    </a:lnTo>
                    <a:lnTo>
                      <a:pt x="336" y="912"/>
                    </a:lnTo>
                    <a:lnTo>
                      <a:pt x="334" y="912"/>
                    </a:lnTo>
                    <a:lnTo>
                      <a:pt x="332" y="912"/>
                    </a:lnTo>
                    <a:lnTo>
                      <a:pt x="332" y="914"/>
                    </a:lnTo>
                    <a:lnTo>
                      <a:pt x="332" y="916"/>
                    </a:lnTo>
                    <a:lnTo>
                      <a:pt x="331" y="916"/>
                    </a:lnTo>
                    <a:lnTo>
                      <a:pt x="331" y="918"/>
                    </a:lnTo>
                    <a:lnTo>
                      <a:pt x="329" y="918"/>
                    </a:lnTo>
                    <a:lnTo>
                      <a:pt x="327" y="918"/>
                    </a:lnTo>
                    <a:lnTo>
                      <a:pt x="327" y="920"/>
                    </a:lnTo>
                    <a:lnTo>
                      <a:pt x="327" y="922"/>
                    </a:lnTo>
                    <a:lnTo>
                      <a:pt x="325" y="922"/>
                    </a:lnTo>
                    <a:lnTo>
                      <a:pt x="323" y="922"/>
                    </a:lnTo>
                    <a:lnTo>
                      <a:pt x="321" y="922"/>
                    </a:lnTo>
                    <a:lnTo>
                      <a:pt x="321" y="920"/>
                    </a:lnTo>
                    <a:lnTo>
                      <a:pt x="321" y="918"/>
                    </a:lnTo>
                    <a:lnTo>
                      <a:pt x="319" y="918"/>
                    </a:lnTo>
                    <a:lnTo>
                      <a:pt x="317" y="918"/>
                    </a:lnTo>
                    <a:lnTo>
                      <a:pt x="317" y="916"/>
                    </a:lnTo>
                    <a:lnTo>
                      <a:pt x="317" y="914"/>
                    </a:lnTo>
                    <a:lnTo>
                      <a:pt x="315" y="914"/>
                    </a:lnTo>
                    <a:lnTo>
                      <a:pt x="315" y="912"/>
                    </a:lnTo>
                    <a:lnTo>
                      <a:pt x="315" y="910"/>
                    </a:lnTo>
                    <a:lnTo>
                      <a:pt x="313" y="910"/>
                    </a:lnTo>
                    <a:lnTo>
                      <a:pt x="311" y="910"/>
                    </a:lnTo>
                    <a:lnTo>
                      <a:pt x="311" y="908"/>
                    </a:lnTo>
                    <a:lnTo>
                      <a:pt x="309" y="908"/>
                    </a:lnTo>
                    <a:lnTo>
                      <a:pt x="309" y="906"/>
                    </a:lnTo>
                    <a:lnTo>
                      <a:pt x="307" y="906"/>
                    </a:lnTo>
                    <a:lnTo>
                      <a:pt x="307" y="905"/>
                    </a:lnTo>
                    <a:lnTo>
                      <a:pt x="306" y="905"/>
                    </a:lnTo>
                    <a:lnTo>
                      <a:pt x="306" y="903"/>
                    </a:lnTo>
                    <a:lnTo>
                      <a:pt x="304" y="903"/>
                    </a:lnTo>
                    <a:lnTo>
                      <a:pt x="302" y="903"/>
                    </a:lnTo>
                    <a:lnTo>
                      <a:pt x="302" y="901"/>
                    </a:lnTo>
                    <a:lnTo>
                      <a:pt x="302" y="899"/>
                    </a:lnTo>
                    <a:lnTo>
                      <a:pt x="300" y="899"/>
                    </a:lnTo>
                    <a:lnTo>
                      <a:pt x="298" y="897"/>
                    </a:lnTo>
                    <a:lnTo>
                      <a:pt x="296" y="897"/>
                    </a:lnTo>
                    <a:lnTo>
                      <a:pt x="296" y="895"/>
                    </a:lnTo>
                    <a:lnTo>
                      <a:pt x="294" y="893"/>
                    </a:lnTo>
                    <a:lnTo>
                      <a:pt x="292" y="891"/>
                    </a:lnTo>
                    <a:lnTo>
                      <a:pt x="292" y="887"/>
                    </a:lnTo>
                    <a:lnTo>
                      <a:pt x="294" y="887"/>
                    </a:lnTo>
                    <a:lnTo>
                      <a:pt x="294" y="885"/>
                    </a:lnTo>
                    <a:lnTo>
                      <a:pt x="294" y="883"/>
                    </a:lnTo>
                    <a:lnTo>
                      <a:pt x="296" y="882"/>
                    </a:lnTo>
                    <a:lnTo>
                      <a:pt x="296" y="880"/>
                    </a:lnTo>
                    <a:lnTo>
                      <a:pt x="298" y="878"/>
                    </a:lnTo>
                    <a:lnTo>
                      <a:pt x="300" y="878"/>
                    </a:lnTo>
                    <a:lnTo>
                      <a:pt x="302" y="876"/>
                    </a:lnTo>
                    <a:lnTo>
                      <a:pt x="304" y="874"/>
                    </a:lnTo>
                    <a:lnTo>
                      <a:pt x="304" y="870"/>
                    </a:lnTo>
                    <a:lnTo>
                      <a:pt x="304" y="866"/>
                    </a:lnTo>
                    <a:lnTo>
                      <a:pt x="304" y="862"/>
                    </a:lnTo>
                    <a:lnTo>
                      <a:pt x="304" y="858"/>
                    </a:lnTo>
                    <a:lnTo>
                      <a:pt x="304" y="853"/>
                    </a:lnTo>
                    <a:lnTo>
                      <a:pt x="302" y="851"/>
                    </a:lnTo>
                    <a:lnTo>
                      <a:pt x="302" y="847"/>
                    </a:lnTo>
                    <a:lnTo>
                      <a:pt x="302" y="841"/>
                    </a:lnTo>
                    <a:lnTo>
                      <a:pt x="304" y="839"/>
                    </a:lnTo>
                    <a:lnTo>
                      <a:pt x="307" y="837"/>
                    </a:lnTo>
                    <a:lnTo>
                      <a:pt x="311" y="835"/>
                    </a:lnTo>
                    <a:lnTo>
                      <a:pt x="313" y="834"/>
                    </a:lnTo>
                    <a:lnTo>
                      <a:pt x="317" y="834"/>
                    </a:lnTo>
                    <a:lnTo>
                      <a:pt x="319" y="832"/>
                    </a:lnTo>
                    <a:lnTo>
                      <a:pt x="321" y="830"/>
                    </a:lnTo>
                    <a:lnTo>
                      <a:pt x="323" y="830"/>
                    </a:lnTo>
                    <a:lnTo>
                      <a:pt x="323" y="828"/>
                    </a:lnTo>
                    <a:lnTo>
                      <a:pt x="325" y="828"/>
                    </a:lnTo>
                    <a:lnTo>
                      <a:pt x="325" y="826"/>
                    </a:lnTo>
                    <a:lnTo>
                      <a:pt x="323" y="824"/>
                    </a:lnTo>
                    <a:lnTo>
                      <a:pt x="321" y="824"/>
                    </a:lnTo>
                    <a:lnTo>
                      <a:pt x="319" y="824"/>
                    </a:lnTo>
                    <a:lnTo>
                      <a:pt x="317" y="822"/>
                    </a:lnTo>
                    <a:lnTo>
                      <a:pt x="317" y="820"/>
                    </a:lnTo>
                    <a:lnTo>
                      <a:pt x="315" y="818"/>
                    </a:lnTo>
                    <a:lnTo>
                      <a:pt x="315" y="816"/>
                    </a:lnTo>
                    <a:lnTo>
                      <a:pt x="315" y="814"/>
                    </a:lnTo>
                    <a:lnTo>
                      <a:pt x="315" y="812"/>
                    </a:lnTo>
                    <a:lnTo>
                      <a:pt x="315" y="810"/>
                    </a:lnTo>
                    <a:lnTo>
                      <a:pt x="315" y="809"/>
                    </a:lnTo>
                    <a:lnTo>
                      <a:pt x="315" y="807"/>
                    </a:lnTo>
                    <a:lnTo>
                      <a:pt x="315" y="805"/>
                    </a:lnTo>
                    <a:lnTo>
                      <a:pt x="313" y="807"/>
                    </a:lnTo>
                    <a:lnTo>
                      <a:pt x="313" y="805"/>
                    </a:lnTo>
                    <a:lnTo>
                      <a:pt x="311" y="805"/>
                    </a:lnTo>
                    <a:lnTo>
                      <a:pt x="311" y="803"/>
                    </a:lnTo>
                    <a:lnTo>
                      <a:pt x="311" y="799"/>
                    </a:lnTo>
                    <a:lnTo>
                      <a:pt x="313" y="795"/>
                    </a:lnTo>
                    <a:lnTo>
                      <a:pt x="313" y="793"/>
                    </a:lnTo>
                    <a:lnTo>
                      <a:pt x="313" y="791"/>
                    </a:lnTo>
                    <a:lnTo>
                      <a:pt x="311" y="789"/>
                    </a:lnTo>
                    <a:lnTo>
                      <a:pt x="311" y="787"/>
                    </a:lnTo>
                    <a:lnTo>
                      <a:pt x="311" y="786"/>
                    </a:lnTo>
                    <a:lnTo>
                      <a:pt x="311" y="784"/>
                    </a:lnTo>
                    <a:lnTo>
                      <a:pt x="313" y="784"/>
                    </a:lnTo>
                    <a:lnTo>
                      <a:pt x="313" y="782"/>
                    </a:lnTo>
                    <a:lnTo>
                      <a:pt x="313" y="778"/>
                    </a:lnTo>
                    <a:lnTo>
                      <a:pt x="313" y="776"/>
                    </a:lnTo>
                    <a:lnTo>
                      <a:pt x="313" y="774"/>
                    </a:lnTo>
                    <a:lnTo>
                      <a:pt x="313" y="772"/>
                    </a:lnTo>
                    <a:lnTo>
                      <a:pt x="311" y="772"/>
                    </a:lnTo>
                    <a:lnTo>
                      <a:pt x="311" y="770"/>
                    </a:lnTo>
                    <a:lnTo>
                      <a:pt x="309" y="770"/>
                    </a:lnTo>
                    <a:lnTo>
                      <a:pt x="309" y="768"/>
                    </a:lnTo>
                    <a:lnTo>
                      <a:pt x="309" y="766"/>
                    </a:lnTo>
                    <a:lnTo>
                      <a:pt x="309" y="764"/>
                    </a:lnTo>
                    <a:lnTo>
                      <a:pt x="307" y="762"/>
                    </a:lnTo>
                    <a:lnTo>
                      <a:pt x="307" y="761"/>
                    </a:lnTo>
                    <a:lnTo>
                      <a:pt x="307" y="759"/>
                    </a:lnTo>
                    <a:lnTo>
                      <a:pt x="306" y="759"/>
                    </a:lnTo>
                    <a:lnTo>
                      <a:pt x="304" y="759"/>
                    </a:lnTo>
                    <a:lnTo>
                      <a:pt x="302" y="757"/>
                    </a:lnTo>
                    <a:lnTo>
                      <a:pt x="302" y="755"/>
                    </a:lnTo>
                    <a:lnTo>
                      <a:pt x="300" y="755"/>
                    </a:lnTo>
                    <a:lnTo>
                      <a:pt x="300" y="753"/>
                    </a:lnTo>
                    <a:lnTo>
                      <a:pt x="298" y="753"/>
                    </a:lnTo>
                    <a:lnTo>
                      <a:pt x="298" y="751"/>
                    </a:lnTo>
                    <a:lnTo>
                      <a:pt x="298" y="749"/>
                    </a:lnTo>
                    <a:lnTo>
                      <a:pt x="296" y="747"/>
                    </a:lnTo>
                    <a:lnTo>
                      <a:pt x="294" y="747"/>
                    </a:lnTo>
                    <a:lnTo>
                      <a:pt x="294" y="745"/>
                    </a:lnTo>
                    <a:lnTo>
                      <a:pt x="294" y="743"/>
                    </a:lnTo>
                    <a:lnTo>
                      <a:pt x="292" y="743"/>
                    </a:lnTo>
                    <a:lnTo>
                      <a:pt x="292" y="741"/>
                    </a:lnTo>
                    <a:lnTo>
                      <a:pt x="292" y="739"/>
                    </a:lnTo>
                    <a:lnTo>
                      <a:pt x="290" y="739"/>
                    </a:lnTo>
                    <a:lnTo>
                      <a:pt x="290" y="738"/>
                    </a:lnTo>
                    <a:lnTo>
                      <a:pt x="288" y="739"/>
                    </a:lnTo>
                    <a:lnTo>
                      <a:pt x="286" y="738"/>
                    </a:lnTo>
                    <a:lnTo>
                      <a:pt x="284" y="738"/>
                    </a:lnTo>
                    <a:lnTo>
                      <a:pt x="284" y="736"/>
                    </a:lnTo>
                    <a:lnTo>
                      <a:pt x="284" y="734"/>
                    </a:lnTo>
                    <a:lnTo>
                      <a:pt x="283" y="734"/>
                    </a:lnTo>
                    <a:lnTo>
                      <a:pt x="283" y="732"/>
                    </a:lnTo>
                    <a:lnTo>
                      <a:pt x="281" y="732"/>
                    </a:lnTo>
                    <a:lnTo>
                      <a:pt x="279" y="734"/>
                    </a:lnTo>
                    <a:lnTo>
                      <a:pt x="277" y="734"/>
                    </a:lnTo>
                    <a:lnTo>
                      <a:pt x="277" y="732"/>
                    </a:lnTo>
                    <a:lnTo>
                      <a:pt x="275" y="732"/>
                    </a:lnTo>
                    <a:lnTo>
                      <a:pt x="273" y="732"/>
                    </a:lnTo>
                    <a:lnTo>
                      <a:pt x="273" y="730"/>
                    </a:lnTo>
                    <a:lnTo>
                      <a:pt x="273" y="728"/>
                    </a:lnTo>
                    <a:lnTo>
                      <a:pt x="273" y="726"/>
                    </a:lnTo>
                    <a:lnTo>
                      <a:pt x="271" y="726"/>
                    </a:lnTo>
                    <a:lnTo>
                      <a:pt x="269" y="726"/>
                    </a:lnTo>
                    <a:lnTo>
                      <a:pt x="269" y="724"/>
                    </a:lnTo>
                    <a:lnTo>
                      <a:pt x="267" y="724"/>
                    </a:lnTo>
                    <a:lnTo>
                      <a:pt x="265" y="724"/>
                    </a:lnTo>
                    <a:lnTo>
                      <a:pt x="265" y="722"/>
                    </a:lnTo>
                    <a:lnTo>
                      <a:pt x="263" y="722"/>
                    </a:lnTo>
                    <a:lnTo>
                      <a:pt x="263" y="720"/>
                    </a:lnTo>
                    <a:lnTo>
                      <a:pt x="261" y="720"/>
                    </a:lnTo>
                    <a:lnTo>
                      <a:pt x="261" y="722"/>
                    </a:lnTo>
                    <a:lnTo>
                      <a:pt x="261" y="720"/>
                    </a:lnTo>
                    <a:lnTo>
                      <a:pt x="259" y="720"/>
                    </a:lnTo>
                    <a:lnTo>
                      <a:pt x="259" y="718"/>
                    </a:lnTo>
                    <a:lnTo>
                      <a:pt x="258" y="718"/>
                    </a:lnTo>
                    <a:lnTo>
                      <a:pt x="259" y="718"/>
                    </a:lnTo>
                    <a:lnTo>
                      <a:pt x="259" y="716"/>
                    </a:lnTo>
                    <a:lnTo>
                      <a:pt x="258" y="716"/>
                    </a:lnTo>
                    <a:lnTo>
                      <a:pt x="256" y="716"/>
                    </a:lnTo>
                    <a:lnTo>
                      <a:pt x="254" y="716"/>
                    </a:lnTo>
                    <a:lnTo>
                      <a:pt x="254" y="714"/>
                    </a:lnTo>
                    <a:lnTo>
                      <a:pt x="256" y="714"/>
                    </a:lnTo>
                    <a:lnTo>
                      <a:pt x="256" y="713"/>
                    </a:lnTo>
                    <a:lnTo>
                      <a:pt x="256" y="711"/>
                    </a:lnTo>
                    <a:lnTo>
                      <a:pt x="254" y="711"/>
                    </a:lnTo>
                    <a:lnTo>
                      <a:pt x="254" y="713"/>
                    </a:lnTo>
                    <a:lnTo>
                      <a:pt x="252" y="713"/>
                    </a:lnTo>
                    <a:lnTo>
                      <a:pt x="252" y="714"/>
                    </a:lnTo>
                    <a:lnTo>
                      <a:pt x="252" y="713"/>
                    </a:lnTo>
                    <a:lnTo>
                      <a:pt x="250" y="713"/>
                    </a:lnTo>
                    <a:lnTo>
                      <a:pt x="248" y="713"/>
                    </a:lnTo>
                    <a:lnTo>
                      <a:pt x="250" y="713"/>
                    </a:lnTo>
                    <a:lnTo>
                      <a:pt x="250" y="714"/>
                    </a:lnTo>
                    <a:lnTo>
                      <a:pt x="248" y="714"/>
                    </a:lnTo>
                    <a:lnTo>
                      <a:pt x="246" y="714"/>
                    </a:lnTo>
                    <a:lnTo>
                      <a:pt x="244" y="714"/>
                    </a:lnTo>
                    <a:lnTo>
                      <a:pt x="242" y="714"/>
                    </a:lnTo>
                    <a:lnTo>
                      <a:pt x="242" y="713"/>
                    </a:lnTo>
                    <a:lnTo>
                      <a:pt x="242" y="711"/>
                    </a:lnTo>
                    <a:lnTo>
                      <a:pt x="242" y="709"/>
                    </a:lnTo>
                    <a:lnTo>
                      <a:pt x="242" y="707"/>
                    </a:lnTo>
                    <a:lnTo>
                      <a:pt x="242" y="705"/>
                    </a:lnTo>
                    <a:lnTo>
                      <a:pt x="240" y="705"/>
                    </a:lnTo>
                    <a:lnTo>
                      <a:pt x="238" y="705"/>
                    </a:lnTo>
                    <a:lnTo>
                      <a:pt x="238" y="703"/>
                    </a:lnTo>
                    <a:lnTo>
                      <a:pt x="236" y="703"/>
                    </a:lnTo>
                    <a:lnTo>
                      <a:pt x="236" y="701"/>
                    </a:lnTo>
                    <a:lnTo>
                      <a:pt x="236" y="699"/>
                    </a:lnTo>
                    <a:lnTo>
                      <a:pt x="235" y="699"/>
                    </a:lnTo>
                    <a:lnTo>
                      <a:pt x="235" y="697"/>
                    </a:lnTo>
                    <a:lnTo>
                      <a:pt x="233" y="697"/>
                    </a:lnTo>
                    <a:lnTo>
                      <a:pt x="233" y="695"/>
                    </a:lnTo>
                    <a:lnTo>
                      <a:pt x="233" y="693"/>
                    </a:lnTo>
                    <a:lnTo>
                      <a:pt x="231" y="693"/>
                    </a:lnTo>
                    <a:lnTo>
                      <a:pt x="231" y="691"/>
                    </a:lnTo>
                    <a:lnTo>
                      <a:pt x="229" y="691"/>
                    </a:lnTo>
                    <a:lnTo>
                      <a:pt x="229" y="690"/>
                    </a:lnTo>
                    <a:lnTo>
                      <a:pt x="231" y="690"/>
                    </a:lnTo>
                    <a:lnTo>
                      <a:pt x="229" y="688"/>
                    </a:lnTo>
                    <a:lnTo>
                      <a:pt x="231" y="688"/>
                    </a:lnTo>
                    <a:lnTo>
                      <a:pt x="233" y="688"/>
                    </a:lnTo>
                    <a:lnTo>
                      <a:pt x="233" y="686"/>
                    </a:lnTo>
                    <a:lnTo>
                      <a:pt x="235" y="686"/>
                    </a:lnTo>
                    <a:lnTo>
                      <a:pt x="235" y="688"/>
                    </a:lnTo>
                    <a:lnTo>
                      <a:pt x="235" y="686"/>
                    </a:lnTo>
                    <a:lnTo>
                      <a:pt x="236" y="686"/>
                    </a:lnTo>
                    <a:lnTo>
                      <a:pt x="236" y="684"/>
                    </a:lnTo>
                    <a:lnTo>
                      <a:pt x="238" y="682"/>
                    </a:lnTo>
                    <a:lnTo>
                      <a:pt x="240" y="682"/>
                    </a:lnTo>
                    <a:lnTo>
                      <a:pt x="240" y="680"/>
                    </a:lnTo>
                    <a:lnTo>
                      <a:pt x="238" y="680"/>
                    </a:lnTo>
                    <a:lnTo>
                      <a:pt x="238" y="678"/>
                    </a:lnTo>
                    <a:lnTo>
                      <a:pt x="236" y="678"/>
                    </a:lnTo>
                    <a:lnTo>
                      <a:pt x="236" y="676"/>
                    </a:lnTo>
                    <a:lnTo>
                      <a:pt x="236" y="674"/>
                    </a:lnTo>
                    <a:lnTo>
                      <a:pt x="238" y="674"/>
                    </a:lnTo>
                    <a:lnTo>
                      <a:pt x="238" y="676"/>
                    </a:lnTo>
                    <a:lnTo>
                      <a:pt x="240" y="676"/>
                    </a:lnTo>
                    <a:lnTo>
                      <a:pt x="240" y="674"/>
                    </a:lnTo>
                    <a:lnTo>
                      <a:pt x="242" y="674"/>
                    </a:lnTo>
                    <a:lnTo>
                      <a:pt x="244" y="674"/>
                    </a:lnTo>
                    <a:lnTo>
                      <a:pt x="244" y="672"/>
                    </a:lnTo>
                    <a:lnTo>
                      <a:pt x="246" y="672"/>
                    </a:lnTo>
                    <a:lnTo>
                      <a:pt x="246" y="670"/>
                    </a:lnTo>
                    <a:lnTo>
                      <a:pt x="248" y="670"/>
                    </a:lnTo>
                    <a:lnTo>
                      <a:pt x="248" y="668"/>
                    </a:lnTo>
                    <a:lnTo>
                      <a:pt x="248" y="670"/>
                    </a:lnTo>
                    <a:lnTo>
                      <a:pt x="250" y="670"/>
                    </a:lnTo>
                    <a:lnTo>
                      <a:pt x="250" y="668"/>
                    </a:lnTo>
                    <a:lnTo>
                      <a:pt x="252" y="668"/>
                    </a:lnTo>
                    <a:lnTo>
                      <a:pt x="254" y="670"/>
                    </a:lnTo>
                    <a:lnTo>
                      <a:pt x="256" y="668"/>
                    </a:lnTo>
                    <a:lnTo>
                      <a:pt x="256" y="670"/>
                    </a:lnTo>
                    <a:lnTo>
                      <a:pt x="258" y="672"/>
                    </a:lnTo>
                    <a:lnTo>
                      <a:pt x="259" y="672"/>
                    </a:lnTo>
                    <a:lnTo>
                      <a:pt x="259" y="670"/>
                    </a:lnTo>
                    <a:lnTo>
                      <a:pt x="259" y="668"/>
                    </a:lnTo>
                    <a:lnTo>
                      <a:pt x="261" y="668"/>
                    </a:lnTo>
                    <a:lnTo>
                      <a:pt x="263" y="668"/>
                    </a:lnTo>
                    <a:lnTo>
                      <a:pt x="265" y="668"/>
                    </a:lnTo>
                    <a:lnTo>
                      <a:pt x="267" y="668"/>
                    </a:lnTo>
                    <a:lnTo>
                      <a:pt x="269" y="668"/>
                    </a:lnTo>
                    <a:lnTo>
                      <a:pt x="271" y="668"/>
                    </a:lnTo>
                    <a:lnTo>
                      <a:pt x="273" y="668"/>
                    </a:lnTo>
                    <a:lnTo>
                      <a:pt x="275" y="668"/>
                    </a:lnTo>
                    <a:lnTo>
                      <a:pt x="275" y="670"/>
                    </a:lnTo>
                    <a:lnTo>
                      <a:pt x="275" y="672"/>
                    </a:lnTo>
                    <a:lnTo>
                      <a:pt x="277" y="672"/>
                    </a:lnTo>
                    <a:lnTo>
                      <a:pt x="279" y="672"/>
                    </a:lnTo>
                    <a:lnTo>
                      <a:pt x="279" y="670"/>
                    </a:lnTo>
                    <a:lnTo>
                      <a:pt x="279" y="668"/>
                    </a:lnTo>
                    <a:lnTo>
                      <a:pt x="279" y="666"/>
                    </a:lnTo>
                    <a:lnTo>
                      <a:pt x="279" y="665"/>
                    </a:lnTo>
                    <a:lnTo>
                      <a:pt x="279" y="663"/>
                    </a:lnTo>
                    <a:lnTo>
                      <a:pt x="281" y="663"/>
                    </a:lnTo>
                    <a:lnTo>
                      <a:pt x="281" y="661"/>
                    </a:lnTo>
                    <a:lnTo>
                      <a:pt x="283" y="661"/>
                    </a:lnTo>
                    <a:lnTo>
                      <a:pt x="284" y="661"/>
                    </a:lnTo>
                    <a:lnTo>
                      <a:pt x="284" y="659"/>
                    </a:lnTo>
                    <a:lnTo>
                      <a:pt x="284" y="657"/>
                    </a:lnTo>
                    <a:lnTo>
                      <a:pt x="286" y="657"/>
                    </a:lnTo>
                    <a:lnTo>
                      <a:pt x="286" y="655"/>
                    </a:lnTo>
                    <a:lnTo>
                      <a:pt x="288" y="655"/>
                    </a:lnTo>
                    <a:lnTo>
                      <a:pt x="288" y="653"/>
                    </a:lnTo>
                    <a:lnTo>
                      <a:pt x="286" y="653"/>
                    </a:lnTo>
                    <a:lnTo>
                      <a:pt x="286" y="651"/>
                    </a:lnTo>
                    <a:lnTo>
                      <a:pt x="288" y="651"/>
                    </a:lnTo>
                    <a:lnTo>
                      <a:pt x="288" y="649"/>
                    </a:lnTo>
                    <a:lnTo>
                      <a:pt x="288" y="647"/>
                    </a:lnTo>
                    <a:lnTo>
                      <a:pt x="288" y="645"/>
                    </a:lnTo>
                    <a:lnTo>
                      <a:pt x="288" y="643"/>
                    </a:lnTo>
                    <a:lnTo>
                      <a:pt x="288" y="642"/>
                    </a:lnTo>
                    <a:lnTo>
                      <a:pt x="288" y="640"/>
                    </a:lnTo>
                    <a:lnTo>
                      <a:pt x="290" y="640"/>
                    </a:lnTo>
                    <a:lnTo>
                      <a:pt x="290" y="642"/>
                    </a:lnTo>
                    <a:lnTo>
                      <a:pt x="292" y="642"/>
                    </a:lnTo>
                    <a:lnTo>
                      <a:pt x="294" y="642"/>
                    </a:lnTo>
                    <a:lnTo>
                      <a:pt x="294" y="643"/>
                    </a:lnTo>
                    <a:lnTo>
                      <a:pt x="296" y="643"/>
                    </a:lnTo>
                    <a:lnTo>
                      <a:pt x="296" y="645"/>
                    </a:lnTo>
                    <a:lnTo>
                      <a:pt x="296" y="643"/>
                    </a:lnTo>
                    <a:lnTo>
                      <a:pt x="298" y="643"/>
                    </a:lnTo>
                    <a:lnTo>
                      <a:pt x="300" y="645"/>
                    </a:lnTo>
                    <a:lnTo>
                      <a:pt x="300" y="643"/>
                    </a:lnTo>
                    <a:lnTo>
                      <a:pt x="302" y="643"/>
                    </a:lnTo>
                    <a:lnTo>
                      <a:pt x="302" y="642"/>
                    </a:lnTo>
                    <a:lnTo>
                      <a:pt x="302" y="640"/>
                    </a:lnTo>
                    <a:lnTo>
                      <a:pt x="304" y="638"/>
                    </a:lnTo>
                    <a:lnTo>
                      <a:pt x="304" y="636"/>
                    </a:lnTo>
                    <a:lnTo>
                      <a:pt x="306" y="636"/>
                    </a:lnTo>
                    <a:lnTo>
                      <a:pt x="306" y="634"/>
                    </a:lnTo>
                    <a:lnTo>
                      <a:pt x="307" y="634"/>
                    </a:lnTo>
                    <a:lnTo>
                      <a:pt x="307" y="632"/>
                    </a:lnTo>
                    <a:lnTo>
                      <a:pt x="307" y="630"/>
                    </a:lnTo>
                    <a:lnTo>
                      <a:pt x="307" y="628"/>
                    </a:lnTo>
                    <a:lnTo>
                      <a:pt x="309" y="626"/>
                    </a:lnTo>
                    <a:lnTo>
                      <a:pt x="309" y="624"/>
                    </a:lnTo>
                    <a:lnTo>
                      <a:pt x="309" y="622"/>
                    </a:lnTo>
                    <a:lnTo>
                      <a:pt x="309" y="620"/>
                    </a:lnTo>
                    <a:lnTo>
                      <a:pt x="309" y="618"/>
                    </a:lnTo>
                    <a:lnTo>
                      <a:pt x="307" y="618"/>
                    </a:lnTo>
                    <a:lnTo>
                      <a:pt x="307" y="617"/>
                    </a:lnTo>
                    <a:lnTo>
                      <a:pt x="306" y="615"/>
                    </a:lnTo>
                    <a:lnTo>
                      <a:pt x="304" y="613"/>
                    </a:lnTo>
                    <a:lnTo>
                      <a:pt x="304" y="611"/>
                    </a:lnTo>
                    <a:lnTo>
                      <a:pt x="302" y="611"/>
                    </a:lnTo>
                    <a:lnTo>
                      <a:pt x="302" y="613"/>
                    </a:lnTo>
                    <a:lnTo>
                      <a:pt x="300" y="613"/>
                    </a:lnTo>
                    <a:lnTo>
                      <a:pt x="300" y="611"/>
                    </a:lnTo>
                    <a:lnTo>
                      <a:pt x="302" y="609"/>
                    </a:lnTo>
                    <a:lnTo>
                      <a:pt x="302" y="607"/>
                    </a:lnTo>
                    <a:lnTo>
                      <a:pt x="300" y="607"/>
                    </a:lnTo>
                    <a:lnTo>
                      <a:pt x="300" y="605"/>
                    </a:lnTo>
                    <a:lnTo>
                      <a:pt x="300" y="603"/>
                    </a:lnTo>
                    <a:lnTo>
                      <a:pt x="302" y="603"/>
                    </a:lnTo>
                    <a:lnTo>
                      <a:pt x="302" y="601"/>
                    </a:lnTo>
                    <a:lnTo>
                      <a:pt x="300" y="601"/>
                    </a:lnTo>
                    <a:lnTo>
                      <a:pt x="302" y="601"/>
                    </a:lnTo>
                    <a:lnTo>
                      <a:pt x="300" y="601"/>
                    </a:lnTo>
                    <a:lnTo>
                      <a:pt x="300" y="599"/>
                    </a:lnTo>
                    <a:lnTo>
                      <a:pt x="298" y="599"/>
                    </a:lnTo>
                    <a:lnTo>
                      <a:pt x="298" y="597"/>
                    </a:lnTo>
                    <a:lnTo>
                      <a:pt x="300" y="597"/>
                    </a:lnTo>
                    <a:lnTo>
                      <a:pt x="300" y="595"/>
                    </a:lnTo>
                    <a:lnTo>
                      <a:pt x="300" y="594"/>
                    </a:lnTo>
                    <a:lnTo>
                      <a:pt x="300" y="592"/>
                    </a:lnTo>
                    <a:lnTo>
                      <a:pt x="298" y="592"/>
                    </a:lnTo>
                    <a:lnTo>
                      <a:pt x="296" y="592"/>
                    </a:lnTo>
                    <a:lnTo>
                      <a:pt x="296" y="590"/>
                    </a:lnTo>
                    <a:lnTo>
                      <a:pt x="294" y="590"/>
                    </a:lnTo>
                    <a:lnTo>
                      <a:pt x="292" y="590"/>
                    </a:lnTo>
                    <a:lnTo>
                      <a:pt x="292" y="588"/>
                    </a:lnTo>
                    <a:lnTo>
                      <a:pt x="294" y="586"/>
                    </a:lnTo>
                    <a:lnTo>
                      <a:pt x="294" y="584"/>
                    </a:lnTo>
                    <a:lnTo>
                      <a:pt x="294" y="582"/>
                    </a:lnTo>
                    <a:lnTo>
                      <a:pt x="294" y="580"/>
                    </a:lnTo>
                    <a:lnTo>
                      <a:pt x="294" y="578"/>
                    </a:lnTo>
                    <a:lnTo>
                      <a:pt x="294" y="576"/>
                    </a:lnTo>
                    <a:lnTo>
                      <a:pt x="294" y="574"/>
                    </a:lnTo>
                    <a:lnTo>
                      <a:pt x="292" y="574"/>
                    </a:lnTo>
                    <a:lnTo>
                      <a:pt x="292" y="572"/>
                    </a:lnTo>
                    <a:lnTo>
                      <a:pt x="292" y="570"/>
                    </a:lnTo>
                    <a:lnTo>
                      <a:pt x="294" y="570"/>
                    </a:lnTo>
                    <a:lnTo>
                      <a:pt x="294" y="569"/>
                    </a:lnTo>
                    <a:lnTo>
                      <a:pt x="294" y="567"/>
                    </a:lnTo>
                    <a:lnTo>
                      <a:pt x="292" y="567"/>
                    </a:lnTo>
                    <a:lnTo>
                      <a:pt x="292" y="565"/>
                    </a:lnTo>
                    <a:lnTo>
                      <a:pt x="294" y="565"/>
                    </a:lnTo>
                    <a:lnTo>
                      <a:pt x="294" y="563"/>
                    </a:lnTo>
                    <a:lnTo>
                      <a:pt x="292" y="561"/>
                    </a:lnTo>
                    <a:lnTo>
                      <a:pt x="292" y="559"/>
                    </a:lnTo>
                    <a:lnTo>
                      <a:pt x="292" y="557"/>
                    </a:lnTo>
                    <a:lnTo>
                      <a:pt x="290" y="557"/>
                    </a:lnTo>
                    <a:lnTo>
                      <a:pt x="290" y="555"/>
                    </a:lnTo>
                    <a:lnTo>
                      <a:pt x="290" y="553"/>
                    </a:lnTo>
                    <a:lnTo>
                      <a:pt x="290" y="551"/>
                    </a:lnTo>
                    <a:lnTo>
                      <a:pt x="292" y="551"/>
                    </a:lnTo>
                    <a:lnTo>
                      <a:pt x="292" y="549"/>
                    </a:lnTo>
                    <a:lnTo>
                      <a:pt x="292" y="547"/>
                    </a:lnTo>
                    <a:lnTo>
                      <a:pt x="290" y="547"/>
                    </a:lnTo>
                    <a:lnTo>
                      <a:pt x="290" y="545"/>
                    </a:lnTo>
                    <a:lnTo>
                      <a:pt x="288" y="545"/>
                    </a:lnTo>
                    <a:lnTo>
                      <a:pt x="290" y="544"/>
                    </a:lnTo>
                    <a:lnTo>
                      <a:pt x="292" y="544"/>
                    </a:lnTo>
                    <a:lnTo>
                      <a:pt x="294" y="544"/>
                    </a:lnTo>
                    <a:lnTo>
                      <a:pt x="296" y="542"/>
                    </a:lnTo>
                    <a:lnTo>
                      <a:pt x="298" y="542"/>
                    </a:lnTo>
                    <a:lnTo>
                      <a:pt x="298" y="540"/>
                    </a:lnTo>
                    <a:lnTo>
                      <a:pt x="298" y="542"/>
                    </a:lnTo>
                    <a:lnTo>
                      <a:pt x="300" y="542"/>
                    </a:lnTo>
                    <a:lnTo>
                      <a:pt x="300" y="540"/>
                    </a:lnTo>
                    <a:lnTo>
                      <a:pt x="298" y="540"/>
                    </a:lnTo>
                    <a:lnTo>
                      <a:pt x="298" y="538"/>
                    </a:lnTo>
                    <a:lnTo>
                      <a:pt x="300" y="538"/>
                    </a:lnTo>
                    <a:lnTo>
                      <a:pt x="300" y="536"/>
                    </a:lnTo>
                    <a:lnTo>
                      <a:pt x="302" y="536"/>
                    </a:lnTo>
                    <a:lnTo>
                      <a:pt x="302" y="534"/>
                    </a:lnTo>
                    <a:lnTo>
                      <a:pt x="304" y="534"/>
                    </a:lnTo>
                    <a:lnTo>
                      <a:pt x="306" y="534"/>
                    </a:lnTo>
                    <a:lnTo>
                      <a:pt x="307" y="534"/>
                    </a:lnTo>
                    <a:lnTo>
                      <a:pt x="307" y="532"/>
                    </a:lnTo>
                    <a:lnTo>
                      <a:pt x="306" y="530"/>
                    </a:lnTo>
                    <a:lnTo>
                      <a:pt x="306" y="528"/>
                    </a:lnTo>
                    <a:lnTo>
                      <a:pt x="304" y="528"/>
                    </a:lnTo>
                    <a:lnTo>
                      <a:pt x="304" y="526"/>
                    </a:lnTo>
                    <a:lnTo>
                      <a:pt x="302" y="526"/>
                    </a:lnTo>
                    <a:lnTo>
                      <a:pt x="302" y="524"/>
                    </a:lnTo>
                    <a:lnTo>
                      <a:pt x="300" y="524"/>
                    </a:lnTo>
                    <a:lnTo>
                      <a:pt x="298" y="524"/>
                    </a:lnTo>
                    <a:lnTo>
                      <a:pt x="298" y="522"/>
                    </a:lnTo>
                    <a:lnTo>
                      <a:pt x="296" y="522"/>
                    </a:lnTo>
                    <a:lnTo>
                      <a:pt x="296" y="521"/>
                    </a:lnTo>
                    <a:lnTo>
                      <a:pt x="296" y="519"/>
                    </a:lnTo>
                    <a:lnTo>
                      <a:pt x="296" y="517"/>
                    </a:lnTo>
                    <a:lnTo>
                      <a:pt x="298" y="517"/>
                    </a:lnTo>
                    <a:lnTo>
                      <a:pt x="298" y="515"/>
                    </a:lnTo>
                    <a:lnTo>
                      <a:pt x="298" y="513"/>
                    </a:lnTo>
                    <a:lnTo>
                      <a:pt x="296" y="513"/>
                    </a:lnTo>
                    <a:lnTo>
                      <a:pt x="296" y="515"/>
                    </a:lnTo>
                    <a:lnTo>
                      <a:pt x="294" y="513"/>
                    </a:lnTo>
                    <a:lnTo>
                      <a:pt x="292" y="513"/>
                    </a:lnTo>
                    <a:lnTo>
                      <a:pt x="292" y="511"/>
                    </a:lnTo>
                    <a:lnTo>
                      <a:pt x="294" y="511"/>
                    </a:lnTo>
                    <a:lnTo>
                      <a:pt x="292" y="511"/>
                    </a:lnTo>
                    <a:lnTo>
                      <a:pt x="292" y="509"/>
                    </a:lnTo>
                    <a:lnTo>
                      <a:pt x="292" y="507"/>
                    </a:lnTo>
                    <a:lnTo>
                      <a:pt x="292" y="505"/>
                    </a:lnTo>
                    <a:lnTo>
                      <a:pt x="290" y="505"/>
                    </a:lnTo>
                    <a:lnTo>
                      <a:pt x="290" y="503"/>
                    </a:lnTo>
                    <a:lnTo>
                      <a:pt x="288" y="501"/>
                    </a:lnTo>
                    <a:lnTo>
                      <a:pt x="290" y="501"/>
                    </a:lnTo>
                    <a:lnTo>
                      <a:pt x="290" y="499"/>
                    </a:lnTo>
                    <a:lnTo>
                      <a:pt x="288" y="499"/>
                    </a:lnTo>
                    <a:lnTo>
                      <a:pt x="286" y="499"/>
                    </a:lnTo>
                    <a:lnTo>
                      <a:pt x="284" y="499"/>
                    </a:lnTo>
                    <a:lnTo>
                      <a:pt x="284" y="497"/>
                    </a:lnTo>
                    <a:lnTo>
                      <a:pt x="286" y="497"/>
                    </a:lnTo>
                    <a:lnTo>
                      <a:pt x="284" y="497"/>
                    </a:lnTo>
                    <a:lnTo>
                      <a:pt x="284" y="496"/>
                    </a:lnTo>
                    <a:lnTo>
                      <a:pt x="284" y="494"/>
                    </a:lnTo>
                    <a:lnTo>
                      <a:pt x="283" y="494"/>
                    </a:lnTo>
                    <a:lnTo>
                      <a:pt x="283" y="492"/>
                    </a:lnTo>
                    <a:lnTo>
                      <a:pt x="283" y="490"/>
                    </a:lnTo>
                    <a:lnTo>
                      <a:pt x="283" y="488"/>
                    </a:lnTo>
                    <a:lnTo>
                      <a:pt x="281" y="488"/>
                    </a:lnTo>
                    <a:lnTo>
                      <a:pt x="281" y="486"/>
                    </a:lnTo>
                    <a:lnTo>
                      <a:pt x="279" y="486"/>
                    </a:lnTo>
                    <a:lnTo>
                      <a:pt x="279" y="484"/>
                    </a:lnTo>
                    <a:lnTo>
                      <a:pt x="277" y="484"/>
                    </a:lnTo>
                    <a:lnTo>
                      <a:pt x="275" y="482"/>
                    </a:lnTo>
                    <a:lnTo>
                      <a:pt x="273" y="482"/>
                    </a:lnTo>
                    <a:lnTo>
                      <a:pt x="273" y="480"/>
                    </a:lnTo>
                    <a:lnTo>
                      <a:pt x="273" y="478"/>
                    </a:lnTo>
                    <a:lnTo>
                      <a:pt x="271" y="478"/>
                    </a:lnTo>
                    <a:lnTo>
                      <a:pt x="269" y="478"/>
                    </a:lnTo>
                    <a:lnTo>
                      <a:pt x="267" y="478"/>
                    </a:lnTo>
                    <a:lnTo>
                      <a:pt x="265" y="478"/>
                    </a:lnTo>
                    <a:lnTo>
                      <a:pt x="263" y="478"/>
                    </a:lnTo>
                    <a:lnTo>
                      <a:pt x="261" y="478"/>
                    </a:lnTo>
                    <a:lnTo>
                      <a:pt x="259" y="478"/>
                    </a:lnTo>
                    <a:lnTo>
                      <a:pt x="259" y="476"/>
                    </a:lnTo>
                    <a:lnTo>
                      <a:pt x="258" y="476"/>
                    </a:lnTo>
                    <a:lnTo>
                      <a:pt x="256" y="476"/>
                    </a:lnTo>
                    <a:lnTo>
                      <a:pt x="256" y="474"/>
                    </a:lnTo>
                    <a:lnTo>
                      <a:pt x="254" y="474"/>
                    </a:lnTo>
                    <a:lnTo>
                      <a:pt x="254" y="473"/>
                    </a:lnTo>
                    <a:lnTo>
                      <a:pt x="252" y="473"/>
                    </a:lnTo>
                    <a:lnTo>
                      <a:pt x="252" y="471"/>
                    </a:lnTo>
                    <a:lnTo>
                      <a:pt x="252" y="469"/>
                    </a:lnTo>
                    <a:lnTo>
                      <a:pt x="250" y="469"/>
                    </a:lnTo>
                    <a:lnTo>
                      <a:pt x="248" y="469"/>
                    </a:lnTo>
                    <a:lnTo>
                      <a:pt x="248" y="471"/>
                    </a:lnTo>
                    <a:lnTo>
                      <a:pt x="246" y="471"/>
                    </a:lnTo>
                    <a:lnTo>
                      <a:pt x="244" y="471"/>
                    </a:lnTo>
                    <a:lnTo>
                      <a:pt x="242" y="471"/>
                    </a:lnTo>
                    <a:lnTo>
                      <a:pt x="242" y="469"/>
                    </a:lnTo>
                    <a:lnTo>
                      <a:pt x="240" y="469"/>
                    </a:lnTo>
                    <a:lnTo>
                      <a:pt x="240" y="467"/>
                    </a:lnTo>
                    <a:lnTo>
                      <a:pt x="238" y="467"/>
                    </a:lnTo>
                    <a:lnTo>
                      <a:pt x="236" y="467"/>
                    </a:lnTo>
                    <a:lnTo>
                      <a:pt x="235" y="467"/>
                    </a:lnTo>
                    <a:lnTo>
                      <a:pt x="235" y="465"/>
                    </a:lnTo>
                    <a:lnTo>
                      <a:pt x="233" y="465"/>
                    </a:lnTo>
                    <a:lnTo>
                      <a:pt x="231" y="465"/>
                    </a:lnTo>
                    <a:lnTo>
                      <a:pt x="231" y="463"/>
                    </a:lnTo>
                    <a:lnTo>
                      <a:pt x="231" y="461"/>
                    </a:lnTo>
                    <a:lnTo>
                      <a:pt x="231" y="459"/>
                    </a:lnTo>
                    <a:lnTo>
                      <a:pt x="231" y="457"/>
                    </a:lnTo>
                    <a:lnTo>
                      <a:pt x="229" y="457"/>
                    </a:lnTo>
                    <a:lnTo>
                      <a:pt x="229" y="455"/>
                    </a:lnTo>
                    <a:lnTo>
                      <a:pt x="229" y="453"/>
                    </a:lnTo>
                    <a:lnTo>
                      <a:pt x="227" y="453"/>
                    </a:lnTo>
                    <a:lnTo>
                      <a:pt x="227" y="451"/>
                    </a:lnTo>
                    <a:lnTo>
                      <a:pt x="227" y="449"/>
                    </a:lnTo>
                    <a:lnTo>
                      <a:pt x="227" y="448"/>
                    </a:lnTo>
                    <a:lnTo>
                      <a:pt x="225" y="448"/>
                    </a:lnTo>
                    <a:lnTo>
                      <a:pt x="225" y="446"/>
                    </a:lnTo>
                    <a:lnTo>
                      <a:pt x="225" y="444"/>
                    </a:lnTo>
                    <a:lnTo>
                      <a:pt x="225" y="442"/>
                    </a:lnTo>
                    <a:lnTo>
                      <a:pt x="223" y="442"/>
                    </a:lnTo>
                    <a:lnTo>
                      <a:pt x="221" y="442"/>
                    </a:lnTo>
                    <a:lnTo>
                      <a:pt x="221" y="440"/>
                    </a:lnTo>
                    <a:lnTo>
                      <a:pt x="219" y="440"/>
                    </a:lnTo>
                    <a:lnTo>
                      <a:pt x="219" y="438"/>
                    </a:lnTo>
                    <a:lnTo>
                      <a:pt x="217" y="438"/>
                    </a:lnTo>
                    <a:lnTo>
                      <a:pt x="215" y="438"/>
                    </a:lnTo>
                    <a:lnTo>
                      <a:pt x="213" y="438"/>
                    </a:lnTo>
                    <a:lnTo>
                      <a:pt x="211" y="438"/>
                    </a:lnTo>
                    <a:lnTo>
                      <a:pt x="211" y="436"/>
                    </a:lnTo>
                    <a:lnTo>
                      <a:pt x="211" y="434"/>
                    </a:lnTo>
                    <a:lnTo>
                      <a:pt x="210" y="434"/>
                    </a:lnTo>
                    <a:lnTo>
                      <a:pt x="210" y="432"/>
                    </a:lnTo>
                    <a:lnTo>
                      <a:pt x="211" y="432"/>
                    </a:lnTo>
                    <a:lnTo>
                      <a:pt x="211" y="430"/>
                    </a:lnTo>
                    <a:lnTo>
                      <a:pt x="211" y="428"/>
                    </a:lnTo>
                    <a:lnTo>
                      <a:pt x="210" y="428"/>
                    </a:lnTo>
                    <a:lnTo>
                      <a:pt x="210" y="426"/>
                    </a:lnTo>
                    <a:lnTo>
                      <a:pt x="211" y="426"/>
                    </a:lnTo>
                    <a:lnTo>
                      <a:pt x="211" y="425"/>
                    </a:lnTo>
                    <a:lnTo>
                      <a:pt x="210" y="425"/>
                    </a:lnTo>
                    <a:lnTo>
                      <a:pt x="210" y="423"/>
                    </a:lnTo>
                    <a:lnTo>
                      <a:pt x="210" y="421"/>
                    </a:lnTo>
                    <a:lnTo>
                      <a:pt x="211" y="421"/>
                    </a:lnTo>
                    <a:lnTo>
                      <a:pt x="211" y="419"/>
                    </a:lnTo>
                    <a:lnTo>
                      <a:pt x="210" y="419"/>
                    </a:lnTo>
                    <a:lnTo>
                      <a:pt x="210" y="417"/>
                    </a:lnTo>
                    <a:lnTo>
                      <a:pt x="210" y="415"/>
                    </a:lnTo>
                    <a:lnTo>
                      <a:pt x="208" y="413"/>
                    </a:lnTo>
                    <a:lnTo>
                      <a:pt x="206" y="413"/>
                    </a:lnTo>
                    <a:lnTo>
                      <a:pt x="204" y="413"/>
                    </a:lnTo>
                    <a:lnTo>
                      <a:pt x="204" y="411"/>
                    </a:lnTo>
                    <a:lnTo>
                      <a:pt x="204" y="409"/>
                    </a:lnTo>
                    <a:lnTo>
                      <a:pt x="204" y="407"/>
                    </a:lnTo>
                    <a:lnTo>
                      <a:pt x="204" y="405"/>
                    </a:lnTo>
                    <a:lnTo>
                      <a:pt x="204" y="403"/>
                    </a:lnTo>
                    <a:lnTo>
                      <a:pt x="204" y="401"/>
                    </a:lnTo>
                    <a:lnTo>
                      <a:pt x="202" y="401"/>
                    </a:lnTo>
                    <a:lnTo>
                      <a:pt x="202" y="400"/>
                    </a:lnTo>
                    <a:lnTo>
                      <a:pt x="202" y="398"/>
                    </a:lnTo>
                    <a:lnTo>
                      <a:pt x="202" y="396"/>
                    </a:lnTo>
                    <a:lnTo>
                      <a:pt x="204" y="396"/>
                    </a:lnTo>
                    <a:lnTo>
                      <a:pt x="204" y="394"/>
                    </a:lnTo>
                    <a:lnTo>
                      <a:pt x="202" y="392"/>
                    </a:lnTo>
                    <a:lnTo>
                      <a:pt x="200" y="392"/>
                    </a:lnTo>
                    <a:lnTo>
                      <a:pt x="200" y="390"/>
                    </a:lnTo>
                    <a:lnTo>
                      <a:pt x="198" y="390"/>
                    </a:lnTo>
                    <a:lnTo>
                      <a:pt x="198" y="388"/>
                    </a:lnTo>
                    <a:lnTo>
                      <a:pt x="200" y="388"/>
                    </a:lnTo>
                    <a:lnTo>
                      <a:pt x="200" y="386"/>
                    </a:lnTo>
                    <a:lnTo>
                      <a:pt x="202" y="386"/>
                    </a:lnTo>
                    <a:lnTo>
                      <a:pt x="202" y="384"/>
                    </a:lnTo>
                    <a:lnTo>
                      <a:pt x="204" y="384"/>
                    </a:lnTo>
                    <a:lnTo>
                      <a:pt x="204" y="382"/>
                    </a:lnTo>
                    <a:lnTo>
                      <a:pt x="204" y="380"/>
                    </a:lnTo>
                    <a:lnTo>
                      <a:pt x="204" y="378"/>
                    </a:lnTo>
                    <a:lnTo>
                      <a:pt x="206" y="378"/>
                    </a:lnTo>
                    <a:lnTo>
                      <a:pt x="206" y="377"/>
                    </a:lnTo>
                    <a:lnTo>
                      <a:pt x="206" y="375"/>
                    </a:lnTo>
                    <a:lnTo>
                      <a:pt x="206" y="373"/>
                    </a:lnTo>
                    <a:lnTo>
                      <a:pt x="208" y="373"/>
                    </a:lnTo>
                    <a:lnTo>
                      <a:pt x="208" y="371"/>
                    </a:lnTo>
                    <a:lnTo>
                      <a:pt x="210" y="371"/>
                    </a:lnTo>
                    <a:lnTo>
                      <a:pt x="210" y="369"/>
                    </a:lnTo>
                    <a:lnTo>
                      <a:pt x="211" y="369"/>
                    </a:lnTo>
                    <a:lnTo>
                      <a:pt x="213" y="369"/>
                    </a:lnTo>
                    <a:lnTo>
                      <a:pt x="215" y="369"/>
                    </a:lnTo>
                    <a:lnTo>
                      <a:pt x="215" y="367"/>
                    </a:lnTo>
                    <a:lnTo>
                      <a:pt x="215" y="365"/>
                    </a:lnTo>
                    <a:lnTo>
                      <a:pt x="213" y="365"/>
                    </a:lnTo>
                    <a:lnTo>
                      <a:pt x="213" y="367"/>
                    </a:lnTo>
                    <a:lnTo>
                      <a:pt x="213" y="365"/>
                    </a:lnTo>
                    <a:lnTo>
                      <a:pt x="211" y="365"/>
                    </a:lnTo>
                    <a:lnTo>
                      <a:pt x="210" y="365"/>
                    </a:lnTo>
                    <a:lnTo>
                      <a:pt x="210" y="363"/>
                    </a:lnTo>
                    <a:lnTo>
                      <a:pt x="208" y="363"/>
                    </a:lnTo>
                    <a:lnTo>
                      <a:pt x="206" y="363"/>
                    </a:lnTo>
                    <a:lnTo>
                      <a:pt x="206" y="361"/>
                    </a:lnTo>
                    <a:lnTo>
                      <a:pt x="204" y="361"/>
                    </a:lnTo>
                    <a:lnTo>
                      <a:pt x="202" y="361"/>
                    </a:lnTo>
                    <a:lnTo>
                      <a:pt x="202" y="359"/>
                    </a:lnTo>
                    <a:lnTo>
                      <a:pt x="200" y="359"/>
                    </a:lnTo>
                    <a:lnTo>
                      <a:pt x="198" y="359"/>
                    </a:lnTo>
                    <a:lnTo>
                      <a:pt x="198" y="361"/>
                    </a:lnTo>
                    <a:lnTo>
                      <a:pt x="198" y="359"/>
                    </a:lnTo>
                    <a:lnTo>
                      <a:pt x="200" y="359"/>
                    </a:lnTo>
                    <a:lnTo>
                      <a:pt x="200" y="357"/>
                    </a:lnTo>
                    <a:lnTo>
                      <a:pt x="202" y="357"/>
                    </a:lnTo>
                    <a:lnTo>
                      <a:pt x="202" y="355"/>
                    </a:lnTo>
                    <a:lnTo>
                      <a:pt x="200" y="355"/>
                    </a:lnTo>
                    <a:lnTo>
                      <a:pt x="198" y="355"/>
                    </a:lnTo>
                    <a:lnTo>
                      <a:pt x="198" y="357"/>
                    </a:lnTo>
                    <a:lnTo>
                      <a:pt x="196" y="357"/>
                    </a:lnTo>
                    <a:lnTo>
                      <a:pt x="196" y="359"/>
                    </a:lnTo>
                    <a:lnTo>
                      <a:pt x="194" y="359"/>
                    </a:lnTo>
                    <a:lnTo>
                      <a:pt x="194" y="361"/>
                    </a:lnTo>
                    <a:lnTo>
                      <a:pt x="192" y="361"/>
                    </a:lnTo>
                    <a:lnTo>
                      <a:pt x="192" y="363"/>
                    </a:lnTo>
                    <a:lnTo>
                      <a:pt x="190" y="363"/>
                    </a:lnTo>
                    <a:lnTo>
                      <a:pt x="190" y="361"/>
                    </a:lnTo>
                    <a:lnTo>
                      <a:pt x="190" y="363"/>
                    </a:lnTo>
                    <a:lnTo>
                      <a:pt x="188" y="363"/>
                    </a:lnTo>
                    <a:lnTo>
                      <a:pt x="188" y="361"/>
                    </a:lnTo>
                    <a:lnTo>
                      <a:pt x="187" y="361"/>
                    </a:lnTo>
                    <a:lnTo>
                      <a:pt x="185" y="361"/>
                    </a:lnTo>
                    <a:lnTo>
                      <a:pt x="183" y="359"/>
                    </a:lnTo>
                    <a:lnTo>
                      <a:pt x="181" y="357"/>
                    </a:lnTo>
                    <a:lnTo>
                      <a:pt x="179" y="357"/>
                    </a:lnTo>
                    <a:lnTo>
                      <a:pt x="177" y="357"/>
                    </a:lnTo>
                    <a:lnTo>
                      <a:pt x="177" y="355"/>
                    </a:lnTo>
                    <a:lnTo>
                      <a:pt x="177" y="353"/>
                    </a:lnTo>
                    <a:lnTo>
                      <a:pt x="175" y="353"/>
                    </a:lnTo>
                    <a:lnTo>
                      <a:pt x="177" y="353"/>
                    </a:lnTo>
                    <a:lnTo>
                      <a:pt x="177" y="352"/>
                    </a:lnTo>
                    <a:lnTo>
                      <a:pt x="177" y="350"/>
                    </a:lnTo>
                    <a:lnTo>
                      <a:pt x="179" y="350"/>
                    </a:lnTo>
                    <a:lnTo>
                      <a:pt x="179" y="348"/>
                    </a:lnTo>
                    <a:lnTo>
                      <a:pt x="179" y="346"/>
                    </a:lnTo>
                    <a:lnTo>
                      <a:pt x="177" y="346"/>
                    </a:lnTo>
                    <a:lnTo>
                      <a:pt x="179" y="346"/>
                    </a:lnTo>
                    <a:lnTo>
                      <a:pt x="179" y="344"/>
                    </a:lnTo>
                    <a:lnTo>
                      <a:pt x="179" y="342"/>
                    </a:lnTo>
                    <a:lnTo>
                      <a:pt x="181" y="342"/>
                    </a:lnTo>
                    <a:lnTo>
                      <a:pt x="179" y="342"/>
                    </a:lnTo>
                    <a:lnTo>
                      <a:pt x="181" y="342"/>
                    </a:lnTo>
                    <a:lnTo>
                      <a:pt x="181" y="340"/>
                    </a:lnTo>
                    <a:lnTo>
                      <a:pt x="183" y="340"/>
                    </a:lnTo>
                    <a:lnTo>
                      <a:pt x="181" y="340"/>
                    </a:lnTo>
                    <a:lnTo>
                      <a:pt x="179" y="340"/>
                    </a:lnTo>
                    <a:lnTo>
                      <a:pt x="179" y="338"/>
                    </a:lnTo>
                    <a:lnTo>
                      <a:pt x="177" y="338"/>
                    </a:lnTo>
                    <a:lnTo>
                      <a:pt x="175" y="336"/>
                    </a:lnTo>
                    <a:lnTo>
                      <a:pt x="173" y="336"/>
                    </a:lnTo>
                    <a:lnTo>
                      <a:pt x="171" y="338"/>
                    </a:lnTo>
                    <a:lnTo>
                      <a:pt x="169" y="338"/>
                    </a:lnTo>
                    <a:lnTo>
                      <a:pt x="167" y="338"/>
                    </a:lnTo>
                    <a:lnTo>
                      <a:pt x="165" y="338"/>
                    </a:lnTo>
                    <a:lnTo>
                      <a:pt x="163" y="338"/>
                    </a:lnTo>
                    <a:lnTo>
                      <a:pt x="163" y="336"/>
                    </a:lnTo>
                    <a:lnTo>
                      <a:pt x="163" y="334"/>
                    </a:lnTo>
                    <a:lnTo>
                      <a:pt x="162" y="334"/>
                    </a:lnTo>
                    <a:lnTo>
                      <a:pt x="162" y="332"/>
                    </a:lnTo>
                    <a:lnTo>
                      <a:pt x="160" y="332"/>
                    </a:lnTo>
                    <a:lnTo>
                      <a:pt x="160" y="330"/>
                    </a:lnTo>
                    <a:lnTo>
                      <a:pt x="158" y="330"/>
                    </a:lnTo>
                    <a:lnTo>
                      <a:pt x="158" y="329"/>
                    </a:lnTo>
                    <a:lnTo>
                      <a:pt x="158" y="330"/>
                    </a:lnTo>
                    <a:lnTo>
                      <a:pt x="156" y="330"/>
                    </a:lnTo>
                    <a:lnTo>
                      <a:pt x="156" y="329"/>
                    </a:lnTo>
                    <a:lnTo>
                      <a:pt x="154" y="329"/>
                    </a:lnTo>
                    <a:lnTo>
                      <a:pt x="154" y="327"/>
                    </a:lnTo>
                    <a:lnTo>
                      <a:pt x="152" y="327"/>
                    </a:lnTo>
                    <a:lnTo>
                      <a:pt x="150" y="327"/>
                    </a:lnTo>
                    <a:lnTo>
                      <a:pt x="150" y="325"/>
                    </a:lnTo>
                    <a:lnTo>
                      <a:pt x="150" y="323"/>
                    </a:lnTo>
                    <a:lnTo>
                      <a:pt x="150" y="321"/>
                    </a:lnTo>
                    <a:lnTo>
                      <a:pt x="148" y="321"/>
                    </a:lnTo>
                    <a:lnTo>
                      <a:pt x="146" y="321"/>
                    </a:lnTo>
                    <a:lnTo>
                      <a:pt x="144" y="321"/>
                    </a:lnTo>
                    <a:lnTo>
                      <a:pt x="144" y="319"/>
                    </a:lnTo>
                    <a:lnTo>
                      <a:pt x="142" y="319"/>
                    </a:lnTo>
                    <a:lnTo>
                      <a:pt x="142" y="317"/>
                    </a:lnTo>
                    <a:lnTo>
                      <a:pt x="140" y="317"/>
                    </a:lnTo>
                    <a:lnTo>
                      <a:pt x="140" y="319"/>
                    </a:lnTo>
                    <a:lnTo>
                      <a:pt x="139" y="319"/>
                    </a:lnTo>
                    <a:lnTo>
                      <a:pt x="139" y="321"/>
                    </a:lnTo>
                    <a:lnTo>
                      <a:pt x="137" y="321"/>
                    </a:lnTo>
                    <a:lnTo>
                      <a:pt x="137" y="319"/>
                    </a:lnTo>
                    <a:lnTo>
                      <a:pt x="137" y="317"/>
                    </a:lnTo>
                    <a:lnTo>
                      <a:pt x="137" y="315"/>
                    </a:lnTo>
                    <a:lnTo>
                      <a:pt x="137" y="313"/>
                    </a:lnTo>
                    <a:lnTo>
                      <a:pt x="139" y="313"/>
                    </a:lnTo>
                    <a:lnTo>
                      <a:pt x="139" y="311"/>
                    </a:lnTo>
                    <a:lnTo>
                      <a:pt x="140" y="311"/>
                    </a:lnTo>
                    <a:lnTo>
                      <a:pt x="140" y="309"/>
                    </a:lnTo>
                    <a:lnTo>
                      <a:pt x="142" y="309"/>
                    </a:lnTo>
                    <a:lnTo>
                      <a:pt x="142" y="307"/>
                    </a:lnTo>
                    <a:lnTo>
                      <a:pt x="142" y="309"/>
                    </a:lnTo>
                    <a:lnTo>
                      <a:pt x="140" y="309"/>
                    </a:lnTo>
                    <a:lnTo>
                      <a:pt x="139" y="309"/>
                    </a:lnTo>
                    <a:lnTo>
                      <a:pt x="137" y="309"/>
                    </a:lnTo>
                    <a:lnTo>
                      <a:pt x="135" y="309"/>
                    </a:lnTo>
                    <a:lnTo>
                      <a:pt x="133" y="309"/>
                    </a:lnTo>
                    <a:lnTo>
                      <a:pt x="133" y="307"/>
                    </a:lnTo>
                    <a:lnTo>
                      <a:pt x="131" y="307"/>
                    </a:lnTo>
                    <a:lnTo>
                      <a:pt x="129" y="307"/>
                    </a:lnTo>
                    <a:lnTo>
                      <a:pt x="127" y="307"/>
                    </a:lnTo>
                    <a:lnTo>
                      <a:pt x="125" y="307"/>
                    </a:lnTo>
                    <a:lnTo>
                      <a:pt x="123" y="307"/>
                    </a:lnTo>
                    <a:lnTo>
                      <a:pt x="123" y="305"/>
                    </a:lnTo>
                    <a:lnTo>
                      <a:pt x="121" y="305"/>
                    </a:lnTo>
                    <a:lnTo>
                      <a:pt x="119" y="305"/>
                    </a:lnTo>
                    <a:lnTo>
                      <a:pt x="119" y="304"/>
                    </a:lnTo>
                    <a:lnTo>
                      <a:pt x="119" y="305"/>
                    </a:lnTo>
                    <a:lnTo>
                      <a:pt x="117" y="305"/>
                    </a:lnTo>
                    <a:lnTo>
                      <a:pt x="117" y="304"/>
                    </a:lnTo>
                    <a:lnTo>
                      <a:pt x="115" y="304"/>
                    </a:lnTo>
                    <a:lnTo>
                      <a:pt x="115" y="302"/>
                    </a:lnTo>
                    <a:lnTo>
                      <a:pt x="114" y="302"/>
                    </a:lnTo>
                    <a:lnTo>
                      <a:pt x="114" y="300"/>
                    </a:lnTo>
                    <a:lnTo>
                      <a:pt x="115" y="300"/>
                    </a:lnTo>
                    <a:lnTo>
                      <a:pt x="115" y="298"/>
                    </a:lnTo>
                    <a:lnTo>
                      <a:pt x="114" y="298"/>
                    </a:lnTo>
                    <a:lnTo>
                      <a:pt x="112" y="298"/>
                    </a:lnTo>
                    <a:lnTo>
                      <a:pt x="112" y="300"/>
                    </a:lnTo>
                    <a:lnTo>
                      <a:pt x="110" y="300"/>
                    </a:lnTo>
                    <a:lnTo>
                      <a:pt x="108" y="300"/>
                    </a:lnTo>
                    <a:lnTo>
                      <a:pt x="108" y="302"/>
                    </a:lnTo>
                    <a:lnTo>
                      <a:pt x="106" y="302"/>
                    </a:lnTo>
                    <a:lnTo>
                      <a:pt x="106" y="304"/>
                    </a:lnTo>
                    <a:lnTo>
                      <a:pt x="106" y="305"/>
                    </a:lnTo>
                    <a:lnTo>
                      <a:pt x="104" y="305"/>
                    </a:lnTo>
                    <a:lnTo>
                      <a:pt x="102" y="305"/>
                    </a:lnTo>
                    <a:lnTo>
                      <a:pt x="102" y="307"/>
                    </a:lnTo>
                    <a:lnTo>
                      <a:pt x="102" y="305"/>
                    </a:lnTo>
                    <a:lnTo>
                      <a:pt x="100" y="305"/>
                    </a:lnTo>
                    <a:lnTo>
                      <a:pt x="100" y="307"/>
                    </a:lnTo>
                    <a:lnTo>
                      <a:pt x="102" y="307"/>
                    </a:lnTo>
                    <a:lnTo>
                      <a:pt x="100" y="307"/>
                    </a:lnTo>
                    <a:lnTo>
                      <a:pt x="100" y="309"/>
                    </a:lnTo>
                    <a:lnTo>
                      <a:pt x="100" y="311"/>
                    </a:lnTo>
                    <a:lnTo>
                      <a:pt x="100" y="313"/>
                    </a:lnTo>
                    <a:lnTo>
                      <a:pt x="100" y="315"/>
                    </a:lnTo>
                    <a:lnTo>
                      <a:pt x="98" y="315"/>
                    </a:lnTo>
                    <a:lnTo>
                      <a:pt x="98" y="317"/>
                    </a:lnTo>
                    <a:lnTo>
                      <a:pt x="96" y="317"/>
                    </a:lnTo>
                    <a:lnTo>
                      <a:pt x="96" y="315"/>
                    </a:lnTo>
                    <a:lnTo>
                      <a:pt x="96" y="313"/>
                    </a:lnTo>
                    <a:lnTo>
                      <a:pt x="98" y="313"/>
                    </a:lnTo>
                    <a:lnTo>
                      <a:pt x="96" y="313"/>
                    </a:lnTo>
                    <a:lnTo>
                      <a:pt x="96" y="311"/>
                    </a:lnTo>
                    <a:lnTo>
                      <a:pt x="94" y="311"/>
                    </a:lnTo>
                    <a:lnTo>
                      <a:pt x="94" y="309"/>
                    </a:lnTo>
                    <a:lnTo>
                      <a:pt x="92" y="309"/>
                    </a:lnTo>
                    <a:lnTo>
                      <a:pt x="92" y="307"/>
                    </a:lnTo>
                    <a:lnTo>
                      <a:pt x="91" y="307"/>
                    </a:lnTo>
                    <a:lnTo>
                      <a:pt x="91" y="309"/>
                    </a:lnTo>
                    <a:lnTo>
                      <a:pt x="91" y="307"/>
                    </a:lnTo>
                    <a:lnTo>
                      <a:pt x="89" y="307"/>
                    </a:lnTo>
                    <a:lnTo>
                      <a:pt x="89" y="309"/>
                    </a:lnTo>
                    <a:lnTo>
                      <a:pt x="91" y="309"/>
                    </a:lnTo>
                    <a:lnTo>
                      <a:pt x="89" y="309"/>
                    </a:lnTo>
                    <a:lnTo>
                      <a:pt x="91" y="309"/>
                    </a:lnTo>
                    <a:lnTo>
                      <a:pt x="89" y="309"/>
                    </a:lnTo>
                    <a:lnTo>
                      <a:pt x="91" y="309"/>
                    </a:lnTo>
                    <a:lnTo>
                      <a:pt x="91" y="311"/>
                    </a:lnTo>
                    <a:lnTo>
                      <a:pt x="89" y="311"/>
                    </a:lnTo>
                    <a:lnTo>
                      <a:pt x="89" y="313"/>
                    </a:lnTo>
                    <a:lnTo>
                      <a:pt x="89" y="311"/>
                    </a:lnTo>
                    <a:lnTo>
                      <a:pt x="89" y="313"/>
                    </a:lnTo>
                    <a:lnTo>
                      <a:pt x="87" y="313"/>
                    </a:lnTo>
                    <a:lnTo>
                      <a:pt x="87" y="311"/>
                    </a:lnTo>
                    <a:lnTo>
                      <a:pt x="89" y="309"/>
                    </a:lnTo>
                    <a:lnTo>
                      <a:pt x="89" y="307"/>
                    </a:lnTo>
                    <a:lnTo>
                      <a:pt x="89" y="305"/>
                    </a:lnTo>
                    <a:lnTo>
                      <a:pt x="89" y="307"/>
                    </a:lnTo>
                    <a:lnTo>
                      <a:pt x="87" y="307"/>
                    </a:lnTo>
                    <a:lnTo>
                      <a:pt x="87" y="305"/>
                    </a:lnTo>
                    <a:lnTo>
                      <a:pt x="87" y="304"/>
                    </a:lnTo>
                    <a:lnTo>
                      <a:pt x="87" y="302"/>
                    </a:lnTo>
                    <a:lnTo>
                      <a:pt x="87" y="300"/>
                    </a:lnTo>
                    <a:lnTo>
                      <a:pt x="87" y="298"/>
                    </a:lnTo>
                    <a:lnTo>
                      <a:pt x="89" y="298"/>
                    </a:lnTo>
                    <a:lnTo>
                      <a:pt x="91" y="298"/>
                    </a:lnTo>
                    <a:lnTo>
                      <a:pt x="91" y="296"/>
                    </a:lnTo>
                    <a:lnTo>
                      <a:pt x="91" y="294"/>
                    </a:lnTo>
                    <a:lnTo>
                      <a:pt x="91" y="292"/>
                    </a:lnTo>
                    <a:lnTo>
                      <a:pt x="91" y="290"/>
                    </a:lnTo>
                    <a:lnTo>
                      <a:pt x="91" y="288"/>
                    </a:lnTo>
                    <a:lnTo>
                      <a:pt x="89" y="288"/>
                    </a:lnTo>
                    <a:lnTo>
                      <a:pt x="91" y="288"/>
                    </a:lnTo>
                    <a:lnTo>
                      <a:pt x="89" y="286"/>
                    </a:lnTo>
                    <a:lnTo>
                      <a:pt x="91" y="286"/>
                    </a:lnTo>
                    <a:lnTo>
                      <a:pt x="91" y="284"/>
                    </a:lnTo>
                    <a:lnTo>
                      <a:pt x="92" y="284"/>
                    </a:lnTo>
                    <a:lnTo>
                      <a:pt x="92" y="282"/>
                    </a:lnTo>
                    <a:lnTo>
                      <a:pt x="92" y="284"/>
                    </a:lnTo>
                    <a:lnTo>
                      <a:pt x="92" y="282"/>
                    </a:lnTo>
                    <a:lnTo>
                      <a:pt x="94" y="282"/>
                    </a:lnTo>
                    <a:lnTo>
                      <a:pt x="94" y="281"/>
                    </a:lnTo>
                    <a:lnTo>
                      <a:pt x="92" y="281"/>
                    </a:lnTo>
                    <a:lnTo>
                      <a:pt x="94" y="281"/>
                    </a:lnTo>
                    <a:lnTo>
                      <a:pt x="94" y="279"/>
                    </a:lnTo>
                    <a:lnTo>
                      <a:pt x="94" y="277"/>
                    </a:lnTo>
                    <a:lnTo>
                      <a:pt x="94" y="279"/>
                    </a:lnTo>
                    <a:lnTo>
                      <a:pt x="94" y="277"/>
                    </a:lnTo>
                    <a:lnTo>
                      <a:pt x="94" y="275"/>
                    </a:lnTo>
                    <a:lnTo>
                      <a:pt x="96" y="275"/>
                    </a:lnTo>
                    <a:lnTo>
                      <a:pt x="94" y="275"/>
                    </a:lnTo>
                    <a:lnTo>
                      <a:pt x="96" y="275"/>
                    </a:lnTo>
                    <a:lnTo>
                      <a:pt x="94" y="275"/>
                    </a:lnTo>
                    <a:lnTo>
                      <a:pt x="96" y="275"/>
                    </a:lnTo>
                    <a:lnTo>
                      <a:pt x="94" y="275"/>
                    </a:lnTo>
                    <a:lnTo>
                      <a:pt x="96" y="275"/>
                    </a:lnTo>
                    <a:lnTo>
                      <a:pt x="94" y="275"/>
                    </a:lnTo>
                    <a:lnTo>
                      <a:pt x="94" y="273"/>
                    </a:lnTo>
                    <a:lnTo>
                      <a:pt x="96" y="273"/>
                    </a:lnTo>
                    <a:lnTo>
                      <a:pt x="96" y="271"/>
                    </a:lnTo>
                    <a:lnTo>
                      <a:pt x="96" y="269"/>
                    </a:lnTo>
                    <a:lnTo>
                      <a:pt x="98" y="269"/>
                    </a:lnTo>
                    <a:lnTo>
                      <a:pt x="98" y="267"/>
                    </a:lnTo>
                    <a:lnTo>
                      <a:pt x="96" y="267"/>
                    </a:lnTo>
                    <a:lnTo>
                      <a:pt x="94" y="267"/>
                    </a:lnTo>
                    <a:lnTo>
                      <a:pt x="94" y="265"/>
                    </a:lnTo>
                    <a:lnTo>
                      <a:pt x="94" y="267"/>
                    </a:lnTo>
                    <a:lnTo>
                      <a:pt x="92" y="267"/>
                    </a:lnTo>
                    <a:lnTo>
                      <a:pt x="92" y="265"/>
                    </a:lnTo>
                    <a:lnTo>
                      <a:pt x="92" y="263"/>
                    </a:lnTo>
                    <a:lnTo>
                      <a:pt x="94" y="263"/>
                    </a:lnTo>
                    <a:lnTo>
                      <a:pt x="92" y="263"/>
                    </a:lnTo>
                    <a:lnTo>
                      <a:pt x="94" y="263"/>
                    </a:lnTo>
                    <a:lnTo>
                      <a:pt x="94" y="261"/>
                    </a:lnTo>
                    <a:lnTo>
                      <a:pt x="96" y="261"/>
                    </a:lnTo>
                    <a:lnTo>
                      <a:pt x="96" y="259"/>
                    </a:lnTo>
                    <a:lnTo>
                      <a:pt x="96" y="257"/>
                    </a:lnTo>
                    <a:lnTo>
                      <a:pt x="98" y="257"/>
                    </a:lnTo>
                    <a:lnTo>
                      <a:pt x="98" y="256"/>
                    </a:lnTo>
                    <a:lnTo>
                      <a:pt x="98" y="257"/>
                    </a:lnTo>
                    <a:lnTo>
                      <a:pt x="98" y="256"/>
                    </a:lnTo>
                    <a:lnTo>
                      <a:pt x="96" y="256"/>
                    </a:lnTo>
                    <a:lnTo>
                      <a:pt x="96" y="254"/>
                    </a:lnTo>
                    <a:lnTo>
                      <a:pt x="98" y="254"/>
                    </a:lnTo>
                    <a:lnTo>
                      <a:pt x="98" y="252"/>
                    </a:lnTo>
                    <a:lnTo>
                      <a:pt x="98" y="250"/>
                    </a:lnTo>
                    <a:lnTo>
                      <a:pt x="100" y="250"/>
                    </a:lnTo>
                    <a:lnTo>
                      <a:pt x="100" y="248"/>
                    </a:lnTo>
                    <a:lnTo>
                      <a:pt x="98" y="248"/>
                    </a:lnTo>
                    <a:lnTo>
                      <a:pt x="98" y="246"/>
                    </a:lnTo>
                    <a:lnTo>
                      <a:pt x="96" y="246"/>
                    </a:lnTo>
                    <a:lnTo>
                      <a:pt x="96" y="248"/>
                    </a:lnTo>
                    <a:lnTo>
                      <a:pt x="96" y="246"/>
                    </a:lnTo>
                    <a:lnTo>
                      <a:pt x="96" y="248"/>
                    </a:lnTo>
                    <a:lnTo>
                      <a:pt x="94" y="246"/>
                    </a:lnTo>
                    <a:lnTo>
                      <a:pt x="92" y="246"/>
                    </a:lnTo>
                    <a:lnTo>
                      <a:pt x="92" y="244"/>
                    </a:lnTo>
                    <a:lnTo>
                      <a:pt x="92" y="242"/>
                    </a:lnTo>
                    <a:lnTo>
                      <a:pt x="91" y="242"/>
                    </a:lnTo>
                    <a:lnTo>
                      <a:pt x="91" y="244"/>
                    </a:lnTo>
                    <a:lnTo>
                      <a:pt x="91" y="246"/>
                    </a:lnTo>
                    <a:lnTo>
                      <a:pt x="91" y="244"/>
                    </a:lnTo>
                    <a:lnTo>
                      <a:pt x="91" y="246"/>
                    </a:lnTo>
                    <a:lnTo>
                      <a:pt x="92" y="246"/>
                    </a:lnTo>
                    <a:lnTo>
                      <a:pt x="91" y="246"/>
                    </a:lnTo>
                    <a:lnTo>
                      <a:pt x="91" y="248"/>
                    </a:lnTo>
                    <a:lnTo>
                      <a:pt x="89" y="248"/>
                    </a:lnTo>
                    <a:lnTo>
                      <a:pt x="87" y="248"/>
                    </a:lnTo>
                    <a:lnTo>
                      <a:pt x="85" y="248"/>
                    </a:lnTo>
                    <a:lnTo>
                      <a:pt x="85" y="246"/>
                    </a:lnTo>
                    <a:lnTo>
                      <a:pt x="83" y="246"/>
                    </a:lnTo>
                    <a:lnTo>
                      <a:pt x="81" y="246"/>
                    </a:lnTo>
                    <a:lnTo>
                      <a:pt x="79" y="246"/>
                    </a:lnTo>
                    <a:lnTo>
                      <a:pt x="79" y="244"/>
                    </a:lnTo>
                    <a:lnTo>
                      <a:pt x="77" y="244"/>
                    </a:lnTo>
                    <a:lnTo>
                      <a:pt x="75" y="244"/>
                    </a:lnTo>
                    <a:lnTo>
                      <a:pt x="73" y="244"/>
                    </a:lnTo>
                    <a:lnTo>
                      <a:pt x="71" y="244"/>
                    </a:lnTo>
                    <a:lnTo>
                      <a:pt x="69" y="242"/>
                    </a:lnTo>
                    <a:lnTo>
                      <a:pt x="67" y="242"/>
                    </a:lnTo>
                    <a:lnTo>
                      <a:pt x="66" y="242"/>
                    </a:lnTo>
                    <a:lnTo>
                      <a:pt x="66" y="240"/>
                    </a:lnTo>
                    <a:lnTo>
                      <a:pt x="64" y="240"/>
                    </a:lnTo>
                    <a:lnTo>
                      <a:pt x="64" y="238"/>
                    </a:lnTo>
                    <a:lnTo>
                      <a:pt x="64" y="236"/>
                    </a:lnTo>
                    <a:lnTo>
                      <a:pt x="62" y="236"/>
                    </a:lnTo>
                    <a:lnTo>
                      <a:pt x="62" y="238"/>
                    </a:lnTo>
                    <a:lnTo>
                      <a:pt x="60" y="238"/>
                    </a:lnTo>
                    <a:lnTo>
                      <a:pt x="58" y="238"/>
                    </a:lnTo>
                    <a:lnTo>
                      <a:pt x="58" y="236"/>
                    </a:lnTo>
                    <a:lnTo>
                      <a:pt x="60" y="236"/>
                    </a:lnTo>
                    <a:lnTo>
                      <a:pt x="60" y="234"/>
                    </a:lnTo>
                    <a:lnTo>
                      <a:pt x="58" y="234"/>
                    </a:lnTo>
                    <a:lnTo>
                      <a:pt x="58" y="233"/>
                    </a:lnTo>
                    <a:lnTo>
                      <a:pt x="60" y="233"/>
                    </a:lnTo>
                    <a:lnTo>
                      <a:pt x="60" y="231"/>
                    </a:lnTo>
                    <a:lnTo>
                      <a:pt x="60" y="229"/>
                    </a:lnTo>
                    <a:lnTo>
                      <a:pt x="62" y="229"/>
                    </a:lnTo>
                    <a:lnTo>
                      <a:pt x="62" y="227"/>
                    </a:lnTo>
                    <a:lnTo>
                      <a:pt x="64" y="227"/>
                    </a:lnTo>
                    <a:lnTo>
                      <a:pt x="64" y="225"/>
                    </a:lnTo>
                    <a:lnTo>
                      <a:pt x="64" y="223"/>
                    </a:lnTo>
                    <a:lnTo>
                      <a:pt x="62" y="223"/>
                    </a:lnTo>
                    <a:lnTo>
                      <a:pt x="62" y="221"/>
                    </a:lnTo>
                    <a:lnTo>
                      <a:pt x="62" y="219"/>
                    </a:lnTo>
                    <a:lnTo>
                      <a:pt x="60" y="219"/>
                    </a:lnTo>
                    <a:lnTo>
                      <a:pt x="60" y="217"/>
                    </a:lnTo>
                    <a:lnTo>
                      <a:pt x="60" y="215"/>
                    </a:lnTo>
                    <a:lnTo>
                      <a:pt x="60" y="213"/>
                    </a:lnTo>
                    <a:lnTo>
                      <a:pt x="60" y="211"/>
                    </a:lnTo>
                    <a:lnTo>
                      <a:pt x="58" y="211"/>
                    </a:lnTo>
                    <a:lnTo>
                      <a:pt x="58" y="209"/>
                    </a:lnTo>
                    <a:lnTo>
                      <a:pt x="60" y="209"/>
                    </a:lnTo>
                    <a:lnTo>
                      <a:pt x="60" y="208"/>
                    </a:lnTo>
                    <a:lnTo>
                      <a:pt x="60" y="206"/>
                    </a:lnTo>
                    <a:lnTo>
                      <a:pt x="60" y="204"/>
                    </a:lnTo>
                    <a:lnTo>
                      <a:pt x="58" y="204"/>
                    </a:lnTo>
                    <a:lnTo>
                      <a:pt x="56" y="204"/>
                    </a:lnTo>
                    <a:lnTo>
                      <a:pt x="54" y="204"/>
                    </a:lnTo>
                    <a:lnTo>
                      <a:pt x="52" y="204"/>
                    </a:lnTo>
                    <a:lnTo>
                      <a:pt x="52" y="206"/>
                    </a:lnTo>
                    <a:lnTo>
                      <a:pt x="52" y="208"/>
                    </a:lnTo>
                    <a:lnTo>
                      <a:pt x="50" y="208"/>
                    </a:lnTo>
                    <a:lnTo>
                      <a:pt x="48" y="208"/>
                    </a:lnTo>
                    <a:lnTo>
                      <a:pt x="48" y="206"/>
                    </a:lnTo>
                    <a:lnTo>
                      <a:pt x="46" y="206"/>
                    </a:lnTo>
                    <a:lnTo>
                      <a:pt x="44" y="206"/>
                    </a:lnTo>
                    <a:lnTo>
                      <a:pt x="44" y="204"/>
                    </a:lnTo>
                    <a:lnTo>
                      <a:pt x="43" y="204"/>
                    </a:lnTo>
                    <a:lnTo>
                      <a:pt x="43" y="202"/>
                    </a:lnTo>
                    <a:lnTo>
                      <a:pt x="48" y="184"/>
                    </a:lnTo>
                    <a:close/>
                    <a:moveTo>
                      <a:pt x="33" y="112"/>
                    </a:moveTo>
                    <a:lnTo>
                      <a:pt x="35" y="112"/>
                    </a:lnTo>
                    <a:lnTo>
                      <a:pt x="35" y="113"/>
                    </a:lnTo>
                    <a:lnTo>
                      <a:pt x="35" y="115"/>
                    </a:lnTo>
                    <a:lnTo>
                      <a:pt x="37" y="115"/>
                    </a:lnTo>
                    <a:lnTo>
                      <a:pt x="39" y="115"/>
                    </a:lnTo>
                    <a:lnTo>
                      <a:pt x="39" y="117"/>
                    </a:lnTo>
                    <a:lnTo>
                      <a:pt x="39" y="115"/>
                    </a:lnTo>
                    <a:lnTo>
                      <a:pt x="39" y="117"/>
                    </a:lnTo>
                    <a:lnTo>
                      <a:pt x="41" y="117"/>
                    </a:lnTo>
                    <a:lnTo>
                      <a:pt x="43" y="117"/>
                    </a:lnTo>
                    <a:lnTo>
                      <a:pt x="44" y="117"/>
                    </a:lnTo>
                    <a:lnTo>
                      <a:pt x="44" y="119"/>
                    </a:lnTo>
                    <a:lnTo>
                      <a:pt x="43" y="119"/>
                    </a:lnTo>
                    <a:lnTo>
                      <a:pt x="43" y="117"/>
                    </a:lnTo>
                    <a:lnTo>
                      <a:pt x="43" y="119"/>
                    </a:lnTo>
                    <a:lnTo>
                      <a:pt x="43" y="117"/>
                    </a:lnTo>
                    <a:lnTo>
                      <a:pt x="43" y="119"/>
                    </a:lnTo>
                    <a:lnTo>
                      <a:pt x="43" y="117"/>
                    </a:lnTo>
                    <a:lnTo>
                      <a:pt x="41" y="119"/>
                    </a:lnTo>
                    <a:lnTo>
                      <a:pt x="43" y="119"/>
                    </a:lnTo>
                    <a:lnTo>
                      <a:pt x="41" y="119"/>
                    </a:lnTo>
                    <a:lnTo>
                      <a:pt x="41" y="121"/>
                    </a:lnTo>
                    <a:lnTo>
                      <a:pt x="43" y="121"/>
                    </a:lnTo>
                    <a:lnTo>
                      <a:pt x="41" y="121"/>
                    </a:lnTo>
                    <a:lnTo>
                      <a:pt x="41" y="119"/>
                    </a:lnTo>
                    <a:lnTo>
                      <a:pt x="41" y="121"/>
                    </a:lnTo>
                    <a:lnTo>
                      <a:pt x="41" y="119"/>
                    </a:lnTo>
                    <a:lnTo>
                      <a:pt x="43" y="119"/>
                    </a:lnTo>
                    <a:lnTo>
                      <a:pt x="41" y="119"/>
                    </a:lnTo>
                    <a:lnTo>
                      <a:pt x="43" y="119"/>
                    </a:lnTo>
                    <a:lnTo>
                      <a:pt x="43" y="121"/>
                    </a:lnTo>
                    <a:lnTo>
                      <a:pt x="44" y="121"/>
                    </a:lnTo>
                    <a:lnTo>
                      <a:pt x="43" y="121"/>
                    </a:lnTo>
                    <a:lnTo>
                      <a:pt x="43" y="123"/>
                    </a:lnTo>
                    <a:lnTo>
                      <a:pt x="41" y="123"/>
                    </a:lnTo>
                    <a:lnTo>
                      <a:pt x="41" y="125"/>
                    </a:lnTo>
                    <a:lnTo>
                      <a:pt x="41" y="123"/>
                    </a:lnTo>
                    <a:lnTo>
                      <a:pt x="39" y="123"/>
                    </a:lnTo>
                    <a:lnTo>
                      <a:pt x="39" y="121"/>
                    </a:lnTo>
                    <a:lnTo>
                      <a:pt x="37" y="121"/>
                    </a:lnTo>
                    <a:lnTo>
                      <a:pt x="37" y="123"/>
                    </a:lnTo>
                    <a:lnTo>
                      <a:pt x="39" y="123"/>
                    </a:lnTo>
                    <a:lnTo>
                      <a:pt x="39" y="125"/>
                    </a:lnTo>
                    <a:lnTo>
                      <a:pt x="37" y="125"/>
                    </a:lnTo>
                    <a:lnTo>
                      <a:pt x="37" y="123"/>
                    </a:lnTo>
                    <a:lnTo>
                      <a:pt x="37" y="121"/>
                    </a:lnTo>
                    <a:lnTo>
                      <a:pt x="37" y="123"/>
                    </a:lnTo>
                    <a:lnTo>
                      <a:pt x="35" y="123"/>
                    </a:lnTo>
                    <a:lnTo>
                      <a:pt x="33" y="123"/>
                    </a:lnTo>
                    <a:lnTo>
                      <a:pt x="33" y="125"/>
                    </a:lnTo>
                    <a:lnTo>
                      <a:pt x="33" y="127"/>
                    </a:lnTo>
                    <a:lnTo>
                      <a:pt x="33" y="129"/>
                    </a:lnTo>
                    <a:lnTo>
                      <a:pt x="33" y="127"/>
                    </a:lnTo>
                    <a:lnTo>
                      <a:pt x="33" y="129"/>
                    </a:lnTo>
                    <a:lnTo>
                      <a:pt x="31" y="129"/>
                    </a:lnTo>
                    <a:lnTo>
                      <a:pt x="33" y="129"/>
                    </a:lnTo>
                    <a:lnTo>
                      <a:pt x="31" y="129"/>
                    </a:lnTo>
                    <a:lnTo>
                      <a:pt x="29" y="129"/>
                    </a:lnTo>
                    <a:lnTo>
                      <a:pt x="29" y="127"/>
                    </a:lnTo>
                    <a:lnTo>
                      <a:pt x="29" y="125"/>
                    </a:lnTo>
                    <a:lnTo>
                      <a:pt x="29" y="123"/>
                    </a:lnTo>
                    <a:lnTo>
                      <a:pt x="29" y="121"/>
                    </a:lnTo>
                    <a:lnTo>
                      <a:pt x="29" y="119"/>
                    </a:lnTo>
                    <a:lnTo>
                      <a:pt x="29" y="117"/>
                    </a:lnTo>
                    <a:lnTo>
                      <a:pt x="31" y="117"/>
                    </a:lnTo>
                    <a:lnTo>
                      <a:pt x="31" y="115"/>
                    </a:lnTo>
                    <a:lnTo>
                      <a:pt x="33" y="115"/>
                    </a:lnTo>
                    <a:lnTo>
                      <a:pt x="33" y="113"/>
                    </a:lnTo>
                    <a:lnTo>
                      <a:pt x="33" y="112"/>
                    </a:lnTo>
                    <a:close/>
                    <a:moveTo>
                      <a:pt x="43" y="102"/>
                    </a:moveTo>
                    <a:lnTo>
                      <a:pt x="44" y="102"/>
                    </a:lnTo>
                    <a:lnTo>
                      <a:pt x="44" y="104"/>
                    </a:lnTo>
                    <a:lnTo>
                      <a:pt x="44" y="102"/>
                    </a:lnTo>
                    <a:lnTo>
                      <a:pt x="44" y="104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6" y="104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6" y="106"/>
                    </a:lnTo>
                    <a:lnTo>
                      <a:pt x="44" y="106"/>
                    </a:lnTo>
                    <a:lnTo>
                      <a:pt x="43" y="106"/>
                    </a:lnTo>
                    <a:lnTo>
                      <a:pt x="43" y="104"/>
                    </a:lnTo>
                    <a:lnTo>
                      <a:pt x="43" y="106"/>
                    </a:lnTo>
                    <a:lnTo>
                      <a:pt x="43" y="104"/>
                    </a:lnTo>
                    <a:lnTo>
                      <a:pt x="43" y="102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36" name="Freeform 4852">
                <a:extLst>
                  <a:ext uri="{FF2B5EF4-FFF2-40B4-BE49-F238E27FC236}">
                    <a16:creationId xmlns:a16="http://schemas.microsoft.com/office/drawing/2014/main" id="{5FB01675-CA3D-2042-2C70-ABBBE09B5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0041" y="375077"/>
                <a:ext cx="138853" cy="219850"/>
              </a:xfrm>
              <a:custGeom>
                <a:avLst/>
                <a:gdLst>
                  <a:gd name="T0" fmla="*/ 8 w 144"/>
                  <a:gd name="T1" fmla="*/ 98 h 228"/>
                  <a:gd name="T2" fmla="*/ 12 w 144"/>
                  <a:gd name="T3" fmla="*/ 88 h 228"/>
                  <a:gd name="T4" fmla="*/ 14 w 144"/>
                  <a:gd name="T5" fmla="*/ 80 h 228"/>
                  <a:gd name="T6" fmla="*/ 22 w 144"/>
                  <a:gd name="T7" fmla="*/ 76 h 228"/>
                  <a:gd name="T8" fmla="*/ 31 w 144"/>
                  <a:gd name="T9" fmla="*/ 73 h 228"/>
                  <a:gd name="T10" fmla="*/ 37 w 144"/>
                  <a:gd name="T11" fmla="*/ 67 h 228"/>
                  <a:gd name="T12" fmla="*/ 45 w 144"/>
                  <a:gd name="T13" fmla="*/ 65 h 228"/>
                  <a:gd name="T14" fmla="*/ 50 w 144"/>
                  <a:gd name="T15" fmla="*/ 59 h 228"/>
                  <a:gd name="T16" fmla="*/ 60 w 144"/>
                  <a:gd name="T17" fmla="*/ 57 h 228"/>
                  <a:gd name="T18" fmla="*/ 62 w 144"/>
                  <a:gd name="T19" fmla="*/ 48 h 228"/>
                  <a:gd name="T20" fmla="*/ 66 w 144"/>
                  <a:gd name="T21" fmla="*/ 40 h 228"/>
                  <a:gd name="T22" fmla="*/ 73 w 144"/>
                  <a:gd name="T23" fmla="*/ 34 h 228"/>
                  <a:gd name="T24" fmla="*/ 83 w 144"/>
                  <a:gd name="T25" fmla="*/ 28 h 228"/>
                  <a:gd name="T26" fmla="*/ 89 w 144"/>
                  <a:gd name="T27" fmla="*/ 23 h 228"/>
                  <a:gd name="T28" fmla="*/ 93 w 144"/>
                  <a:gd name="T29" fmla="*/ 17 h 228"/>
                  <a:gd name="T30" fmla="*/ 104 w 144"/>
                  <a:gd name="T31" fmla="*/ 13 h 228"/>
                  <a:gd name="T32" fmla="*/ 110 w 144"/>
                  <a:gd name="T33" fmla="*/ 7 h 228"/>
                  <a:gd name="T34" fmla="*/ 110 w 144"/>
                  <a:gd name="T35" fmla="*/ 2 h 228"/>
                  <a:gd name="T36" fmla="*/ 116 w 144"/>
                  <a:gd name="T37" fmla="*/ 17 h 228"/>
                  <a:gd name="T38" fmla="*/ 125 w 144"/>
                  <a:gd name="T39" fmla="*/ 23 h 228"/>
                  <a:gd name="T40" fmla="*/ 133 w 144"/>
                  <a:gd name="T41" fmla="*/ 32 h 228"/>
                  <a:gd name="T42" fmla="*/ 135 w 144"/>
                  <a:gd name="T43" fmla="*/ 42 h 228"/>
                  <a:gd name="T44" fmla="*/ 141 w 144"/>
                  <a:gd name="T45" fmla="*/ 51 h 228"/>
                  <a:gd name="T46" fmla="*/ 143 w 144"/>
                  <a:gd name="T47" fmla="*/ 59 h 228"/>
                  <a:gd name="T48" fmla="*/ 139 w 144"/>
                  <a:gd name="T49" fmla="*/ 71 h 228"/>
                  <a:gd name="T50" fmla="*/ 141 w 144"/>
                  <a:gd name="T51" fmla="*/ 84 h 228"/>
                  <a:gd name="T52" fmla="*/ 143 w 144"/>
                  <a:gd name="T53" fmla="*/ 98 h 228"/>
                  <a:gd name="T54" fmla="*/ 144 w 144"/>
                  <a:gd name="T55" fmla="*/ 107 h 228"/>
                  <a:gd name="T56" fmla="*/ 143 w 144"/>
                  <a:gd name="T57" fmla="*/ 117 h 228"/>
                  <a:gd name="T58" fmla="*/ 139 w 144"/>
                  <a:gd name="T59" fmla="*/ 124 h 228"/>
                  <a:gd name="T60" fmla="*/ 143 w 144"/>
                  <a:gd name="T61" fmla="*/ 132 h 228"/>
                  <a:gd name="T62" fmla="*/ 144 w 144"/>
                  <a:gd name="T63" fmla="*/ 142 h 228"/>
                  <a:gd name="T64" fmla="*/ 139 w 144"/>
                  <a:gd name="T65" fmla="*/ 149 h 228"/>
                  <a:gd name="T66" fmla="*/ 129 w 144"/>
                  <a:gd name="T67" fmla="*/ 157 h 228"/>
                  <a:gd name="T68" fmla="*/ 123 w 144"/>
                  <a:gd name="T69" fmla="*/ 163 h 228"/>
                  <a:gd name="T70" fmla="*/ 118 w 144"/>
                  <a:gd name="T71" fmla="*/ 172 h 228"/>
                  <a:gd name="T72" fmla="*/ 118 w 144"/>
                  <a:gd name="T73" fmla="*/ 184 h 228"/>
                  <a:gd name="T74" fmla="*/ 110 w 144"/>
                  <a:gd name="T75" fmla="*/ 192 h 228"/>
                  <a:gd name="T76" fmla="*/ 106 w 144"/>
                  <a:gd name="T77" fmla="*/ 201 h 228"/>
                  <a:gd name="T78" fmla="*/ 104 w 144"/>
                  <a:gd name="T79" fmla="*/ 211 h 228"/>
                  <a:gd name="T80" fmla="*/ 98 w 144"/>
                  <a:gd name="T81" fmla="*/ 220 h 228"/>
                  <a:gd name="T82" fmla="*/ 95 w 144"/>
                  <a:gd name="T83" fmla="*/ 228 h 228"/>
                  <a:gd name="T84" fmla="*/ 89 w 144"/>
                  <a:gd name="T85" fmla="*/ 220 h 228"/>
                  <a:gd name="T86" fmla="*/ 83 w 144"/>
                  <a:gd name="T87" fmla="*/ 215 h 228"/>
                  <a:gd name="T88" fmla="*/ 77 w 144"/>
                  <a:gd name="T89" fmla="*/ 209 h 228"/>
                  <a:gd name="T90" fmla="*/ 72 w 144"/>
                  <a:gd name="T91" fmla="*/ 201 h 228"/>
                  <a:gd name="T92" fmla="*/ 62 w 144"/>
                  <a:gd name="T93" fmla="*/ 199 h 228"/>
                  <a:gd name="T94" fmla="*/ 56 w 144"/>
                  <a:gd name="T95" fmla="*/ 194 h 228"/>
                  <a:gd name="T96" fmla="*/ 52 w 144"/>
                  <a:gd name="T97" fmla="*/ 188 h 228"/>
                  <a:gd name="T98" fmla="*/ 45 w 144"/>
                  <a:gd name="T99" fmla="*/ 188 h 228"/>
                  <a:gd name="T100" fmla="*/ 35 w 144"/>
                  <a:gd name="T101" fmla="*/ 188 h 228"/>
                  <a:gd name="T102" fmla="*/ 31 w 144"/>
                  <a:gd name="T103" fmla="*/ 180 h 228"/>
                  <a:gd name="T104" fmla="*/ 27 w 144"/>
                  <a:gd name="T105" fmla="*/ 176 h 228"/>
                  <a:gd name="T106" fmla="*/ 24 w 144"/>
                  <a:gd name="T107" fmla="*/ 172 h 228"/>
                  <a:gd name="T108" fmla="*/ 18 w 144"/>
                  <a:gd name="T109" fmla="*/ 167 h 228"/>
                  <a:gd name="T110" fmla="*/ 10 w 144"/>
                  <a:gd name="T111" fmla="*/ 163 h 228"/>
                  <a:gd name="T112" fmla="*/ 8 w 144"/>
                  <a:gd name="T113" fmla="*/ 153 h 228"/>
                  <a:gd name="T114" fmla="*/ 8 w 144"/>
                  <a:gd name="T115" fmla="*/ 146 h 228"/>
                  <a:gd name="T116" fmla="*/ 10 w 144"/>
                  <a:gd name="T117" fmla="*/ 136 h 228"/>
                  <a:gd name="T118" fmla="*/ 12 w 144"/>
                  <a:gd name="T119" fmla="*/ 130 h 228"/>
                  <a:gd name="T120" fmla="*/ 6 w 144"/>
                  <a:gd name="T121" fmla="*/ 121 h 228"/>
                  <a:gd name="T122" fmla="*/ 0 w 144"/>
                  <a:gd name="T123" fmla="*/ 115 h 228"/>
                  <a:gd name="T124" fmla="*/ 4 w 144"/>
                  <a:gd name="T125" fmla="*/ 107 h 22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44" h="228">
                    <a:moveTo>
                      <a:pt x="4" y="103"/>
                    </a:moveTo>
                    <a:lnTo>
                      <a:pt x="4" y="101"/>
                    </a:lnTo>
                    <a:lnTo>
                      <a:pt x="6" y="101"/>
                    </a:lnTo>
                    <a:lnTo>
                      <a:pt x="6" y="99"/>
                    </a:lnTo>
                    <a:lnTo>
                      <a:pt x="6" y="98"/>
                    </a:lnTo>
                    <a:lnTo>
                      <a:pt x="8" y="98"/>
                    </a:lnTo>
                    <a:lnTo>
                      <a:pt x="8" y="96"/>
                    </a:lnTo>
                    <a:lnTo>
                      <a:pt x="10" y="94"/>
                    </a:lnTo>
                    <a:lnTo>
                      <a:pt x="10" y="92"/>
                    </a:lnTo>
                    <a:lnTo>
                      <a:pt x="12" y="92"/>
                    </a:lnTo>
                    <a:lnTo>
                      <a:pt x="12" y="90"/>
                    </a:lnTo>
                    <a:lnTo>
                      <a:pt x="12" y="88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2" y="86"/>
                    </a:lnTo>
                    <a:lnTo>
                      <a:pt x="12" y="84"/>
                    </a:lnTo>
                    <a:lnTo>
                      <a:pt x="14" y="82"/>
                    </a:lnTo>
                    <a:lnTo>
                      <a:pt x="14" y="80"/>
                    </a:lnTo>
                    <a:lnTo>
                      <a:pt x="14" y="78"/>
                    </a:lnTo>
                    <a:lnTo>
                      <a:pt x="16" y="78"/>
                    </a:lnTo>
                    <a:lnTo>
                      <a:pt x="18" y="78"/>
                    </a:lnTo>
                    <a:lnTo>
                      <a:pt x="20" y="78"/>
                    </a:lnTo>
                    <a:lnTo>
                      <a:pt x="20" y="76"/>
                    </a:lnTo>
                    <a:lnTo>
                      <a:pt x="22" y="76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5" y="74"/>
                    </a:lnTo>
                    <a:lnTo>
                      <a:pt x="27" y="74"/>
                    </a:lnTo>
                    <a:lnTo>
                      <a:pt x="29" y="74"/>
                    </a:lnTo>
                    <a:lnTo>
                      <a:pt x="31" y="73"/>
                    </a:lnTo>
                    <a:lnTo>
                      <a:pt x="31" y="71"/>
                    </a:lnTo>
                    <a:lnTo>
                      <a:pt x="33" y="71"/>
                    </a:lnTo>
                    <a:lnTo>
                      <a:pt x="33" y="69"/>
                    </a:lnTo>
                    <a:lnTo>
                      <a:pt x="35" y="69"/>
                    </a:lnTo>
                    <a:lnTo>
                      <a:pt x="35" y="67"/>
                    </a:lnTo>
                    <a:lnTo>
                      <a:pt x="37" y="67"/>
                    </a:lnTo>
                    <a:lnTo>
                      <a:pt x="39" y="67"/>
                    </a:lnTo>
                    <a:lnTo>
                      <a:pt x="39" y="65"/>
                    </a:lnTo>
                    <a:lnTo>
                      <a:pt x="39" y="67"/>
                    </a:lnTo>
                    <a:lnTo>
                      <a:pt x="41" y="65"/>
                    </a:lnTo>
                    <a:lnTo>
                      <a:pt x="43" y="65"/>
                    </a:lnTo>
                    <a:lnTo>
                      <a:pt x="45" y="65"/>
                    </a:lnTo>
                    <a:lnTo>
                      <a:pt x="45" y="63"/>
                    </a:lnTo>
                    <a:lnTo>
                      <a:pt x="47" y="63"/>
                    </a:lnTo>
                    <a:lnTo>
                      <a:pt x="48" y="63"/>
                    </a:lnTo>
                    <a:lnTo>
                      <a:pt x="48" y="61"/>
                    </a:lnTo>
                    <a:lnTo>
                      <a:pt x="48" y="59"/>
                    </a:lnTo>
                    <a:lnTo>
                      <a:pt x="50" y="59"/>
                    </a:lnTo>
                    <a:lnTo>
                      <a:pt x="52" y="59"/>
                    </a:lnTo>
                    <a:lnTo>
                      <a:pt x="54" y="59"/>
                    </a:lnTo>
                    <a:lnTo>
                      <a:pt x="56" y="59"/>
                    </a:lnTo>
                    <a:lnTo>
                      <a:pt x="56" y="57"/>
                    </a:lnTo>
                    <a:lnTo>
                      <a:pt x="58" y="57"/>
                    </a:lnTo>
                    <a:lnTo>
                      <a:pt x="60" y="57"/>
                    </a:lnTo>
                    <a:lnTo>
                      <a:pt x="60" y="55"/>
                    </a:lnTo>
                    <a:lnTo>
                      <a:pt x="62" y="55"/>
                    </a:lnTo>
                    <a:lnTo>
                      <a:pt x="62" y="53"/>
                    </a:lnTo>
                    <a:lnTo>
                      <a:pt x="62" y="51"/>
                    </a:lnTo>
                    <a:lnTo>
                      <a:pt x="62" y="50"/>
                    </a:lnTo>
                    <a:lnTo>
                      <a:pt x="62" y="48"/>
                    </a:lnTo>
                    <a:lnTo>
                      <a:pt x="64" y="48"/>
                    </a:lnTo>
                    <a:lnTo>
                      <a:pt x="64" y="46"/>
                    </a:lnTo>
                    <a:lnTo>
                      <a:pt x="64" y="44"/>
                    </a:lnTo>
                    <a:lnTo>
                      <a:pt x="64" y="42"/>
                    </a:lnTo>
                    <a:lnTo>
                      <a:pt x="64" y="40"/>
                    </a:lnTo>
                    <a:lnTo>
                      <a:pt x="66" y="40"/>
                    </a:lnTo>
                    <a:lnTo>
                      <a:pt x="66" y="38"/>
                    </a:lnTo>
                    <a:lnTo>
                      <a:pt x="68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3" y="34"/>
                    </a:lnTo>
                    <a:lnTo>
                      <a:pt x="73" y="32"/>
                    </a:lnTo>
                    <a:lnTo>
                      <a:pt x="77" y="32"/>
                    </a:lnTo>
                    <a:lnTo>
                      <a:pt x="79" y="30"/>
                    </a:lnTo>
                    <a:lnTo>
                      <a:pt x="81" y="30"/>
                    </a:lnTo>
                    <a:lnTo>
                      <a:pt x="83" y="30"/>
                    </a:lnTo>
                    <a:lnTo>
                      <a:pt x="83" y="28"/>
                    </a:lnTo>
                    <a:lnTo>
                      <a:pt x="83" y="26"/>
                    </a:lnTo>
                    <a:lnTo>
                      <a:pt x="85" y="26"/>
                    </a:lnTo>
                    <a:lnTo>
                      <a:pt x="85" y="25"/>
                    </a:lnTo>
                    <a:lnTo>
                      <a:pt x="87" y="25"/>
                    </a:lnTo>
                    <a:lnTo>
                      <a:pt x="89" y="25"/>
                    </a:lnTo>
                    <a:lnTo>
                      <a:pt x="89" y="23"/>
                    </a:lnTo>
                    <a:lnTo>
                      <a:pt x="91" y="23"/>
                    </a:lnTo>
                    <a:lnTo>
                      <a:pt x="91" y="21"/>
                    </a:lnTo>
                    <a:lnTo>
                      <a:pt x="93" y="21"/>
                    </a:lnTo>
                    <a:lnTo>
                      <a:pt x="91" y="19"/>
                    </a:lnTo>
                    <a:lnTo>
                      <a:pt x="91" y="17"/>
                    </a:lnTo>
                    <a:lnTo>
                      <a:pt x="93" y="17"/>
                    </a:lnTo>
                    <a:lnTo>
                      <a:pt x="95" y="19"/>
                    </a:lnTo>
                    <a:lnTo>
                      <a:pt x="96" y="19"/>
                    </a:lnTo>
                    <a:lnTo>
                      <a:pt x="98" y="17"/>
                    </a:lnTo>
                    <a:lnTo>
                      <a:pt x="100" y="17"/>
                    </a:lnTo>
                    <a:lnTo>
                      <a:pt x="102" y="15"/>
                    </a:lnTo>
                    <a:lnTo>
                      <a:pt x="104" y="13"/>
                    </a:lnTo>
                    <a:lnTo>
                      <a:pt x="104" y="11"/>
                    </a:lnTo>
                    <a:lnTo>
                      <a:pt x="106" y="11"/>
                    </a:lnTo>
                    <a:lnTo>
                      <a:pt x="108" y="11"/>
                    </a:lnTo>
                    <a:lnTo>
                      <a:pt x="108" y="9"/>
                    </a:lnTo>
                    <a:lnTo>
                      <a:pt x="110" y="9"/>
                    </a:lnTo>
                    <a:lnTo>
                      <a:pt x="110" y="7"/>
                    </a:lnTo>
                    <a:lnTo>
                      <a:pt x="108" y="5"/>
                    </a:lnTo>
                    <a:lnTo>
                      <a:pt x="108" y="3"/>
                    </a:lnTo>
                    <a:lnTo>
                      <a:pt x="108" y="2"/>
                    </a:lnTo>
                    <a:lnTo>
                      <a:pt x="108" y="0"/>
                    </a:lnTo>
                    <a:lnTo>
                      <a:pt x="110" y="0"/>
                    </a:lnTo>
                    <a:lnTo>
                      <a:pt x="110" y="2"/>
                    </a:lnTo>
                    <a:lnTo>
                      <a:pt x="110" y="3"/>
                    </a:lnTo>
                    <a:lnTo>
                      <a:pt x="110" y="5"/>
                    </a:lnTo>
                    <a:lnTo>
                      <a:pt x="110" y="7"/>
                    </a:lnTo>
                    <a:lnTo>
                      <a:pt x="112" y="11"/>
                    </a:lnTo>
                    <a:lnTo>
                      <a:pt x="116" y="15"/>
                    </a:lnTo>
                    <a:lnTo>
                      <a:pt x="116" y="17"/>
                    </a:lnTo>
                    <a:lnTo>
                      <a:pt x="118" y="17"/>
                    </a:lnTo>
                    <a:lnTo>
                      <a:pt x="118" y="19"/>
                    </a:lnTo>
                    <a:lnTo>
                      <a:pt x="121" y="19"/>
                    </a:lnTo>
                    <a:lnTo>
                      <a:pt x="121" y="21"/>
                    </a:lnTo>
                    <a:lnTo>
                      <a:pt x="123" y="21"/>
                    </a:lnTo>
                    <a:lnTo>
                      <a:pt x="125" y="23"/>
                    </a:lnTo>
                    <a:lnTo>
                      <a:pt x="127" y="23"/>
                    </a:lnTo>
                    <a:lnTo>
                      <a:pt x="127" y="25"/>
                    </a:lnTo>
                    <a:lnTo>
                      <a:pt x="129" y="26"/>
                    </a:lnTo>
                    <a:lnTo>
                      <a:pt x="131" y="26"/>
                    </a:lnTo>
                    <a:lnTo>
                      <a:pt x="131" y="28"/>
                    </a:lnTo>
                    <a:lnTo>
                      <a:pt x="133" y="32"/>
                    </a:lnTo>
                    <a:lnTo>
                      <a:pt x="133" y="34"/>
                    </a:lnTo>
                    <a:lnTo>
                      <a:pt x="135" y="34"/>
                    </a:lnTo>
                    <a:lnTo>
                      <a:pt x="135" y="36"/>
                    </a:lnTo>
                    <a:lnTo>
                      <a:pt x="135" y="38"/>
                    </a:lnTo>
                    <a:lnTo>
                      <a:pt x="135" y="40"/>
                    </a:lnTo>
                    <a:lnTo>
                      <a:pt x="135" y="42"/>
                    </a:lnTo>
                    <a:lnTo>
                      <a:pt x="135" y="44"/>
                    </a:lnTo>
                    <a:lnTo>
                      <a:pt x="135" y="46"/>
                    </a:lnTo>
                    <a:lnTo>
                      <a:pt x="135" y="48"/>
                    </a:lnTo>
                    <a:lnTo>
                      <a:pt x="137" y="48"/>
                    </a:lnTo>
                    <a:lnTo>
                      <a:pt x="139" y="50"/>
                    </a:lnTo>
                    <a:lnTo>
                      <a:pt x="141" y="51"/>
                    </a:lnTo>
                    <a:lnTo>
                      <a:pt x="143" y="51"/>
                    </a:lnTo>
                    <a:lnTo>
                      <a:pt x="144" y="53"/>
                    </a:lnTo>
                    <a:lnTo>
                      <a:pt x="144" y="55"/>
                    </a:lnTo>
                    <a:lnTo>
                      <a:pt x="144" y="57"/>
                    </a:lnTo>
                    <a:lnTo>
                      <a:pt x="144" y="59"/>
                    </a:lnTo>
                    <a:lnTo>
                      <a:pt x="143" y="59"/>
                    </a:lnTo>
                    <a:lnTo>
                      <a:pt x="143" y="61"/>
                    </a:lnTo>
                    <a:lnTo>
                      <a:pt x="141" y="63"/>
                    </a:lnTo>
                    <a:lnTo>
                      <a:pt x="141" y="65"/>
                    </a:lnTo>
                    <a:lnTo>
                      <a:pt x="139" y="67"/>
                    </a:lnTo>
                    <a:lnTo>
                      <a:pt x="139" y="69"/>
                    </a:lnTo>
                    <a:lnTo>
                      <a:pt x="139" y="71"/>
                    </a:lnTo>
                    <a:lnTo>
                      <a:pt x="139" y="73"/>
                    </a:lnTo>
                    <a:lnTo>
                      <a:pt x="139" y="74"/>
                    </a:lnTo>
                    <a:lnTo>
                      <a:pt x="139" y="76"/>
                    </a:lnTo>
                    <a:lnTo>
                      <a:pt x="139" y="80"/>
                    </a:lnTo>
                    <a:lnTo>
                      <a:pt x="141" y="80"/>
                    </a:lnTo>
                    <a:lnTo>
                      <a:pt x="141" y="84"/>
                    </a:lnTo>
                    <a:lnTo>
                      <a:pt x="143" y="88"/>
                    </a:lnTo>
                    <a:lnTo>
                      <a:pt x="143" y="90"/>
                    </a:lnTo>
                    <a:lnTo>
                      <a:pt x="143" y="92"/>
                    </a:lnTo>
                    <a:lnTo>
                      <a:pt x="143" y="94"/>
                    </a:lnTo>
                    <a:lnTo>
                      <a:pt x="143" y="96"/>
                    </a:lnTo>
                    <a:lnTo>
                      <a:pt x="143" y="98"/>
                    </a:lnTo>
                    <a:lnTo>
                      <a:pt x="143" y="99"/>
                    </a:lnTo>
                    <a:lnTo>
                      <a:pt x="143" y="101"/>
                    </a:lnTo>
                    <a:lnTo>
                      <a:pt x="143" y="103"/>
                    </a:lnTo>
                    <a:lnTo>
                      <a:pt x="143" y="105"/>
                    </a:lnTo>
                    <a:lnTo>
                      <a:pt x="144" y="105"/>
                    </a:lnTo>
                    <a:lnTo>
                      <a:pt x="144" y="107"/>
                    </a:lnTo>
                    <a:lnTo>
                      <a:pt x="144" y="109"/>
                    </a:lnTo>
                    <a:lnTo>
                      <a:pt x="144" y="111"/>
                    </a:lnTo>
                    <a:lnTo>
                      <a:pt x="144" y="113"/>
                    </a:lnTo>
                    <a:lnTo>
                      <a:pt x="144" y="115"/>
                    </a:lnTo>
                    <a:lnTo>
                      <a:pt x="144" y="117"/>
                    </a:lnTo>
                    <a:lnTo>
                      <a:pt x="143" y="117"/>
                    </a:lnTo>
                    <a:lnTo>
                      <a:pt x="143" y="119"/>
                    </a:lnTo>
                    <a:lnTo>
                      <a:pt x="141" y="119"/>
                    </a:lnTo>
                    <a:lnTo>
                      <a:pt x="141" y="121"/>
                    </a:lnTo>
                    <a:lnTo>
                      <a:pt x="139" y="121"/>
                    </a:lnTo>
                    <a:lnTo>
                      <a:pt x="139" y="122"/>
                    </a:lnTo>
                    <a:lnTo>
                      <a:pt x="139" y="124"/>
                    </a:lnTo>
                    <a:lnTo>
                      <a:pt x="139" y="126"/>
                    </a:lnTo>
                    <a:lnTo>
                      <a:pt x="141" y="126"/>
                    </a:lnTo>
                    <a:lnTo>
                      <a:pt x="141" y="128"/>
                    </a:lnTo>
                    <a:lnTo>
                      <a:pt x="141" y="130"/>
                    </a:lnTo>
                    <a:lnTo>
                      <a:pt x="143" y="130"/>
                    </a:lnTo>
                    <a:lnTo>
                      <a:pt x="143" y="132"/>
                    </a:lnTo>
                    <a:lnTo>
                      <a:pt x="143" y="134"/>
                    </a:lnTo>
                    <a:lnTo>
                      <a:pt x="143" y="136"/>
                    </a:lnTo>
                    <a:lnTo>
                      <a:pt x="144" y="136"/>
                    </a:lnTo>
                    <a:lnTo>
                      <a:pt x="144" y="138"/>
                    </a:lnTo>
                    <a:lnTo>
                      <a:pt x="144" y="140"/>
                    </a:lnTo>
                    <a:lnTo>
                      <a:pt x="144" y="142"/>
                    </a:lnTo>
                    <a:lnTo>
                      <a:pt x="144" y="144"/>
                    </a:lnTo>
                    <a:lnTo>
                      <a:pt x="143" y="144"/>
                    </a:lnTo>
                    <a:lnTo>
                      <a:pt x="143" y="146"/>
                    </a:lnTo>
                    <a:lnTo>
                      <a:pt x="141" y="147"/>
                    </a:lnTo>
                    <a:lnTo>
                      <a:pt x="139" y="147"/>
                    </a:lnTo>
                    <a:lnTo>
                      <a:pt x="139" y="149"/>
                    </a:lnTo>
                    <a:lnTo>
                      <a:pt x="137" y="151"/>
                    </a:lnTo>
                    <a:lnTo>
                      <a:pt x="135" y="151"/>
                    </a:lnTo>
                    <a:lnTo>
                      <a:pt x="135" y="153"/>
                    </a:lnTo>
                    <a:lnTo>
                      <a:pt x="133" y="153"/>
                    </a:lnTo>
                    <a:lnTo>
                      <a:pt x="131" y="155"/>
                    </a:lnTo>
                    <a:lnTo>
                      <a:pt x="129" y="157"/>
                    </a:lnTo>
                    <a:lnTo>
                      <a:pt x="127" y="157"/>
                    </a:lnTo>
                    <a:lnTo>
                      <a:pt x="127" y="159"/>
                    </a:lnTo>
                    <a:lnTo>
                      <a:pt x="127" y="161"/>
                    </a:lnTo>
                    <a:lnTo>
                      <a:pt x="125" y="161"/>
                    </a:lnTo>
                    <a:lnTo>
                      <a:pt x="125" y="163"/>
                    </a:lnTo>
                    <a:lnTo>
                      <a:pt x="123" y="163"/>
                    </a:lnTo>
                    <a:lnTo>
                      <a:pt x="123" y="165"/>
                    </a:lnTo>
                    <a:lnTo>
                      <a:pt x="121" y="167"/>
                    </a:lnTo>
                    <a:lnTo>
                      <a:pt x="121" y="169"/>
                    </a:lnTo>
                    <a:lnTo>
                      <a:pt x="121" y="170"/>
                    </a:lnTo>
                    <a:lnTo>
                      <a:pt x="120" y="170"/>
                    </a:lnTo>
                    <a:lnTo>
                      <a:pt x="118" y="172"/>
                    </a:lnTo>
                    <a:lnTo>
                      <a:pt x="118" y="174"/>
                    </a:lnTo>
                    <a:lnTo>
                      <a:pt x="118" y="176"/>
                    </a:lnTo>
                    <a:lnTo>
                      <a:pt x="118" y="178"/>
                    </a:lnTo>
                    <a:lnTo>
                      <a:pt x="118" y="180"/>
                    </a:lnTo>
                    <a:lnTo>
                      <a:pt x="118" y="182"/>
                    </a:lnTo>
                    <a:lnTo>
                      <a:pt x="118" y="184"/>
                    </a:lnTo>
                    <a:lnTo>
                      <a:pt x="116" y="186"/>
                    </a:lnTo>
                    <a:lnTo>
                      <a:pt x="116" y="188"/>
                    </a:lnTo>
                    <a:lnTo>
                      <a:pt x="116" y="190"/>
                    </a:lnTo>
                    <a:lnTo>
                      <a:pt x="114" y="192"/>
                    </a:lnTo>
                    <a:lnTo>
                      <a:pt x="112" y="192"/>
                    </a:lnTo>
                    <a:lnTo>
                      <a:pt x="110" y="192"/>
                    </a:lnTo>
                    <a:lnTo>
                      <a:pt x="108" y="194"/>
                    </a:lnTo>
                    <a:lnTo>
                      <a:pt x="108" y="195"/>
                    </a:lnTo>
                    <a:lnTo>
                      <a:pt x="106" y="195"/>
                    </a:lnTo>
                    <a:lnTo>
                      <a:pt x="106" y="197"/>
                    </a:lnTo>
                    <a:lnTo>
                      <a:pt x="106" y="199"/>
                    </a:lnTo>
                    <a:lnTo>
                      <a:pt x="106" y="201"/>
                    </a:lnTo>
                    <a:lnTo>
                      <a:pt x="106" y="203"/>
                    </a:lnTo>
                    <a:lnTo>
                      <a:pt x="104" y="203"/>
                    </a:lnTo>
                    <a:lnTo>
                      <a:pt x="104" y="205"/>
                    </a:lnTo>
                    <a:lnTo>
                      <a:pt x="104" y="207"/>
                    </a:lnTo>
                    <a:lnTo>
                      <a:pt x="104" y="209"/>
                    </a:lnTo>
                    <a:lnTo>
                      <a:pt x="104" y="211"/>
                    </a:lnTo>
                    <a:lnTo>
                      <a:pt x="102" y="211"/>
                    </a:lnTo>
                    <a:lnTo>
                      <a:pt x="102" y="213"/>
                    </a:lnTo>
                    <a:lnTo>
                      <a:pt x="100" y="215"/>
                    </a:lnTo>
                    <a:lnTo>
                      <a:pt x="98" y="217"/>
                    </a:lnTo>
                    <a:lnTo>
                      <a:pt x="98" y="218"/>
                    </a:lnTo>
                    <a:lnTo>
                      <a:pt x="98" y="220"/>
                    </a:lnTo>
                    <a:lnTo>
                      <a:pt x="96" y="220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95" y="224"/>
                    </a:lnTo>
                    <a:lnTo>
                      <a:pt x="95" y="226"/>
                    </a:lnTo>
                    <a:lnTo>
                      <a:pt x="95" y="228"/>
                    </a:lnTo>
                    <a:lnTo>
                      <a:pt x="93" y="226"/>
                    </a:lnTo>
                    <a:lnTo>
                      <a:pt x="93" y="224"/>
                    </a:lnTo>
                    <a:lnTo>
                      <a:pt x="91" y="224"/>
                    </a:lnTo>
                    <a:lnTo>
                      <a:pt x="91" y="222"/>
                    </a:lnTo>
                    <a:lnTo>
                      <a:pt x="89" y="222"/>
                    </a:lnTo>
                    <a:lnTo>
                      <a:pt x="89" y="220"/>
                    </a:lnTo>
                    <a:lnTo>
                      <a:pt x="87" y="220"/>
                    </a:lnTo>
                    <a:lnTo>
                      <a:pt x="87" y="218"/>
                    </a:lnTo>
                    <a:lnTo>
                      <a:pt x="87" y="217"/>
                    </a:lnTo>
                    <a:lnTo>
                      <a:pt x="85" y="217"/>
                    </a:lnTo>
                    <a:lnTo>
                      <a:pt x="85" y="215"/>
                    </a:lnTo>
                    <a:lnTo>
                      <a:pt x="83" y="215"/>
                    </a:lnTo>
                    <a:lnTo>
                      <a:pt x="83" y="213"/>
                    </a:lnTo>
                    <a:lnTo>
                      <a:pt x="81" y="213"/>
                    </a:lnTo>
                    <a:lnTo>
                      <a:pt x="81" y="211"/>
                    </a:lnTo>
                    <a:lnTo>
                      <a:pt x="81" y="209"/>
                    </a:lnTo>
                    <a:lnTo>
                      <a:pt x="79" y="209"/>
                    </a:lnTo>
                    <a:lnTo>
                      <a:pt x="77" y="209"/>
                    </a:lnTo>
                    <a:lnTo>
                      <a:pt x="77" y="207"/>
                    </a:lnTo>
                    <a:lnTo>
                      <a:pt x="75" y="205"/>
                    </a:lnTo>
                    <a:lnTo>
                      <a:pt x="73" y="205"/>
                    </a:lnTo>
                    <a:lnTo>
                      <a:pt x="73" y="203"/>
                    </a:lnTo>
                    <a:lnTo>
                      <a:pt x="72" y="203"/>
                    </a:lnTo>
                    <a:lnTo>
                      <a:pt x="72" y="201"/>
                    </a:lnTo>
                    <a:lnTo>
                      <a:pt x="70" y="201"/>
                    </a:lnTo>
                    <a:lnTo>
                      <a:pt x="70" y="199"/>
                    </a:lnTo>
                    <a:lnTo>
                      <a:pt x="68" y="199"/>
                    </a:lnTo>
                    <a:lnTo>
                      <a:pt x="66" y="199"/>
                    </a:lnTo>
                    <a:lnTo>
                      <a:pt x="64" y="199"/>
                    </a:lnTo>
                    <a:lnTo>
                      <a:pt x="62" y="199"/>
                    </a:lnTo>
                    <a:lnTo>
                      <a:pt x="62" y="197"/>
                    </a:lnTo>
                    <a:lnTo>
                      <a:pt x="60" y="197"/>
                    </a:lnTo>
                    <a:lnTo>
                      <a:pt x="60" y="195"/>
                    </a:lnTo>
                    <a:lnTo>
                      <a:pt x="58" y="195"/>
                    </a:lnTo>
                    <a:lnTo>
                      <a:pt x="58" y="194"/>
                    </a:lnTo>
                    <a:lnTo>
                      <a:pt x="56" y="194"/>
                    </a:lnTo>
                    <a:lnTo>
                      <a:pt x="54" y="192"/>
                    </a:lnTo>
                    <a:lnTo>
                      <a:pt x="56" y="192"/>
                    </a:lnTo>
                    <a:lnTo>
                      <a:pt x="54" y="192"/>
                    </a:lnTo>
                    <a:lnTo>
                      <a:pt x="54" y="190"/>
                    </a:lnTo>
                    <a:lnTo>
                      <a:pt x="52" y="190"/>
                    </a:lnTo>
                    <a:lnTo>
                      <a:pt x="52" y="188"/>
                    </a:lnTo>
                    <a:lnTo>
                      <a:pt x="50" y="188"/>
                    </a:lnTo>
                    <a:lnTo>
                      <a:pt x="50" y="186"/>
                    </a:lnTo>
                    <a:lnTo>
                      <a:pt x="48" y="186"/>
                    </a:lnTo>
                    <a:lnTo>
                      <a:pt x="47" y="186"/>
                    </a:lnTo>
                    <a:lnTo>
                      <a:pt x="45" y="186"/>
                    </a:lnTo>
                    <a:lnTo>
                      <a:pt x="45" y="188"/>
                    </a:lnTo>
                    <a:lnTo>
                      <a:pt x="43" y="188"/>
                    </a:lnTo>
                    <a:lnTo>
                      <a:pt x="41" y="188"/>
                    </a:lnTo>
                    <a:lnTo>
                      <a:pt x="39" y="188"/>
                    </a:lnTo>
                    <a:lnTo>
                      <a:pt x="39" y="190"/>
                    </a:lnTo>
                    <a:lnTo>
                      <a:pt x="37" y="190"/>
                    </a:lnTo>
                    <a:lnTo>
                      <a:pt x="35" y="188"/>
                    </a:lnTo>
                    <a:lnTo>
                      <a:pt x="35" y="186"/>
                    </a:lnTo>
                    <a:lnTo>
                      <a:pt x="33" y="186"/>
                    </a:lnTo>
                    <a:lnTo>
                      <a:pt x="33" y="184"/>
                    </a:lnTo>
                    <a:lnTo>
                      <a:pt x="31" y="184"/>
                    </a:lnTo>
                    <a:lnTo>
                      <a:pt x="31" y="182"/>
                    </a:lnTo>
                    <a:lnTo>
                      <a:pt x="31" y="180"/>
                    </a:lnTo>
                    <a:lnTo>
                      <a:pt x="29" y="180"/>
                    </a:lnTo>
                    <a:lnTo>
                      <a:pt x="31" y="180"/>
                    </a:lnTo>
                    <a:lnTo>
                      <a:pt x="29" y="180"/>
                    </a:lnTo>
                    <a:lnTo>
                      <a:pt x="29" y="178"/>
                    </a:lnTo>
                    <a:lnTo>
                      <a:pt x="27" y="178"/>
                    </a:lnTo>
                    <a:lnTo>
                      <a:pt x="27" y="176"/>
                    </a:lnTo>
                    <a:lnTo>
                      <a:pt x="29" y="176"/>
                    </a:lnTo>
                    <a:lnTo>
                      <a:pt x="27" y="176"/>
                    </a:lnTo>
                    <a:lnTo>
                      <a:pt x="27" y="174"/>
                    </a:lnTo>
                    <a:lnTo>
                      <a:pt x="25" y="174"/>
                    </a:lnTo>
                    <a:lnTo>
                      <a:pt x="25" y="172"/>
                    </a:lnTo>
                    <a:lnTo>
                      <a:pt x="24" y="172"/>
                    </a:lnTo>
                    <a:lnTo>
                      <a:pt x="24" y="170"/>
                    </a:lnTo>
                    <a:lnTo>
                      <a:pt x="22" y="170"/>
                    </a:lnTo>
                    <a:lnTo>
                      <a:pt x="22" y="169"/>
                    </a:lnTo>
                    <a:lnTo>
                      <a:pt x="20" y="169"/>
                    </a:lnTo>
                    <a:lnTo>
                      <a:pt x="18" y="169"/>
                    </a:lnTo>
                    <a:lnTo>
                      <a:pt x="18" y="167"/>
                    </a:lnTo>
                    <a:lnTo>
                      <a:pt x="16" y="167"/>
                    </a:lnTo>
                    <a:lnTo>
                      <a:pt x="14" y="167"/>
                    </a:lnTo>
                    <a:lnTo>
                      <a:pt x="14" y="165"/>
                    </a:lnTo>
                    <a:lnTo>
                      <a:pt x="14" y="163"/>
                    </a:lnTo>
                    <a:lnTo>
                      <a:pt x="12" y="163"/>
                    </a:lnTo>
                    <a:lnTo>
                      <a:pt x="10" y="163"/>
                    </a:lnTo>
                    <a:lnTo>
                      <a:pt x="10" y="161"/>
                    </a:lnTo>
                    <a:lnTo>
                      <a:pt x="8" y="161"/>
                    </a:lnTo>
                    <a:lnTo>
                      <a:pt x="8" y="159"/>
                    </a:lnTo>
                    <a:lnTo>
                      <a:pt x="8" y="157"/>
                    </a:lnTo>
                    <a:lnTo>
                      <a:pt x="8" y="155"/>
                    </a:lnTo>
                    <a:lnTo>
                      <a:pt x="8" y="153"/>
                    </a:lnTo>
                    <a:lnTo>
                      <a:pt x="8" y="151"/>
                    </a:lnTo>
                    <a:lnTo>
                      <a:pt x="8" y="149"/>
                    </a:lnTo>
                    <a:lnTo>
                      <a:pt x="10" y="149"/>
                    </a:lnTo>
                    <a:lnTo>
                      <a:pt x="10" y="147"/>
                    </a:lnTo>
                    <a:lnTo>
                      <a:pt x="8" y="147"/>
                    </a:lnTo>
                    <a:lnTo>
                      <a:pt x="8" y="146"/>
                    </a:lnTo>
                    <a:lnTo>
                      <a:pt x="8" y="144"/>
                    </a:lnTo>
                    <a:lnTo>
                      <a:pt x="8" y="142"/>
                    </a:lnTo>
                    <a:lnTo>
                      <a:pt x="10" y="142"/>
                    </a:lnTo>
                    <a:lnTo>
                      <a:pt x="10" y="140"/>
                    </a:lnTo>
                    <a:lnTo>
                      <a:pt x="10" y="138"/>
                    </a:lnTo>
                    <a:lnTo>
                      <a:pt x="10" y="136"/>
                    </a:lnTo>
                    <a:lnTo>
                      <a:pt x="12" y="136"/>
                    </a:lnTo>
                    <a:lnTo>
                      <a:pt x="10" y="136"/>
                    </a:lnTo>
                    <a:lnTo>
                      <a:pt x="10" y="134"/>
                    </a:lnTo>
                    <a:lnTo>
                      <a:pt x="10" y="132"/>
                    </a:lnTo>
                    <a:lnTo>
                      <a:pt x="10" y="130"/>
                    </a:lnTo>
                    <a:lnTo>
                      <a:pt x="12" y="130"/>
                    </a:lnTo>
                    <a:lnTo>
                      <a:pt x="12" y="128"/>
                    </a:lnTo>
                    <a:lnTo>
                      <a:pt x="10" y="126"/>
                    </a:lnTo>
                    <a:lnTo>
                      <a:pt x="10" y="124"/>
                    </a:lnTo>
                    <a:lnTo>
                      <a:pt x="8" y="122"/>
                    </a:lnTo>
                    <a:lnTo>
                      <a:pt x="6" y="122"/>
                    </a:lnTo>
                    <a:lnTo>
                      <a:pt x="6" y="121"/>
                    </a:lnTo>
                    <a:lnTo>
                      <a:pt x="4" y="121"/>
                    </a:lnTo>
                    <a:lnTo>
                      <a:pt x="2" y="121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0" y="115"/>
                    </a:lnTo>
                    <a:lnTo>
                      <a:pt x="0" y="113"/>
                    </a:lnTo>
                    <a:lnTo>
                      <a:pt x="0" y="111"/>
                    </a:lnTo>
                    <a:lnTo>
                      <a:pt x="2" y="111"/>
                    </a:lnTo>
                    <a:lnTo>
                      <a:pt x="2" y="109"/>
                    </a:lnTo>
                    <a:lnTo>
                      <a:pt x="2" y="107"/>
                    </a:lnTo>
                    <a:lnTo>
                      <a:pt x="4" y="107"/>
                    </a:lnTo>
                    <a:lnTo>
                      <a:pt x="4" y="105"/>
                    </a:lnTo>
                    <a:lnTo>
                      <a:pt x="4" y="103"/>
                    </a:lnTo>
                    <a:close/>
                  </a:path>
                </a:pathLst>
              </a:custGeom>
              <a:solidFill>
                <a:srgbClr val="C7D31E"/>
              </a:solidFill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37" name="Freeform 4850">
                <a:extLst>
                  <a:ext uri="{FF2B5EF4-FFF2-40B4-BE49-F238E27FC236}">
                    <a16:creationId xmlns:a16="http://schemas.microsoft.com/office/drawing/2014/main" id="{0F0D0353-C22E-119B-E81F-0468FDE47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7922" y="23123"/>
                <a:ext cx="644123" cy="533233"/>
              </a:xfrm>
              <a:custGeom>
                <a:avLst/>
                <a:gdLst>
                  <a:gd name="T0" fmla="*/ 144 w 668"/>
                  <a:gd name="T1" fmla="*/ 549 h 553"/>
                  <a:gd name="T2" fmla="*/ 128 w 668"/>
                  <a:gd name="T3" fmla="*/ 534 h 553"/>
                  <a:gd name="T4" fmla="*/ 138 w 668"/>
                  <a:gd name="T5" fmla="*/ 518 h 553"/>
                  <a:gd name="T6" fmla="*/ 153 w 668"/>
                  <a:gd name="T7" fmla="*/ 501 h 553"/>
                  <a:gd name="T8" fmla="*/ 146 w 668"/>
                  <a:gd name="T9" fmla="*/ 480 h 553"/>
                  <a:gd name="T10" fmla="*/ 113 w 668"/>
                  <a:gd name="T11" fmla="*/ 464 h 553"/>
                  <a:gd name="T12" fmla="*/ 109 w 668"/>
                  <a:gd name="T13" fmla="*/ 447 h 553"/>
                  <a:gd name="T14" fmla="*/ 92 w 668"/>
                  <a:gd name="T15" fmla="*/ 432 h 553"/>
                  <a:gd name="T16" fmla="*/ 65 w 668"/>
                  <a:gd name="T17" fmla="*/ 430 h 553"/>
                  <a:gd name="T18" fmla="*/ 34 w 668"/>
                  <a:gd name="T19" fmla="*/ 434 h 553"/>
                  <a:gd name="T20" fmla="*/ 11 w 668"/>
                  <a:gd name="T21" fmla="*/ 424 h 553"/>
                  <a:gd name="T22" fmla="*/ 4 w 668"/>
                  <a:gd name="T23" fmla="*/ 388 h 553"/>
                  <a:gd name="T24" fmla="*/ 6 w 668"/>
                  <a:gd name="T25" fmla="*/ 365 h 553"/>
                  <a:gd name="T26" fmla="*/ 19 w 668"/>
                  <a:gd name="T27" fmla="*/ 342 h 553"/>
                  <a:gd name="T28" fmla="*/ 36 w 668"/>
                  <a:gd name="T29" fmla="*/ 326 h 553"/>
                  <a:gd name="T30" fmla="*/ 71 w 668"/>
                  <a:gd name="T31" fmla="*/ 322 h 553"/>
                  <a:gd name="T32" fmla="*/ 107 w 668"/>
                  <a:gd name="T33" fmla="*/ 311 h 553"/>
                  <a:gd name="T34" fmla="*/ 134 w 668"/>
                  <a:gd name="T35" fmla="*/ 288 h 553"/>
                  <a:gd name="T36" fmla="*/ 161 w 668"/>
                  <a:gd name="T37" fmla="*/ 267 h 553"/>
                  <a:gd name="T38" fmla="*/ 192 w 668"/>
                  <a:gd name="T39" fmla="*/ 247 h 553"/>
                  <a:gd name="T40" fmla="*/ 221 w 668"/>
                  <a:gd name="T41" fmla="*/ 222 h 553"/>
                  <a:gd name="T42" fmla="*/ 253 w 668"/>
                  <a:gd name="T43" fmla="*/ 203 h 553"/>
                  <a:gd name="T44" fmla="*/ 286 w 668"/>
                  <a:gd name="T45" fmla="*/ 194 h 553"/>
                  <a:gd name="T46" fmla="*/ 322 w 668"/>
                  <a:gd name="T47" fmla="*/ 180 h 553"/>
                  <a:gd name="T48" fmla="*/ 351 w 668"/>
                  <a:gd name="T49" fmla="*/ 165 h 553"/>
                  <a:gd name="T50" fmla="*/ 378 w 668"/>
                  <a:gd name="T51" fmla="*/ 144 h 553"/>
                  <a:gd name="T52" fmla="*/ 393 w 668"/>
                  <a:gd name="T53" fmla="*/ 109 h 553"/>
                  <a:gd name="T54" fmla="*/ 395 w 668"/>
                  <a:gd name="T55" fmla="*/ 69 h 553"/>
                  <a:gd name="T56" fmla="*/ 405 w 668"/>
                  <a:gd name="T57" fmla="*/ 61 h 553"/>
                  <a:gd name="T58" fmla="*/ 445 w 668"/>
                  <a:gd name="T59" fmla="*/ 59 h 553"/>
                  <a:gd name="T60" fmla="*/ 440 w 668"/>
                  <a:gd name="T61" fmla="*/ 80 h 553"/>
                  <a:gd name="T62" fmla="*/ 451 w 668"/>
                  <a:gd name="T63" fmla="*/ 82 h 553"/>
                  <a:gd name="T64" fmla="*/ 472 w 668"/>
                  <a:gd name="T65" fmla="*/ 69 h 553"/>
                  <a:gd name="T66" fmla="*/ 468 w 668"/>
                  <a:gd name="T67" fmla="*/ 59 h 553"/>
                  <a:gd name="T68" fmla="*/ 457 w 668"/>
                  <a:gd name="T69" fmla="*/ 50 h 553"/>
                  <a:gd name="T70" fmla="*/ 463 w 668"/>
                  <a:gd name="T71" fmla="*/ 38 h 553"/>
                  <a:gd name="T72" fmla="*/ 486 w 668"/>
                  <a:gd name="T73" fmla="*/ 25 h 553"/>
                  <a:gd name="T74" fmla="*/ 489 w 668"/>
                  <a:gd name="T75" fmla="*/ 34 h 553"/>
                  <a:gd name="T76" fmla="*/ 505 w 668"/>
                  <a:gd name="T77" fmla="*/ 17 h 553"/>
                  <a:gd name="T78" fmla="*/ 524 w 668"/>
                  <a:gd name="T79" fmla="*/ 0 h 553"/>
                  <a:gd name="T80" fmla="*/ 553 w 668"/>
                  <a:gd name="T81" fmla="*/ 6 h 553"/>
                  <a:gd name="T82" fmla="*/ 580 w 668"/>
                  <a:gd name="T83" fmla="*/ 19 h 553"/>
                  <a:gd name="T84" fmla="*/ 614 w 668"/>
                  <a:gd name="T85" fmla="*/ 29 h 553"/>
                  <a:gd name="T86" fmla="*/ 637 w 668"/>
                  <a:gd name="T87" fmla="*/ 42 h 553"/>
                  <a:gd name="T88" fmla="*/ 653 w 668"/>
                  <a:gd name="T89" fmla="*/ 71 h 553"/>
                  <a:gd name="T90" fmla="*/ 668 w 668"/>
                  <a:gd name="T91" fmla="*/ 103 h 553"/>
                  <a:gd name="T92" fmla="*/ 647 w 668"/>
                  <a:gd name="T93" fmla="*/ 126 h 553"/>
                  <a:gd name="T94" fmla="*/ 622 w 668"/>
                  <a:gd name="T95" fmla="*/ 146 h 553"/>
                  <a:gd name="T96" fmla="*/ 616 w 668"/>
                  <a:gd name="T97" fmla="*/ 146 h 553"/>
                  <a:gd name="T98" fmla="*/ 612 w 668"/>
                  <a:gd name="T99" fmla="*/ 163 h 553"/>
                  <a:gd name="T100" fmla="*/ 603 w 668"/>
                  <a:gd name="T101" fmla="*/ 167 h 553"/>
                  <a:gd name="T102" fmla="*/ 501 w 668"/>
                  <a:gd name="T103" fmla="*/ 203 h 553"/>
                  <a:gd name="T104" fmla="*/ 418 w 668"/>
                  <a:gd name="T105" fmla="*/ 267 h 553"/>
                  <a:gd name="T106" fmla="*/ 365 w 668"/>
                  <a:gd name="T107" fmla="*/ 353 h 553"/>
                  <a:gd name="T108" fmla="*/ 330 w 668"/>
                  <a:gd name="T109" fmla="*/ 359 h 553"/>
                  <a:gd name="T110" fmla="*/ 309 w 668"/>
                  <a:gd name="T111" fmla="*/ 372 h 553"/>
                  <a:gd name="T112" fmla="*/ 297 w 668"/>
                  <a:gd name="T113" fmla="*/ 399 h 553"/>
                  <a:gd name="T114" fmla="*/ 274 w 668"/>
                  <a:gd name="T115" fmla="*/ 422 h 553"/>
                  <a:gd name="T116" fmla="*/ 259 w 668"/>
                  <a:gd name="T117" fmla="*/ 451 h 553"/>
                  <a:gd name="T118" fmla="*/ 244 w 668"/>
                  <a:gd name="T119" fmla="*/ 484 h 553"/>
                  <a:gd name="T120" fmla="*/ 221 w 668"/>
                  <a:gd name="T121" fmla="*/ 512 h 553"/>
                  <a:gd name="T122" fmla="*/ 203 w 668"/>
                  <a:gd name="T123" fmla="*/ 541 h 55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668" h="553">
                    <a:moveTo>
                      <a:pt x="203" y="547"/>
                    </a:moveTo>
                    <a:lnTo>
                      <a:pt x="200" y="547"/>
                    </a:lnTo>
                    <a:lnTo>
                      <a:pt x="196" y="547"/>
                    </a:lnTo>
                    <a:lnTo>
                      <a:pt x="194" y="549"/>
                    </a:lnTo>
                    <a:lnTo>
                      <a:pt x="192" y="549"/>
                    </a:lnTo>
                    <a:lnTo>
                      <a:pt x="188" y="549"/>
                    </a:lnTo>
                    <a:lnTo>
                      <a:pt x="186" y="549"/>
                    </a:lnTo>
                    <a:lnTo>
                      <a:pt x="184" y="549"/>
                    </a:lnTo>
                    <a:lnTo>
                      <a:pt x="182" y="549"/>
                    </a:lnTo>
                    <a:lnTo>
                      <a:pt x="180" y="551"/>
                    </a:lnTo>
                    <a:lnTo>
                      <a:pt x="173" y="551"/>
                    </a:lnTo>
                    <a:lnTo>
                      <a:pt x="171" y="549"/>
                    </a:lnTo>
                    <a:lnTo>
                      <a:pt x="169" y="549"/>
                    </a:lnTo>
                    <a:lnTo>
                      <a:pt x="167" y="549"/>
                    </a:lnTo>
                    <a:lnTo>
                      <a:pt x="165" y="551"/>
                    </a:lnTo>
                    <a:lnTo>
                      <a:pt x="163" y="551"/>
                    </a:lnTo>
                    <a:lnTo>
                      <a:pt x="161" y="549"/>
                    </a:lnTo>
                    <a:lnTo>
                      <a:pt x="159" y="547"/>
                    </a:lnTo>
                    <a:lnTo>
                      <a:pt x="157" y="547"/>
                    </a:lnTo>
                    <a:lnTo>
                      <a:pt x="155" y="547"/>
                    </a:lnTo>
                    <a:lnTo>
                      <a:pt x="152" y="545"/>
                    </a:lnTo>
                    <a:lnTo>
                      <a:pt x="150" y="547"/>
                    </a:lnTo>
                    <a:lnTo>
                      <a:pt x="148" y="547"/>
                    </a:lnTo>
                    <a:lnTo>
                      <a:pt x="146" y="549"/>
                    </a:lnTo>
                    <a:lnTo>
                      <a:pt x="144" y="549"/>
                    </a:lnTo>
                    <a:lnTo>
                      <a:pt x="142" y="551"/>
                    </a:lnTo>
                    <a:lnTo>
                      <a:pt x="138" y="553"/>
                    </a:lnTo>
                    <a:lnTo>
                      <a:pt x="136" y="553"/>
                    </a:lnTo>
                    <a:lnTo>
                      <a:pt x="136" y="551"/>
                    </a:lnTo>
                    <a:lnTo>
                      <a:pt x="138" y="551"/>
                    </a:lnTo>
                    <a:lnTo>
                      <a:pt x="138" y="549"/>
                    </a:lnTo>
                    <a:lnTo>
                      <a:pt x="138" y="547"/>
                    </a:lnTo>
                    <a:lnTo>
                      <a:pt x="136" y="547"/>
                    </a:lnTo>
                    <a:lnTo>
                      <a:pt x="138" y="547"/>
                    </a:lnTo>
                    <a:lnTo>
                      <a:pt x="138" y="545"/>
                    </a:lnTo>
                    <a:lnTo>
                      <a:pt x="138" y="543"/>
                    </a:lnTo>
                    <a:lnTo>
                      <a:pt x="136" y="543"/>
                    </a:lnTo>
                    <a:lnTo>
                      <a:pt x="136" y="541"/>
                    </a:lnTo>
                    <a:lnTo>
                      <a:pt x="136" y="543"/>
                    </a:lnTo>
                    <a:lnTo>
                      <a:pt x="136" y="541"/>
                    </a:lnTo>
                    <a:lnTo>
                      <a:pt x="134" y="541"/>
                    </a:lnTo>
                    <a:lnTo>
                      <a:pt x="134" y="539"/>
                    </a:lnTo>
                    <a:lnTo>
                      <a:pt x="132" y="539"/>
                    </a:lnTo>
                    <a:lnTo>
                      <a:pt x="132" y="537"/>
                    </a:lnTo>
                    <a:lnTo>
                      <a:pt x="130" y="537"/>
                    </a:lnTo>
                    <a:lnTo>
                      <a:pt x="128" y="537"/>
                    </a:lnTo>
                    <a:lnTo>
                      <a:pt x="128" y="535"/>
                    </a:lnTo>
                    <a:lnTo>
                      <a:pt x="127" y="535"/>
                    </a:lnTo>
                    <a:lnTo>
                      <a:pt x="128" y="535"/>
                    </a:lnTo>
                    <a:lnTo>
                      <a:pt x="128" y="534"/>
                    </a:lnTo>
                    <a:lnTo>
                      <a:pt x="130" y="534"/>
                    </a:lnTo>
                    <a:lnTo>
                      <a:pt x="128" y="534"/>
                    </a:lnTo>
                    <a:lnTo>
                      <a:pt x="128" y="532"/>
                    </a:lnTo>
                    <a:lnTo>
                      <a:pt x="130" y="532"/>
                    </a:lnTo>
                    <a:lnTo>
                      <a:pt x="130" y="530"/>
                    </a:lnTo>
                    <a:lnTo>
                      <a:pt x="132" y="530"/>
                    </a:lnTo>
                    <a:lnTo>
                      <a:pt x="130" y="530"/>
                    </a:lnTo>
                    <a:lnTo>
                      <a:pt x="130" y="528"/>
                    </a:lnTo>
                    <a:lnTo>
                      <a:pt x="132" y="528"/>
                    </a:lnTo>
                    <a:lnTo>
                      <a:pt x="132" y="530"/>
                    </a:lnTo>
                    <a:lnTo>
                      <a:pt x="132" y="528"/>
                    </a:lnTo>
                    <a:lnTo>
                      <a:pt x="134" y="528"/>
                    </a:lnTo>
                    <a:lnTo>
                      <a:pt x="134" y="526"/>
                    </a:lnTo>
                    <a:lnTo>
                      <a:pt x="134" y="528"/>
                    </a:lnTo>
                    <a:lnTo>
                      <a:pt x="136" y="526"/>
                    </a:lnTo>
                    <a:lnTo>
                      <a:pt x="138" y="526"/>
                    </a:lnTo>
                    <a:lnTo>
                      <a:pt x="138" y="524"/>
                    </a:lnTo>
                    <a:lnTo>
                      <a:pt x="136" y="524"/>
                    </a:lnTo>
                    <a:lnTo>
                      <a:pt x="136" y="526"/>
                    </a:lnTo>
                    <a:lnTo>
                      <a:pt x="136" y="524"/>
                    </a:lnTo>
                    <a:lnTo>
                      <a:pt x="138" y="524"/>
                    </a:lnTo>
                    <a:lnTo>
                      <a:pt x="138" y="522"/>
                    </a:lnTo>
                    <a:lnTo>
                      <a:pt x="138" y="520"/>
                    </a:lnTo>
                    <a:lnTo>
                      <a:pt x="140" y="518"/>
                    </a:lnTo>
                    <a:lnTo>
                      <a:pt x="138" y="518"/>
                    </a:lnTo>
                    <a:lnTo>
                      <a:pt x="140" y="518"/>
                    </a:lnTo>
                    <a:lnTo>
                      <a:pt x="142" y="518"/>
                    </a:lnTo>
                    <a:lnTo>
                      <a:pt x="142" y="520"/>
                    </a:lnTo>
                    <a:lnTo>
                      <a:pt x="142" y="518"/>
                    </a:lnTo>
                    <a:lnTo>
                      <a:pt x="144" y="518"/>
                    </a:lnTo>
                    <a:lnTo>
                      <a:pt x="144" y="516"/>
                    </a:lnTo>
                    <a:lnTo>
                      <a:pt x="144" y="518"/>
                    </a:lnTo>
                    <a:lnTo>
                      <a:pt x="144" y="516"/>
                    </a:lnTo>
                    <a:lnTo>
                      <a:pt x="146" y="516"/>
                    </a:lnTo>
                    <a:lnTo>
                      <a:pt x="144" y="516"/>
                    </a:lnTo>
                    <a:lnTo>
                      <a:pt x="146" y="516"/>
                    </a:lnTo>
                    <a:lnTo>
                      <a:pt x="148" y="516"/>
                    </a:lnTo>
                    <a:lnTo>
                      <a:pt x="148" y="514"/>
                    </a:lnTo>
                    <a:lnTo>
                      <a:pt x="148" y="512"/>
                    </a:lnTo>
                    <a:lnTo>
                      <a:pt x="150" y="512"/>
                    </a:lnTo>
                    <a:lnTo>
                      <a:pt x="150" y="511"/>
                    </a:lnTo>
                    <a:lnTo>
                      <a:pt x="150" y="509"/>
                    </a:lnTo>
                    <a:lnTo>
                      <a:pt x="148" y="509"/>
                    </a:lnTo>
                    <a:lnTo>
                      <a:pt x="148" y="507"/>
                    </a:lnTo>
                    <a:lnTo>
                      <a:pt x="150" y="507"/>
                    </a:lnTo>
                    <a:lnTo>
                      <a:pt x="150" y="505"/>
                    </a:lnTo>
                    <a:lnTo>
                      <a:pt x="152" y="505"/>
                    </a:lnTo>
                    <a:lnTo>
                      <a:pt x="152" y="503"/>
                    </a:lnTo>
                    <a:lnTo>
                      <a:pt x="152" y="501"/>
                    </a:lnTo>
                    <a:lnTo>
                      <a:pt x="153" y="501"/>
                    </a:lnTo>
                    <a:lnTo>
                      <a:pt x="152" y="501"/>
                    </a:lnTo>
                    <a:lnTo>
                      <a:pt x="153" y="501"/>
                    </a:lnTo>
                    <a:lnTo>
                      <a:pt x="153" y="499"/>
                    </a:lnTo>
                    <a:lnTo>
                      <a:pt x="152" y="499"/>
                    </a:lnTo>
                    <a:lnTo>
                      <a:pt x="153" y="499"/>
                    </a:lnTo>
                    <a:lnTo>
                      <a:pt x="152" y="499"/>
                    </a:lnTo>
                    <a:lnTo>
                      <a:pt x="152" y="497"/>
                    </a:lnTo>
                    <a:lnTo>
                      <a:pt x="152" y="495"/>
                    </a:lnTo>
                    <a:lnTo>
                      <a:pt x="152" y="493"/>
                    </a:lnTo>
                    <a:lnTo>
                      <a:pt x="153" y="493"/>
                    </a:lnTo>
                    <a:lnTo>
                      <a:pt x="152" y="493"/>
                    </a:lnTo>
                    <a:lnTo>
                      <a:pt x="153" y="493"/>
                    </a:lnTo>
                    <a:lnTo>
                      <a:pt x="153" y="491"/>
                    </a:lnTo>
                    <a:lnTo>
                      <a:pt x="153" y="489"/>
                    </a:lnTo>
                    <a:lnTo>
                      <a:pt x="155" y="489"/>
                    </a:lnTo>
                    <a:lnTo>
                      <a:pt x="153" y="489"/>
                    </a:lnTo>
                    <a:lnTo>
                      <a:pt x="153" y="487"/>
                    </a:lnTo>
                    <a:lnTo>
                      <a:pt x="153" y="486"/>
                    </a:lnTo>
                    <a:lnTo>
                      <a:pt x="152" y="486"/>
                    </a:lnTo>
                    <a:lnTo>
                      <a:pt x="152" y="484"/>
                    </a:lnTo>
                    <a:lnTo>
                      <a:pt x="150" y="484"/>
                    </a:lnTo>
                    <a:lnTo>
                      <a:pt x="148" y="484"/>
                    </a:lnTo>
                    <a:lnTo>
                      <a:pt x="148" y="482"/>
                    </a:lnTo>
                    <a:lnTo>
                      <a:pt x="146" y="482"/>
                    </a:lnTo>
                    <a:lnTo>
                      <a:pt x="146" y="480"/>
                    </a:lnTo>
                    <a:lnTo>
                      <a:pt x="144" y="480"/>
                    </a:lnTo>
                    <a:lnTo>
                      <a:pt x="144" y="478"/>
                    </a:lnTo>
                    <a:lnTo>
                      <a:pt x="142" y="478"/>
                    </a:lnTo>
                    <a:lnTo>
                      <a:pt x="140" y="478"/>
                    </a:lnTo>
                    <a:lnTo>
                      <a:pt x="140" y="476"/>
                    </a:lnTo>
                    <a:lnTo>
                      <a:pt x="138" y="476"/>
                    </a:lnTo>
                    <a:lnTo>
                      <a:pt x="138" y="474"/>
                    </a:lnTo>
                    <a:lnTo>
                      <a:pt x="136" y="474"/>
                    </a:lnTo>
                    <a:lnTo>
                      <a:pt x="134" y="474"/>
                    </a:lnTo>
                    <a:lnTo>
                      <a:pt x="132" y="474"/>
                    </a:lnTo>
                    <a:lnTo>
                      <a:pt x="130" y="474"/>
                    </a:lnTo>
                    <a:lnTo>
                      <a:pt x="128" y="474"/>
                    </a:lnTo>
                    <a:lnTo>
                      <a:pt x="127" y="474"/>
                    </a:lnTo>
                    <a:lnTo>
                      <a:pt x="127" y="472"/>
                    </a:lnTo>
                    <a:lnTo>
                      <a:pt x="125" y="472"/>
                    </a:lnTo>
                    <a:lnTo>
                      <a:pt x="123" y="472"/>
                    </a:lnTo>
                    <a:lnTo>
                      <a:pt x="121" y="472"/>
                    </a:lnTo>
                    <a:lnTo>
                      <a:pt x="121" y="470"/>
                    </a:lnTo>
                    <a:lnTo>
                      <a:pt x="119" y="470"/>
                    </a:lnTo>
                    <a:lnTo>
                      <a:pt x="119" y="468"/>
                    </a:lnTo>
                    <a:lnTo>
                      <a:pt x="119" y="466"/>
                    </a:lnTo>
                    <a:lnTo>
                      <a:pt x="119" y="464"/>
                    </a:lnTo>
                    <a:lnTo>
                      <a:pt x="117" y="464"/>
                    </a:lnTo>
                    <a:lnTo>
                      <a:pt x="115" y="464"/>
                    </a:lnTo>
                    <a:lnTo>
                      <a:pt x="113" y="464"/>
                    </a:lnTo>
                    <a:lnTo>
                      <a:pt x="113" y="463"/>
                    </a:lnTo>
                    <a:lnTo>
                      <a:pt x="111" y="463"/>
                    </a:lnTo>
                    <a:lnTo>
                      <a:pt x="111" y="464"/>
                    </a:lnTo>
                    <a:lnTo>
                      <a:pt x="109" y="464"/>
                    </a:lnTo>
                    <a:lnTo>
                      <a:pt x="107" y="464"/>
                    </a:lnTo>
                    <a:lnTo>
                      <a:pt x="105" y="464"/>
                    </a:lnTo>
                    <a:lnTo>
                      <a:pt x="104" y="464"/>
                    </a:lnTo>
                    <a:lnTo>
                      <a:pt x="104" y="466"/>
                    </a:lnTo>
                    <a:lnTo>
                      <a:pt x="102" y="466"/>
                    </a:lnTo>
                    <a:lnTo>
                      <a:pt x="102" y="464"/>
                    </a:lnTo>
                    <a:lnTo>
                      <a:pt x="104" y="464"/>
                    </a:lnTo>
                    <a:lnTo>
                      <a:pt x="104" y="463"/>
                    </a:lnTo>
                    <a:lnTo>
                      <a:pt x="104" y="461"/>
                    </a:lnTo>
                    <a:lnTo>
                      <a:pt x="105" y="461"/>
                    </a:lnTo>
                    <a:lnTo>
                      <a:pt x="105" y="459"/>
                    </a:lnTo>
                    <a:lnTo>
                      <a:pt x="107" y="459"/>
                    </a:lnTo>
                    <a:lnTo>
                      <a:pt x="107" y="457"/>
                    </a:lnTo>
                    <a:lnTo>
                      <a:pt x="107" y="455"/>
                    </a:lnTo>
                    <a:lnTo>
                      <a:pt x="109" y="455"/>
                    </a:lnTo>
                    <a:lnTo>
                      <a:pt x="109" y="453"/>
                    </a:lnTo>
                    <a:lnTo>
                      <a:pt x="107" y="453"/>
                    </a:lnTo>
                    <a:lnTo>
                      <a:pt x="107" y="451"/>
                    </a:lnTo>
                    <a:lnTo>
                      <a:pt x="107" y="449"/>
                    </a:lnTo>
                    <a:lnTo>
                      <a:pt x="107" y="447"/>
                    </a:lnTo>
                    <a:lnTo>
                      <a:pt x="109" y="447"/>
                    </a:lnTo>
                    <a:lnTo>
                      <a:pt x="109" y="445"/>
                    </a:lnTo>
                    <a:lnTo>
                      <a:pt x="107" y="445"/>
                    </a:lnTo>
                    <a:lnTo>
                      <a:pt x="107" y="443"/>
                    </a:lnTo>
                    <a:lnTo>
                      <a:pt x="109" y="443"/>
                    </a:lnTo>
                    <a:lnTo>
                      <a:pt x="109" y="441"/>
                    </a:lnTo>
                    <a:lnTo>
                      <a:pt x="107" y="441"/>
                    </a:lnTo>
                    <a:lnTo>
                      <a:pt x="107" y="439"/>
                    </a:lnTo>
                    <a:lnTo>
                      <a:pt x="105" y="439"/>
                    </a:lnTo>
                    <a:lnTo>
                      <a:pt x="105" y="438"/>
                    </a:lnTo>
                    <a:lnTo>
                      <a:pt x="105" y="436"/>
                    </a:lnTo>
                    <a:lnTo>
                      <a:pt x="105" y="434"/>
                    </a:lnTo>
                    <a:lnTo>
                      <a:pt x="105" y="436"/>
                    </a:lnTo>
                    <a:lnTo>
                      <a:pt x="105" y="434"/>
                    </a:lnTo>
                    <a:lnTo>
                      <a:pt x="104" y="434"/>
                    </a:lnTo>
                    <a:lnTo>
                      <a:pt x="102" y="434"/>
                    </a:lnTo>
                    <a:lnTo>
                      <a:pt x="102" y="432"/>
                    </a:lnTo>
                    <a:lnTo>
                      <a:pt x="100" y="432"/>
                    </a:lnTo>
                    <a:lnTo>
                      <a:pt x="100" y="430"/>
                    </a:lnTo>
                    <a:lnTo>
                      <a:pt x="98" y="430"/>
                    </a:lnTo>
                    <a:lnTo>
                      <a:pt x="98" y="432"/>
                    </a:lnTo>
                    <a:lnTo>
                      <a:pt x="96" y="432"/>
                    </a:lnTo>
                    <a:lnTo>
                      <a:pt x="96" y="434"/>
                    </a:lnTo>
                    <a:lnTo>
                      <a:pt x="94" y="434"/>
                    </a:lnTo>
                    <a:lnTo>
                      <a:pt x="92" y="434"/>
                    </a:lnTo>
                    <a:lnTo>
                      <a:pt x="92" y="432"/>
                    </a:lnTo>
                    <a:lnTo>
                      <a:pt x="90" y="432"/>
                    </a:lnTo>
                    <a:lnTo>
                      <a:pt x="88" y="432"/>
                    </a:lnTo>
                    <a:lnTo>
                      <a:pt x="88" y="430"/>
                    </a:lnTo>
                    <a:lnTo>
                      <a:pt x="86" y="430"/>
                    </a:lnTo>
                    <a:lnTo>
                      <a:pt x="84" y="430"/>
                    </a:lnTo>
                    <a:lnTo>
                      <a:pt x="82" y="430"/>
                    </a:lnTo>
                    <a:lnTo>
                      <a:pt x="80" y="430"/>
                    </a:lnTo>
                    <a:lnTo>
                      <a:pt x="80" y="432"/>
                    </a:lnTo>
                    <a:lnTo>
                      <a:pt x="79" y="432"/>
                    </a:lnTo>
                    <a:lnTo>
                      <a:pt x="79" y="430"/>
                    </a:lnTo>
                    <a:lnTo>
                      <a:pt x="79" y="432"/>
                    </a:lnTo>
                    <a:lnTo>
                      <a:pt x="77" y="432"/>
                    </a:lnTo>
                    <a:lnTo>
                      <a:pt x="77" y="430"/>
                    </a:lnTo>
                    <a:lnTo>
                      <a:pt x="75" y="430"/>
                    </a:lnTo>
                    <a:lnTo>
                      <a:pt x="73" y="430"/>
                    </a:lnTo>
                    <a:lnTo>
                      <a:pt x="71" y="428"/>
                    </a:lnTo>
                    <a:lnTo>
                      <a:pt x="71" y="430"/>
                    </a:lnTo>
                    <a:lnTo>
                      <a:pt x="71" y="428"/>
                    </a:lnTo>
                    <a:lnTo>
                      <a:pt x="71" y="430"/>
                    </a:lnTo>
                    <a:lnTo>
                      <a:pt x="69" y="430"/>
                    </a:lnTo>
                    <a:lnTo>
                      <a:pt x="69" y="428"/>
                    </a:lnTo>
                    <a:lnTo>
                      <a:pt x="67" y="428"/>
                    </a:lnTo>
                    <a:lnTo>
                      <a:pt x="67" y="430"/>
                    </a:lnTo>
                    <a:lnTo>
                      <a:pt x="65" y="428"/>
                    </a:lnTo>
                    <a:lnTo>
                      <a:pt x="65" y="430"/>
                    </a:lnTo>
                    <a:lnTo>
                      <a:pt x="63" y="430"/>
                    </a:lnTo>
                    <a:lnTo>
                      <a:pt x="63" y="428"/>
                    </a:lnTo>
                    <a:lnTo>
                      <a:pt x="61" y="428"/>
                    </a:lnTo>
                    <a:lnTo>
                      <a:pt x="59" y="430"/>
                    </a:lnTo>
                    <a:lnTo>
                      <a:pt x="57" y="430"/>
                    </a:lnTo>
                    <a:lnTo>
                      <a:pt x="57" y="428"/>
                    </a:lnTo>
                    <a:lnTo>
                      <a:pt x="56" y="428"/>
                    </a:lnTo>
                    <a:lnTo>
                      <a:pt x="56" y="430"/>
                    </a:lnTo>
                    <a:lnTo>
                      <a:pt x="56" y="428"/>
                    </a:lnTo>
                    <a:lnTo>
                      <a:pt x="54" y="428"/>
                    </a:lnTo>
                    <a:lnTo>
                      <a:pt x="52" y="428"/>
                    </a:lnTo>
                    <a:lnTo>
                      <a:pt x="50" y="428"/>
                    </a:lnTo>
                    <a:lnTo>
                      <a:pt x="48" y="428"/>
                    </a:lnTo>
                    <a:lnTo>
                      <a:pt x="48" y="430"/>
                    </a:lnTo>
                    <a:lnTo>
                      <a:pt x="46" y="430"/>
                    </a:lnTo>
                    <a:lnTo>
                      <a:pt x="46" y="432"/>
                    </a:lnTo>
                    <a:lnTo>
                      <a:pt x="44" y="432"/>
                    </a:lnTo>
                    <a:lnTo>
                      <a:pt x="42" y="432"/>
                    </a:lnTo>
                    <a:lnTo>
                      <a:pt x="42" y="430"/>
                    </a:lnTo>
                    <a:lnTo>
                      <a:pt x="42" y="432"/>
                    </a:lnTo>
                    <a:lnTo>
                      <a:pt x="40" y="432"/>
                    </a:lnTo>
                    <a:lnTo>
                      <a:pt x="40" y="434"/>
                    </a:lnTo>
                    <a:lnTo>
                      <a:pt x="38" y="434"/>
                    </a:lnTo>
                    <a:lnTo>
                      <a:pt x="36" y="434"/>
                    </a:lnTo>
                    <a:lnTo>
                      <a:pt x="34" y="434"/>
                    </a:lnTo>
                    <a:lnTo>
                      <a:pt x="32" y="434"/>
                    </a:lnTo>
                    <a:lnTo>
                      <a:pt x="32" y="436"/>
                    </a:lnTo>
                    <a:lnTo>
                      <a:pt x="31" y="436"/>
                    </a:lnTo>
                    <a:lnTo>
                      <a:pt x="31" y="434"/>
                    </a:lnTo>
                    <a:lnTo>
                      <a:pt x="31" y="436"/>
                    </a:lnTo>
                    <a:lnTo>
                      <a:pt x="31" y="434"/>
                    </a:lnTo>
                    <a:lnTo>
                      <a:pt x="31" y="436"/>
                    </a:lnTo>
                    <a:lnTo>
                      <a:pt x="29" y="436"/>
                    </a:lnTo>
                    <a:lnTo>
                      <a:pt x="29" y="434"/>
                    </a:lnTo>
                    <a:lnTo>
                      <a:pt x="27" y="434"/>
                    </a:lnTo>
                    <a:lnTo>
                      <a:pt x="25" y="434"/>
                    </a:lnTo>
                    <a:lnTo>
                      <a:pt x="25" y="436"/>
                    </a:lnTo>
                    <a:lnTo>
                      <a:pt x="23" y="436"/>
                    </a:lnTo>
                    <a:lnTo>
                      <a:pt x="21" y="436"/>
                    </a:lnTo>
                    <a:lnTo>
                      <a:pt x="19" y="436"/>
                    </a:lnTo>
                    <a:lnTo>
                      <a:pt x="17" y="436"/>
                    </a:lnTo>
                    <a:lnTo>
                      <a:pt x="17" y="434"/>
                    </a:lnTo>
                    <a:lnTo>
                      <a:pt x="15" y="434"/>
                    </a:lnTo>
                    <a:lnTo>
                      <a:pt x="15" y="432"/>
                    </a:lnTo>
                    <a:lnTo>
                      <a:pt x="13" y="432"/>
                    </a:lnTo>
                    <a:lnTo>
                      <a:pt x="13" y="430"/>
                    </a:lnTo>
                    <a:lnTo>
                      <a:pt x="13" y="428"/>
                    </a:lnTo>
                    <a:lnTo>
                      <a:pt x="13" y="426"/>
                    </a:lnTo>
                    <a:lnTo>
                      <a:pt x="13" y="424"/>
                    </a:lnTo>
                    <a:lnTo>
                      <a:pt x="11" y="424"/>
                    </a:lnTo>
                    <a:lnTo>
                      <a:pt x="9" y="422"/>
                    </a:lnTo>
                    <a:lnTo>
                      <a:pt x="9" y="420"/>
                    </a:lnTo>
                    <a:lnTo>
                      <a:pt x="8" y="420"/>
                    </a:lnTo>
                    <a:lnTo>
                      <a:pt x="8" y="418"/>
                    </a:lnTo>
                    <a:lnTo>
                      <a:pt x="8" y="416"/>
                    </a:lnTo>
                    <a:lnTo>
                      <a:pt x="8" y="415"/>
                    </a:lnTo>
                    <a:lnTo>
                      <a:pt x="6" y="413"/>
                    </a:lnTo>
                    <a:lnTo>
                      <a:pt x="6" y="411"/>
                    </a:lnTo>
                    <a:lnTo>
                      <a:pt x="8" y="411"/>
                    </a:lnTo>
                    <a:lnTo>
                      <a:pt x="8" y="409"/>
                    </a:lnTo>
                    <a:lnTo>
                      <a:pt x="8" y="407"/>
                    </a:lnTo>
                    <a:lnTo>
                      <a:pt x="6" y="407"/>
                    </a:lnTo>
                    <a:lnTo>
                      <a:pt x="6" y="405"/>
                    </a:lnTo>
                    <a:lnTo>
                      <a:pt x="6" y="403"/>
                    </a:lnTo>
                    <a:lnTo>
                      <a:pt x="6" y="401"/>
                    </a:lnTo>
                    <a:lnTo>
                      <a:pt x="4" y="401"/>
                    </a:lnTo>
                    <a:lnTo>
                      <a:pt x="2" y="399"/>
                    </a:lnTo>
                    <a:lnTo>
                      <a:pt x="0" y="399"/>
                    </a:lnTo>
                    <a:lnTo>
                      <a:pt x="0" y="397"/>
                    </a:lnTo>
                    <a:lnTo>
                      <a:pt x="0" y="395"/>
                    </a:lnTo>
                    <a:lnTo>
                      <a:pt x="0" y="393"/>
                    </a:lnTo>
                    <a:lnTo>
                      <a:pt x="2" y="391"/>
                    </a:lnTo>
                    <a:lnTo>
                      <a:pt x="4" y="391"/>
                    </a:lnTo>
                    <a:lnTo>
                      <a:pt x="4" y="390"/>
                    </a:lnTo>
                    <a:lnTo>
                      <a:pt x="4" y="388"/>
                    </a:lnTo>
                    <a:lnTo>
                      <a:pt x="2" y="388"/>
                    </a:lnTo>
                    <a:lnTo>
                      <a:pt x="2" y="386"/>
                    </a:lnTo>
                    <a:lnTo>
                      <a:pt x="4" y="386"/>
                    </a:lnTo>
                    <a:lnTo>
                      <a:pt x="4" y="384"/>
                    </a:lnTo>
                    <a:lnTo>
                      <a:pt x="6" y="384"/>
                    </a:lnTo>
                    <a:lnTo>
                      <a:pt x="6" y="382"/>
                    </a:lnTo>
                    <a:lnTo>
                      <a:pt x="8" y="382"/>
                    </a:lnTo>
                    <a:lnTo>
                      <a:pt x="6" y="382"/>
                    </a:lnTo>
                    <a:lnTo>
                      <a:pt x="6" y="380"/>
                    </a:lnTo>
                    <a:lnTo>
                      <a:pt x="6" y="378"/>
                    </a:lnTo>
                    <a:lnTo>
                      <a:pt x="6" y="380"/>
                    </a:lnTo>
                    <a:lnTo>
                      <a:pt x="4" y="380"/>
                    </a:lnTo>
                    <a:lnTo>
                      <a:pt x="4" y="378"/>
                    </a:lnTo>
                    <a:lnTo>
                      <a:pt x="4" y="376"/>
                    </a:lnTo>
                    <a:lnTo>
                      <a:pt x="6" y="376"/>
                    </a:lnTo>
                    <a:lnTo>
                      <a:pt x="6" y="374"/>
                    </a:lnTo>
                    <a:lnTo>
                      <a:pt x="4" y="374"/>
                    </a:lnTo>
                    <a:lnTo>
                      <a:pt x="6" y="374"/>
                    </a:lnTo>
                    <a:lnTo>
                      <a:pt x="6" y="372"/>
                    </a:lnTo>
                    <a:lnTo>
                      <a:pt x="4" y="372"/>
                    </a:lnTo>
                    <a:lnTo>
                      <a:pt x="4" y="370"/>
                    </a:lnTo>
                    <a:lnTo>
                      <a:pt x="4" y="368"/>
                    </a:lnTo>
                    <a:lnTo>
                      <a:pt x="4" y="367"/>
                    </a:lnTo>
                    <a:lnTo>
                      <a:pt x="6" y="367"/>
                    </a:lnTo>
                    <a:lnTo>
                      <a:pt x="6" y="365"/>
                    </a:lnTo>
                    <a:lnTo>
                      <a:pt x="6" y="363"/>
                    </a:lnTo>
                    <a:lnTo>
                      <a:pt x="6" y="361"/>
                    </a:lnTo>
                    <a:lnTo>
                      <a:pt x="4" y="361"/>
                    </a:lnTo>
                    <a:lnTo>
                      <a:pt x="4" y="359"/>
                    </a:lnTo>
                    <a:lnTo>
                      <a:pt x="2" y="359"/>
                    </a:lnTo>
                    <a:lnTo>
                      <a:pt x="4" y="359"/>
                    </a:lnTo>
                    <a:lnTo>
                      <a:pt x="2" y="359"/>
                    </a:lnTo>
                    <a:lnTo>
                      <a:pt x="2" y="357"/>
                    </a:lnTo>
                    <a:lnTo>
                      <a:pt x="4" y="357"/>
                    </a:lnTo>
                    <a:lnTo>
                      <a:pt x="4" y="355"/>
                    </a:lnTo>
                    <a:lnTo>
                      <a:pt x="6" y="355"/>
                    </a:lnTo>
                    <a:lnTo>
                      <a:pt x="8" y="355"/>
                    </a:lnTo>
                    <a:lnTo>
                      <a:pt x="9" y="355"/>
                    </a:lnTo>
                    <a:lnTo>
                      <a:pt x="9" y="353"/>
                    </a:lnTo>
                    <a:lnTo>
                      <a:pt x="11" y="353"/>
                    </a:lnTo>
                    <a:lnTo>
                      <a:pt x="11" y="351"/>
                    </a:lnTo>
                    <a:lnTo>
                      <a:pt x="13" y="351"/>
                    </a:lnTo>
                    <a:lnTo>
                      <a:pt x="13" y="349"/>
                    </a:lnTo>
                    <a:lnTo>
                      <a:pt x="13" y="347"/>
                    </a:lnTo>
                    <a:lnTo>
                      <a:pt x="15" y="347"/>
                    </a:lnTo>
                    <a:lnTo>
                      <a:pt x="15" y="345"/>
                    </a:lnTo>
                    <a:lnTo>
                      <a:pt x="17" y="345"/>
                    </a:lnTo>
                    <a:lnTo>
                      <a:pt x="19" y="345"/>
                    </a:lnTo>
                    <a:lnTo>
                      <a:pt x="19" y="343"/>
                    </a:lnTo>
                    <a:lnTo>
                      <a:pt x="19" y="342"/>
                    </a:lnTo>
                    <a:lnTo>
                      <a:pt x="19" y="343"/>
                    </a:lnTo>
                    <a:lnTo>
                      <a:pt x="21" y="343"/>
                    </a:lnTo>
                    <a:lnTo>
                      <a:pt x="21" y="342"/>
                    </a:lnTo>
                    <a:lnTo>
                      <a:pt x="21" y="340"/>
                    </a:lnTo>
                    <a:lnTo>
                      <a:pt x="21" y="338"/>
                    </a:lnTo>
                    <a:lnTo>
                      <a:pt x="21" y="336"/>
                    </a:lnTo>
                    <a:lnTo>
                      <a:pt x="23" y="336"/>
                    </a:lnTo>
                    <a:lnTo>
                      <a:pt x="23" y="334"/>
                    </a:lnTo>
                    <a:lnTo>
                      <a:pt x="21" y="334"/>
                    </a:lnTo>
                    <a:lnTo>
                      <a:pt x="23" y="334"/>
                    </a:lnTo>
                    <a:lnTo>
                      <a:pt x="23" y="332"/>
                    </a:lnTo>
                    <a:lnTo>
                      <a:pt x="25" y="332"/>
                    </a:lnTo>
                    <a:lnTo>
                      <a:pt x="25" y="330"/>
                    </a:lnTo>
                    <a:lnTo>
                      <a:pt x="25" y="328"/>
                    </a:lnTo>
                    <a:lnTo>
                      <a:pt x="25" y="326"/>
                    </a:lnTo>
                    <a:lnTo>
                      <a:pt x="25" y="324"/>
                    </a:lnTo>
                    <a:lnTo>
                      <a:pt x="27" y="324"/>
                    </a:lnTo>
                    <a:lnTo>
                      <a:pt x="25" y="324"/>
                    </a:lnTo>
                    <a:lnTo>
                      <a:pt x="27" y="324"/>
                    </a:lnTo>
                    <a:lnTo>
                      <a:pt x="29" y="324"/>
                    </a:lnTo>
                    <a:lnTo>
                      <a:pt x="29" y="326"/>
                    </a:lnTo>
                    <a:lnTo>
                      <a:pt x="31" y="326"/>
                    </a:lnTo>
                    <a:lnTo>
                      <a:pt x="32" y="326"/>
                    </a:lnTo>
                    <a:lnTo>
                      <a:pt x="34" y="326"/>
                    </a:lnTo>
                    <a:lnTo>
                      <a:pt x="36" y="326"/>
                    </a:lnTo>
                    <a:lnTo>
                      <a:pt x="38" y="326"/>
                    </a:lnTo>
                    <a:lnTo>
                      <a:pt x="38" y="324"/>
                    </a:lnTo>
                    <a:lnTo>
                      <a:pt x="40" y="324"/>
                    </a:lnTo>
                    <a:lnTo>
                      <a:pt x="42" y="324"/>
                    </a:lnTo>
                    <a:lnTo>
                      <a:pt x="44" y="324"/>
                    </a:lnTo>
                    <a:lnTo>
                      <a:pt x="46" y="324"/>
                    </a:lnTo>
                    <a:lnTo>
                      <a:pt x="46" y="322"/>
                    </a:lnTo>
                    <a:lnTo>
                      <a:pt x="48" y="322"/>
                    </a:lnTo>
                    <a:lnTo>
                      <a:pt x="48" y="324"/>
                    </a:lnTo>
                    <a:lnTo>
                      <a:pt x="50" y="324"/>
                    </a:lnTo>
                    <a:lnTo>
                      <a:pt x="52" y="324"/>
                    </a:lnTo>
                    <a:lnTo>
                      <a:pt x="54" y="324"/>
                    </a:lnTo>
                    <a:lnTo>
                      <a:pt x="56" y="324"/>
                    </a:lnTo>
                    <a:lnTo>
                      <a:pt x="57" y="324"/>
                    </a:lnTo>
                    <a:lnTo>
                      <a:pt x="59" y="324"/>
                    </a:lnTo>
                    <a:lnTo>
                      <a:pt x="61" y="324"/>
                    </a:lnTo>
                    <a:lnTo>
                      <a:pt x="63" y="324"/>
                    </a:lnTo>
                    <a:lnTo>
                      <a:pt x="63" y="322"/>
                    </a:lnTo>
                    <a:lnTo>
                      <a:pt x="65" y="322"/>
                    </a:lnTo>
                    <a:lnTo>
                      <a:pt x="67" y="324"/>
                    </a:lnTo>
                    <a:lnTo>
                      <a:pt x="67" y="322"/>
                    </a:lnTo>
                    <a:lnTo>
                      <a:pt x="69" y="322"/>
                    </a:lnTo>
                    <a:lnTo>
                      <a:pt x="71" y="322"/>
                    </a:lnTo>
                    <a:lnTo>
                      <a:pt x="71" y="324"/>
                    </a:lnTo>
                    <a:lnTo>
                      <a:pt x="71" y="322"/>
                    </a:lnTo>
                    <a:lnTo>
                      <a:pt x="73" y="322"/>
                    </a:lnTo>
                    <a:lnTo>
                      <a:pt x="75" y="322"/>
                    </a:lnTo>
                    <a:lnTo>
                      <a:pt x="77" y="322"/>
                    </a:lnTo>
                    <a:lnTo>
                      <a:pt x="79" y="322"/>
                    </a:lnTo>
                    <a:lnTo>
                      <a:pt x="80" y="322"/>
                    </a:lnTo>
                    <a:lnTo>
                      <a:pt x="82" y="322"/>
                    </a:lnTo>
                    <a:lnTo>
                      <a:pt x="84" y="322"/>
                    </a:lnTo>
                    <a:lnTo>
                      <a:pt x="84" y="320"/>
                    </a:lnTo>
                    <a:lnTo>
                      <a:pt x="86" y="320"/>
                    </a:lnTo>
                    <a:lnTo>
                      <a:pt x="88" y="320"/>
                    </a:lnTo>
                    <a:lnTo>
                      <a:pt x="90" y="320"/>
                    </a:lnTo>
                    <a:lnTo>
                      <a:pt x="92" y="320"/>
                    </a:lnTo>
                    <a:lnTo>
                      <a:pt x="94" y="320"/>
                    </a:lnTo>
                    <a:lnTo>
                      <a:pt x="94" y="319"/>
                    </a:lnTo>
                    <a:lnTo>
                      <a:pt x="96" y="319"/>
                    </a:lnTo>
                    <a:lnTo>
                      <a:pt x="98" y="319"/>
                    </a:lnTo>
                    <a:lnTo>
                      <a:pt x="100" y="319"/>
                    </a:lnTo>
                    <a:lnTo>
                      <a:pt x="100" y="317"/>
                    </a:lnTo>
                    <a:lnTo>
                      <a:pt x="102" y="317"/>
                    </a:lnTo>
                    <a:lnTo>
                      <a:pt x="104" y="317"/>
                    </a:lnTo>
                    <a:lnTo>
                      <a:pt x="104" y="315"/>
                    </a:lnTo>
                    <a:lnTo>
                      <a:pt x="105" y="315"/>
                    </a:lnTo>
                    <a:lnTo>
                      <a:pt x="105" y="313"/>
                    </a:lnTo>
                    <a:lnTo>
                      <a:pt x="107" y="313"/>
                    </a:lnTo>
                    <a:lnTo>
                      <a:pt x="107" y="311"/>
                    </a:lnTo>
                    <a:lnTo>
                      <a:pt x="109" y="311"/>
                    </a:lnTo>
                    <a:lnTo>
                      <a:pt x="109" y="309"/>
                    </a:lnTo>
                    <a:lnTo>
                      <a:pt x="111" y="309"/>
                    </a:lnTo>
                    <a:lnTo>
                      <a:pt x="113" y="309"/>
                    </a:lnTo>
                    <a:lnTo>
                      <a:pt x="113" y="307"/>
                    </a:lnTo>
                    <a:lnTo>
                      <a:pt x="115" y="307"/>
                    </a:lnTo>
                    <a:lnTo>
                      <a:pt x="117" y="307"/>
                    </a:lnTo>
                    <a:lnTo>
                      <a:pt x="117" y="305"/>
                    </a:lnTo>
                    <a:lnTo>
                      <a:pt x="119" y="305"/>
                    </a:lnTo>
                    <a:lnTo>
                      <a:pt x="119" y="303"/>
                    </a:lnTo>
                    <a:lnTo>
                      <a:pt x="121" y="303"/>
                    </a:lnTo>
                    <a:lnTo>
                      <a:pt x="121" y="301"/>
                    </a:lnTo>
                    <a:lnTo>
                      <a:pt x="123" y="301"/>
                    </a:lnTo>
                    <a:lnTo>
                      <a:pt x="123" y="299"/>
                    </a:lnTo>
                    <a:lnTo>
                      <a:pt x="125" y="299"/>
                    </a:lnTo>
                    <a:lnTo>
                      <a:pt x="125" y="297"/>
                    </a:lnTo>
                    <a:lnTo>
                      <a:pt x="125" y="295"/>
                    </a:lnTo>
                    <a:lnTo>
                      <a:pt x="125" y="294"/>
                    </a:lnTo>
                    <a:lnTo>
                      <a:pt x="127" y="294"/>
                    </a:lnTo>
                    <a:lnTo>
                      <a:pt x="128" y="294"/>
                    </a:lnTo>
                    <a:lnTo>
                      <a:pt x="128" y="292"/>
                    </a:lnTo>
                    <a:lnTo>
                      <a:pt x="130" y="292"/>
                    </a:lnTo>
                    <a:lnTo>
                      <a:pt x="130" y="290"/>
                    </a:lnTo>
                    <a:lnTo>
                      <a:pt x="132" y="290"/>
                    </a:lnTo>
                    <a:lnTo>
                      <a:pt x="134" y="288"/>
                    </a:lnTo>
                    <a:lnTo>
                      <a:pt x="134" y="286"/>
                    </a:lnTo>
                    <a:lnTo>
                      <a:pt x="136" y="286"/>
                    </a:lnTo>
                    <a:lnTo>
                      <a:pt x="136" y="284"/>
                    </a:lnTo>
                    <a:lnTo>
                      <a:pt x="138" y="284"/>
                    </a:lnTo>
                    <a:lnTo>
                      <a:pt x="140" y="284"/>
                    </a:lnTo>
                    <a:lnTo>
                      <a:pt x="140" y="282"/>
                    </a:lnTo>
                    <a:lnTo>
                      <a:pt x="142" y="282"/>
                    </a:lnTo>
                    <a:lnTo>
                      <a:pt x="144" y="282"/>
                    </a:lnTo>
                    <a:lnTo>
                      <a:pt x="146" y="282"/>
                    </a:lnTo>
                    <a:lnTo>
                      <a:pt x="146" y="280"/>
                    </a:lnTo>
                    <a:lnTo>
                      <a:pt x="148" y="280"/>
                    </a:lnTo>
                    <a:lnTo>
                      <a:pt x="150" y="280"/>
                    </a:lnTo>
                    <a:lnTo>
                      <a:pt x="150" y="278"/>
                    </a:lnTo>
                    <a:lnTo>
                      <a:pt x="152" y="278"/>
                    </a:lnTo>
                    <a:lnTo>
                      <a:pt x="152" y="276"/>
                    </a:lnTo>
                    <a:lnTo>
                      <a:pt x="153" y="276"/>
                    </a:lnTo>
                    <a:lnTo>
                      <a:pt x="153" y="274"/>
                    </a:lnTo>
                    <a:lnTo>
                      <a:pt x="155" y="274"/>
                    </a:lnTo>
                    <a:lnTo>
                      <a:pt x="155" y="272"/>
                    </a:lnTo>
                    <a:lnTo>
                      <a:pt x="157" y="272"/>
                    </a:lnTo>
                    <a:lnTo>
                      <a:pt x="157" y="270"/>
                    </a:lnTo>
                    <a:lnTo>
                      <a:pt x="159" y="270"/>
                    </a:lnTo>
                    <a:lnTo>
                      <a:pt x="159" y="269"/>
                    </a:lnTo>
                    <a:lnTo>
                      <a:pt x="159" y="267"/>
                    </a:lnTo>
                    <a:lnTo>
                      <a:pt x="161" y="267"/>
                    </a:lnTo>
                    <a:lnTo>
                      <a:pt x="161" y="265"/>
                    </a:lnTo>
                    <a:lnTo>
                      <a:pt x="163" y="265"/>
                    </a:lnTo>
                    <a:lnTo>
                      <a:pt x="163" y="263"/>
                    </a:lnTo>
                    <a:lnTo>
                      <a:pt x="165" y="263"/>
                    </a:lnTo>
                    <a:lnTo>
                      <a:pt x="165" y="261"/>
                    </a:lnTo>
                    <a:lnTo>
                      <a:pt x="167" y="261"/>
                    </a:lnTo>
                    <a:lnTo>
                      <a:pt x="169" y="261"/>
                    </a:lnTo>
                    <a:lnTo>
                      <a:pt x="169" y="259"/>
                    </a:lnTo>
                    <a:lnTo>
                      <a:pt x="171" y="259"/>
                    </a:lnTo>
                    <a:lnTo>
                      <a:pt x="173" y="259"/>
                    </a:lnTo>
                    <a:lnTo>
                      <a:pt x="173" y="257"/>
                    </a:lnTo>
                    <a:lnTo>
                      <a:pt x="175" y="257"/>
                    </a:lnTo>
                    <a:lnTo>
                      <a:pt x="175" y="255"/>
                    </a:lnTo>
                    <a:lnTo>
                      <a:pt x="176" y="255"/>
                    </a:lnTo>
                    <a:lnTo>
                      <a:pt x="178" y="255"/>
                    </a:lnTo>
                    <a:lnTo>
                      <a:pt x="180" y="255"/>
                    </a:lnTo>
                    <a:lnTo>
                      <a:pt x="180" y="253"/>
                    </a:lnTo>
                    <a:lnTo>
                      <a:pt x="182" y="253"/>
                    </a:lnTo>
                    <a:lnTo>
                      <a:pt x="184" y="253"/>
                    </a:lnTo>
                    <a:lnTo>
                      <a:pt x="184" y="251"/>
                    </a:lnTo>
                    <a:lnTo>
                      <a:pt x="186" y="251"/>
                    </a:lnTo>
                    <a:lnTo>
                      <a:pt x="188" y="249"/>
                    </a:lnTo>
                    <a:lnTo>
                      <a:pt x="190" y="249"/>
                    </a:lnTo>
                    <a:lnTo>
                      <a:pt x="190" y="247"/>
                    </a:lnTo>
                    <a:lnTo>
                      <a:pt x="192" y="247"/>
                    </a:lnTo>
                    <a:lnTo>
                      <a:pt x="194" y="247"/>
                    </a:lnTo>
                    <a:lnTo>
                      <a:pt x="194" y="246"/>
                    </a:lnTo>
                    <a:lnTo>
                      <a:pt x="196" y="246"/>
                    </a:lnTo>
                    <a:lnTo>
                      <a:pt x="198" y="246"/>
                    </a:lnTo>
                    <a:lnTo>
                      <a:pt x="200" y="244"/>
                    </a:lnTo>
                    <a:lnTo>
                      <a:pt x="201" y="244"/>
                    </a:lnTo>
                    <a:lnTo>
                      <a:pt x="203" y="242"/>
                    </a:lnTo>
                    <a:lnTo>
                      <a:pt x="205" y="242"/>
                    </a:lnTo>
                    <a:lnTo>
                      <a:pt x="205" y="240"/>
                    </a:lnTo>
                    <a:lnTo>
                      <a:pt x="207" y="238"/>
                    </a:lnTo>
                    <a:lnTo>
                      <a:pt x="207" y="236"/>
                    </a:lnTo>
                    <a:lnTo>
                      <a:pt x="209" y="236"/>
                    </a:lnTo>
                    <a:lnTo>
                      <a:pt x="209" y="234"/>
                    </a:lnTo>
                    <a:lnTo>
                      <a:pt x="211" y="234"/>
                    </a:lnTo>
                    <a:lnTo>
                      <a:pt x="211" y="232"/>
                    </a:lnTo>
                    <a:lnTo>
                      <a:pt x="213" y="232"/>
                    </a:lnTo>
                    <a:lnTo>
                      <a:pt x="213" y="230"/>
                    </a:lnTo>
                    <a:lnTo>
                      <a:pt x="215" y="230"/>
                    </a:lnTo>
                    <a:lnTo>
                      <a:pt x="215" y="228"/>
                    </a:lnTo>
                    <a:lnTo>
                      <a:pt x="215" y="226"/>
                    </a:lnTo>
                    <a:lnTo>
                      <a:pt x="217" y="226"/>
                    </a:lnTo>
                    <a:lnTo>
                      <a:pt x="217" y="224"/>
                    </a:lnTo>
                    <a:lnTo>
                      <a:pt x="219" y="224"/>
                    </a:lnTo>
                    <a:lnTo>
                      <a:pt x="219" y="222"/>
                    </a:lnTo>
                    <a:lnTo>
                      <a:pt x="221" y="222"/>
                    </a:lnTo>
                    <a:lnTo>
                      <a:pt x="223" y="221"/>
                    </a:lnTo>
                    <a:lnTo>
                      <a:pt x="224" y="221"/>
                    </a:lnTo>
                    <a:lnTo>
                      <a:pt x="224" y="219"/>
                    </a:lnTo>
                    <a:lnTo>
                      <a:pt x="226" y="219"/>
                    </a:lnTo>
                    <a:lnTo>
                      <a:pt x="226" y="217"/>
                    </a:lnTo>
                    <a:lnTo>
                      <a:pt x="228" y="217"/>
                    </a:lnTo>
                    <a:lnTo>
                      <a:pt x="230" y="215"/>
                    </a:lnTo>
                    <a:lnTo>
                      <a:pt x="230" y="213"/>
                    </a:lnTo>
                    <a:lnTo>
                      <a:pt x="232" y="213"/>
                    </a:lnTo>
                    <a:lnTo>
                      <a:pt x="232" y="211"/>
                    </a:lnTo>
                    <a:lnTo>
                      <a:pt x="234" y="211"/>
                    </a:lnTo>
                    <a:lnTo>
                      <a:pt x="236" y="211"/>
                    </a:lnTo>
                    <a:lnTo>
                      <a:pt x="236" y="209"/>
                    </a:lnTo>
                    <a:lnTo>
                      <a:pt x="238" y="209"/>
                    </a:lnTo>
                    <a:lnTo>
                      <a:pt x="240" y="209"/>
                    </a:lnTo>
                    <a:lnTo>
                      <a:pt x="242" y="209"/>
                    </a:lnTo>
                    <a:lnTo>
                      <a:pt x="242" y="207"/>
                    </a:lnTo>
                    <a:lnTo>
                      <a:pt x="244" y="207"/>
                    </a:lnTo>
                    <a:lnTo>
                      <a:pt x="246" y="207"/>
                    </a:lnTo>
                    <a:lnTo>
                      <a:pt x="246" y="205"/>
                    </a:lnTo>
                    <a:lnTo>
                      <a:pt x="248" y="205"/>
                    </a:lnTo>
                    <a:lnTo>
                      <a:pt x="249" y="205"/>
                    </a:lnTo>
                    <a:lnTo>
                      <a:pt x="251" y="205"/>
                    </a:lnTo>
                    <a:lnTo>
                      <a:pt x="251" y="203"/>
                    </a:lnTo>
                    <a:lnTo>
                      <a:pt x="253" y="203"/>
                    </a:lnTo>
                    <a:lnTo>
                      <a:pt x="255" y="203"/>
                    </a:lnTo>
                    <a:lnTo>
                      <a:pt x="257" y="203"/>
                    </a:lnTo>
                    <a:lnTo>
                      <a:pt x="259" y="203"/>
                    </a:lnTo>
                    <a:lnTo>
                      <a:pt x="259" y="201"/>
                    </a:lnTo>
                    <a:lnTo>
                      <a:pt x="261" y="201"/>
                    </a:lnTo>
                    <a:lnTo>
                      <a:pt x="263" y="201"/>
                    </a:lnTo>
                    <a:lnTo>
                      <a:pt x="263" y="199"/>
                    </a:lnTo>
                    <a:lnTo>
                      <a:pt x="265" y="199"/>
                    </a:lnTo>
                    <a:lnTo>
                      <a:pt x="267" y="199"/>
                    </a:lnTo>
                    <a:lnTo>
                      <a:pt x="269" y="201"/>
                    </a:lnTo>
                    <a:lnTo>
                      <a:pt x="269" y="199"/>
                    </a:lnTo>
                    <a:lnTo>
                      <a:pt x="271" y="199"/>
                    </a:lnTo>
                    <a:lnTo>
                      <a:pt x="272" y="199"/>
                    </a:lnTo>
                    <a:lnTo>
                      <a:pt x="274" y="199"/>
                    </a:lnTo>
                    <a:lnTo>
                      <a:pt x="274" y="198"/>
                    </a:lnTo>
                    <a:lnTo>
                      <a:pt x="276" y="198"/>
                    </a:lnTo>
                    <a:lnTo>
                      <a:pt x="276" y="196"/>
                    </a:lnTo>
                    <a:lnTo>
                      <a:pt x="276" y="194"/>
                    </a:lnTo>
                    <a:lnTo>
                      <a:pt x="278" y="194"/>
                    </a:lnTo>
                    <a:lnTo>
                      <a:pt x="280" y="194"/>
                    </a:lnTo>
                    <a:lnTo>
                      <a:pt x="280" y="192"/>
                    </a:lnTo>
                    <a:lnTo>
                      <a:pt x="282" y="192"/>
                    </a:lnTo>
                    <a:lnTo>
                      <a:pt x="284" y="192"/>
                    </a:lnTo>
                    <a:lnTo>
                      <a:pt x="284" y="194"/>
                    </a:lnTo>
                    <a:lnTo>
                      <a:pt x="286" y="194"/>
                    </a:lnTo>
                    <a:lnTo>
                      <a:pt x="288" y="194"/>
                    </a:lnTo>
                    <a:lnTo>
                      <a:pt x="288" y="192"/>
                    </a:lnTo>
                    <a:lnTo>
                      <a:pt x="290" y="192"/>
                    </a:lnTo>
                    <a:lnTo>
                      <a:pt x="292" y="192"/>
                    </a:lnTo>
                    <a:lnTo>
                      <a:pt x="294" y="192"/>
                    </a:lnTo>
                    <a:lnTo>
                      <a:pt x="294" y="190"/>
                    </a:lnTo>
                    <a:lnTo>
                      <a:pt x="294" y="188"/>
                    </a:lnTo>
                    <a:lnTo>
                      <a:pt x="296" y="188"/>
                    </a:lnTo>
                    <a:lnTo>
                      <a:pt x="296" y="186"/>
                    </a:lnTo>
                    <a:lnTo>
                      <a:pt x="297" y="186"/>
                    </a:lnTo>
                    <a:lnTo>
                      <a:pt x="299" y="186"/>
                    </a:lnTo>
                    <a:lnTo>
                      <a:pt x="299" y="184"/>
                    </a:lnTo>
                    <a:lnTo>
                      <a:pt x="301" y="184"/>
                    </a:lnTo>
                    <a:lnTo>
                      <a:pt x="303" y="184"/>
                    </a:lnTo>
                    <a:lnTo>
                      <a:pt x="305" y="184"/>
                    </a:lnTo>
                    <a:lnTo>
                      <a:pt x="307" y="184"/>
                    </a:lnTo>
                    <a:lnTo>
                      <a:pt x="309" y="184"/>
                    </a:lnTo>
                    <a:lnTo>
                      <a:pt x="311" y="184"/>
                    </a:lnTo>
                    <a:lnTo>
                      <a:pt x="313" y="184"/>
                    </a:lnTo>
                    <a:lnTo>
                      <a:pt x="315" y="184"/>
                    </a:lnTo>
                    <a:lnTo>
                      <a:pt x="317" y="184"/>
                    </a:lnTo>
                    <a:lnTo>
                      <a:pt x="319" y="184"/>
                    </a:lnTo>
                    <a:lnTo>
                      <a:pt x="320" y="182"/>
                    </a:lnTo>
                    <a:lnTo>
                      <a:pt x="322" y="182"/>
                    </a:lnTo>
                    <a:lnTo>
                      <a:pt x="322" y="180"/>
                    </a:lnTo>
                    <a:lnTo>
                      <a:pt x="324" y="180"/>
                    </a:lnTo>
                    <a:lnTo>
                      <a:pt x="326" y="180"/>
                    </a:lnTo>
                    <a:lnTo>
                      <a:pt x="328" y="180"/>
                    </a:lnTo>
                    <a:lnTo>
                      <a:pt x="328" y="178"/>
                    </a:lnTo>
                    <a:lnTo>
                      <a:pt x="330" y="178"/>
                    </a:lnTo>
                    <a:lnTo>
                      <a:pt x="330" y="176"/>
                    </a:lnTo>
                    <a:lnTo>
                      <a:pt x="332" y="176"/>
                    </a:lnTo>
                    <a:lnTo>
                      <a:pt x="334" y="176"/>
                    </a:lnTo>
                    <a:lnTo>
                      <a:pt x="334" y="174"/>
                    </a:lnTo>
                    <a:lnTo>
                      <a:pt x="336" y="174"/>
                    </a:lnTo>
                    <a:lnTo>
                      <a:pt x="336" y="173"/>
                    </a:lnTo>
                    <a:lnTo>
                      <a:pt x="338" y="173"/>
                    </a:lnTo>
                    <a:lnTo>
                      <a:pt x="340" y="173"/>
                    </a:lnTo>
                    <a:lnTo>
                      <a:pt x="340" y="171"/>
                    </a:lnTo>
                    <a:lnTo>
                      <a:pt x="342" y="171"/>
                    </a:lnTo>
                    <a:lnTo>
                      <a:pt x="344" y="171"/>
                    </a:lnTo>
                    <a:lnTo>
                      <a:pt x="344" y="169"/>
                    </a:lnTo>
                    <a:lnTo>
                      <a:pt x="344" y="171"/>
                    </a:lnTo>
                    <a:lnTo>
                      <a:pt x="345" y="171"/>
                    </a:lnTo>
                    <a:lnTo>
                      <a:pt x="345" y="169"/>
                    </a:lnTo>
                    <a:lnTo>
                      <a:pt x="347" y="169"/>
                    </a:lnTo>
                    <a:lnTo>
                      <a:pt x="347" y="167"/>
                    </a:lnTo>
                    <a:lnTo>
                      <a:pt x="349" y="167"/>
                    </a:lnTo>
                    <a:lnTo>
                      <a:pt x="351" y="167"/>
                    </a:lnTo>
                    <a:lnTo>
                      <a:pt x="351" y="165"/>
                    </a:lnTo>
                    <a:lnTo>
                      <a:pt x="353" y="165"/>
                    </a:lnTo>
                    <a:lnTo>
                      <a:pt x="353" y="163"/>
                    </a:lnTo>
                    <a:lnTo>
                      <a:pt x="355" y="163"/>
                    </a:lnTo>
                    <a:lnTo>
                      <a:pt x="357" y="163"/>
                    </a:lnTo>
                    <a:lnTo>
                      <a:pt x="359" y="163"/>
                    </a:lnTo>
                    <a:lnTo>
                      <a:pt x="359" y="161"/>
                    </a:lnTo>
                    <a:lnTo>
                      <a:pt x="361" y="161"/>
                    </a:lnTo>
                    <a:lnTo>
                      <a:pt x="361" y="159"/>
                    </a:lnTo>
                    <a:lnTo>
                      <a:pt x="363" y="159"/>
                    </a:lnTo>
                    <a:lnTo>
                      <a:pt x="363" y="157"/>
                    </a:lnTo>
                    <a:lnTo>
                      <a:pt x="365" y="157"/>
                    </a:lnTo>
                    <a:lnTo>
                      <a:pt x="365" y="155"/>
                    </a:lnTo>
                    <a:lnTo>
                      <a:pt x="367" y="155"/>
                    </a:lnTo>
                    <a:lnTo>
                      <a:pt x="368" y="155"/>
                    </a:lnTo>
                    <a:lnTo>
                      <a:pt x="368" y="153"/>
                    </a:lnTo>
                    <a:lnTo>
                      <a:pt x="370" y="153"/>
                    </a:lnTo>
                    <a:lnTo>
                      <a:pt x="370" y="151"/>
                    </a:lnTo>
                    <a:lnTo>
                      <a:pt x="372" y="151"/>
                    </a:lnTo>
                    <a:lnTo>
                      <a:pt x="372" y="150"/>
                    </a:lnTo>
                    <a:lnTo>
                      <a:pt x="374" y="150"/>
                    </a:lnTo>
                    <a:lnTo>
                      <a:pt x="374" y="148"/>
                    </a:lnTo>
                    <a:lnTo>
                      <a:pt x="376" y="148"/>
                    </a:lnTo>
                    <a:lnTo>
                      <a:pt x="376" y="146"/>
                    </a:lnTo>
                    <a:lnTo>
                      <a:pt x="376" y="144"/>
                    </a:lnTo>
                    <a:lnTo>
                      <a:pt x="378" y="144"/>
                    </a:lnTo>
                    <a:lnTo>
                      <a:pt x="378" y="142"/>
                    </a:lnTo>
                    <a:lnTo>
                      <a:pt x="378" y="140"/>
                    </a:lnTo>
                    <a:lnTo>
                      <a:pt x="380" y="140"/>
                    </a:lnTo>
                    <a:lnTo>
                      <a:pt x="380" y="138"/>
                    </a:lnTo>
                    <a:lnTo>
                      <a:pt x="380" y="136"/>
                    </a:lnTo>
                    <a:lnTo>
                      <a:pt x="382" y="134"/>
                    </a:lnTo>
                    <a:lnTo>
                      <a:pt x="382" y="132"/>
                    </a:lnTo>
                    <a:lnTo>
                      <a:pt x="382" y="130"/>
                    </a:lnTo>
                    <a:lnTo>
                      <a:pt x="384" y="130"/>
                    </a:lnTo>
                    <a:lnTo>
                      <a:pt x="384" y="128"/>
                    </a:lnTo>
                    <a:lnTo>
                      <a:pt x="384" y="126"/>
                    </a:lnTo>
                    <a:lnTo>
                      <a:pt x="386" y="126"/>
                    </a:lnTo>
                    <a:lnTo>
                      <a:pt x="386" y="125"/>
                    </a:lnTo>
                    <a:lnTo>
                      <a:pt x="388" y="125"/>
                    </a:lnTo>
                    <a:lnTo>
                      <a:pt x="388" y="123"/>
                    </a:lnTo>
                    <a:lnTo>
                      <a:pt x="388" y="121"/>
                    </a:lnTo>
                    <a:lnTo>
                      <a:pt x="388" y="119"/>
                    </a:lnTo>
                    <a:lnTo>
                      <a:pt x="390" y="119"/>
                    </a:lnTo>
                    <a:lnTo>
                      <a:pt x="390" y="117"/>
                    </a:lnTo>
                    <a:lnTo>
                      <a:pt x="390" y="115"/>
                    </a:lnTo>
                    <a:lnTo>
                      <a:pt x="392" y="115"/>
                    </a:lnTo>
                    <a:lnTo>
                      <a:pt x="392" y="113"/>
                    </a:lnTo>
                    <a:lnTo>
                      <a:pt x="392" y="111"/>
                    </a:lnTo>
                    <a:lnTo>
                      <a:pt x="393" y="111"/>
                    </a:lnTo>
                    <a:lnTo>
                      <a:pt x="393" y="109"/>
                    </a:lnTo>
                    <a:lnTo>
                      <a:pt x="393" y="107"/>
                    </a:lnTo>
                    <a:lnTo>
                      <a:pt x="395" y="107"/>
                    </a:lnTo>
                    <a:lnTo>
                      <a:pt x="395" y="105"/>
                    </a:lnTo>
                    <a:lnTo>
                      <a:pt x="395" y="103"/>
                    </a:lnTo>
                    <a:lnTo>
                      <a:pt x="395" y="102"/>
                    </a:lnTo>
                    <a:lnTo>
                      <a:pt x="397" y="102"/>
                    </a:lnTo>
                    <a:lnTo>
                      <a:pt x="397" y="100"/>
                    </a:lnTo>
                    <a:lnTo>
                      <a:pt x="397" y="98"/>
                    </a:lnTo>
                    <a:lnTo>
                      <a:pt x="399" y="98"/>
                    </a:lnTo>
                    <a:lnTo>
                      <a:pt x="399" y="96"/>
                    </a:lnTo>
                    <a:lnTo>
                      <a:pt x="399" y="94"/>
                    </a:lnTo>
                    <a:lnTo>
                      <a:pt x="397" y="94"/>
                    </a:lnTo>
                    <a:lnTo>
                      <a:pt x="397" y="92"/>
                    </a:lnTo>
                    <a:lnTo>
                      <a:pt x="397" y="90"/>
                    </a:lnTo>
                    <a:lnTo>
                      <a:pt x="397" y="88"/>
                    </a:lnTo>
                    <a:lnTo>
                      <a:pt x="397" y="86"/>
                    </a:lnTo>
                    <a:lnTo>
                      <a:pt x="397" y="84"/>
                    </a:lnTo>
                    <a:lnTo>
                      <a:pt x="397" y="82"/>
                    </a:lnTo>
                    <a:lnTo>
                      <a:pt x="397" y="80"/>
                    </a:lnTo>
                    <a:lnTo>
                      <a:pt x="397" y="78"/>
                    </a:lnTo>
                    <a:lnTo>
                      <a:pt x="397" y="77"/>
                    </a:lnTo>
                    <a:lnTo>
                      <a:pt x="397" y="75"/>
                    </a:lnTo>
                    <a:lnTo>
                      <a:pt x="397" y="73"/>
                    </a:lnTo>
                    <a:lnTo>
                      <a:pt x="397" y="71"/>
                    </a:lnTo>
                    <a:lnTo>
                      <a:pt x="395" y="69"/>
                    </a:lnTo>
                    <a:lnTo>
                      <a:pt x="395" y="71"/>
                    </a:lnTo>
                    <a:lnTo>
                      <a:pt x="395" y="69"/>
                    </a:lnTo>
                    <a:lnTo>
                      <a:pt x="393" y="69"/>
                    </a:lnTo>
                    <a:lnTo>
                      <a:pt x="392" y="69"/>
                    </a:lnTo>
                    <a:lnTo>
                      <a:pt x="390" y="69"/>
                    </a:lnTo>
                    <a:lnTo>
                      <a:pt x="388" y="69"/>
                    </a:lnTo>
                    <a:lnTo>
                      <a:pt x="388" y="67"/>
                    </a:lnTo>
                    <a:lnTo>
                      <a:pt x="388" y="65"/>
                    </a:lnTo>
                    <a:lnTo>
                      <a:pt x="390" y="65"/>
                    </a:lnTo>
                    <a:lnTo>
                      <a:pt x="392" y="65"/>
                    </a:lnTo>
                    <a:lnTo>
                      <a:pt x="392" y="63"/>
                    </a:lnTo>
                    <a:lnTo>
                      <a:pt x="393" y="63"/>
                    </a:lnTo>
                    <a:lnTo>
                      <a:pt x="393" y="61"/>
                    </a:lnTo>
                    <a:lnTo>
                      <a:pt x="393" y="63"/>
                    </a:lnTo>
                    <a:lnTo>
                      <a:pt x="393" y="61"/>
                    </a:lnTo>
                    <a:lnTo>
                      <a:pt x="395" y="61"/>
                    </a:lnTo>
                    <a:lnTo>
                      <a:pt x="397" y="61"/>
                    </a:lnTo>
                    <a:lnTo>
                      <a:pt x="397" y="59"/>
                    </a:lnTo>
                    <a:lnTo>
                      <a:pt x="399" y="59"/>
                    </a:lnTo>
                    <a:lnTo>
                      <a:pt x="399" y="61"/>
                    </a:lnTo>
                    <a:lnTo>
                      <a:pt x="401" y="61"/>
                    </a:lnTo>
                    <a:lnTo>
                      <a:pt x="401" y="59"/>
                    </a:lnTo>
                    <a:lnTo>
                      <a:pt x="401" y="61"/>
                    </a:lnTo>
                    <a:lnTo>
                      <a:pt x="403" y="61"/>
                    </a:lnTo>
                    <a:lnTo>
                      <a:pt x="405" y="61"/>
                    </a:lnTo>
                    <a:lnTo>
                      <a:pt x="407" y="61"/>
                    </a:lnTo>
                    <a:lnTo>
                      <a:pt x="409" y="61"/>
                    </a:lnTo>
                    <a:lnTo>
                      <a:pt x="411" y="61"/>
                    </a:lnTo>
                    <a:lnTo>
                      <a:pt x="413" y="61"/>
                    </a:lnTo>
                    <a:lnTo>
                      <a:pt x="415" y="61"/>
                    </a:lnTo>
                    <a:lnTo>
                      <a:pt x="416" y="61"/>
                    </a:lnTo>
                    <a:lnTo>
                      <a:pt x="418" y="61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22" y="59"/>
                    </a:lnTo>
                    <a:lnTo>
                      <a:pt x="424" y="59"/>
                    </a:lnTo>
                    <a:lnTo>
                      <a:pt x="426" y="59"/>
                    </a:lnTo>
                    <a:lnTo>
                      <a:pt x="428" y="59"/>
                    </a:lnTo>
                    <a:lnTo>
                      <a:pt x="430" y="59"/>
                    </a:lnTo>
                    <a:lnTo>
                      <a:pt x="432" y="59"/>
                    </a:lnTo>
                    <a:lnTo>
                      <a:pt x="434" y="57"/>
                    </a:lnTo>
                    <a:lnTo>
                      <a:pt x="436" y="57"/>
                    </a:lnTo>
                    <a:lnTo>
                      <a:pt x="438" y="57"/>
                    </a:lnTo>
                    <a:lnTo>
                      <a:pt x="440" y="57"/>
                    </a:lnTo>
                    <a:lnTo>
                      <a:pt x="440" y="55"/>
                    </a:lnTo>
                    <a:lnTo>
                      <a:pt x="441" y="55"/>
                    </a:lnTo>
                    <a:lnTo>
                      <a:pt x="443" y="55"/>
                    </a:lnTo>
                    <a:lnTo>
                      <a:pt x="445" y="55"/>
                    </a:lnTo>
                    <a:lnTo>
                      <a:pt x="445" y="57"/>
                    </a:lnTo>
                    <a:lnTo>
                      <a:pt x="445" y="59"/>
                    </a:lnTo>
                    <a:lnTo>
                      <a:pt x="445" y="61"/>
                    </a:lnTo>
                    <a:lnTo>
                      <a:pt x="443" y="61"/>
                    </a:lnTo>
                    <a:lnTo>
                      <a:pt x="443" y="63"/>
                    </a:lnTo>
                    <a:lnTo>
                      <a:pt x="443" y="65"/>
                    </a:lnTo>
                    <a:lnTo>
                      <a:pt x="441" y="65"/>
                    </a:lnTo>
                    <a:lnTo>
                      <a:pt x="440" y="65"/>
                    </a:lnTo>
                    <a:lnTo>
                      <a:pt x="440" y="67"/>
                    </a:lnTo>
                    <a:lnTo>
                      <a:pt x="438" y="67"/>
                    </a:lnTo>
                    <a:lnTo>
                      <a:pt x="438" y="69"/>
                    </a:lnTo>
                    <a:lnTo>
                      <a:pt x="438" y="71"/>
                    </a:lnTo>
                    <a:lnTo>
                      <a:pt x="436" y="69"/>
                    </a:lnTo>
                    <a:lnTo>
                      <a:pt x="436" y="71"/>
                    </a:lnTo>
                    <a:lnTo>
                      <a:pt x="436" y="73"/>
                    </a:lnTo>
                    <a:lnTo>
                      <a:pt x="434" y="73"/>
                    </a:lnTo>
                    <a:lnTo>
                      <a:pt x="436" y="75"/>
                    </a:lnTo>
                    <a:lnTo>
                      <a:pt x="436" y="73"/>
                    </a:lnTo>
                    <a:lnTo>
                      <a:pt x="436" y="75"/>
                    </a:lnTo>
                    <a:lnTo>
                      <a:pt x="436" y="73"/>
                    </a:lnTo>
                    <a:lnTo>
                      <a:pt x="436" y="75"/>
                    </a:lnTo>
                    <a:lnTo>
                      <a:pt x="438" y="75"/>
                    </a:lnTo>
                    <a:lnTo>
                      <a:pt x="440" y="75"/>
                    </a:lnTo>
                    <a:lnTo>
                      <a:pt x="440" y="77"/>
                    </a:lnTo>
                    <a:lnTo>
                      <a:pt x="441" y="78"/>
                    </a:lnTo>
                    <a:lnTo>
                      <a:pt x="440" y="78"/>
                    </a:lnTo>
                    <a:lnTo>
                      <a:pt x="440" y="80"/>
                    </a:lnTo>
                    <a:lnTo>
                      <a:pt x="440" y="82"/>
                    </a:lnTo>
                    <a:lnTo>
                      <a:pt x="440" y="84"/>
                    </a:lnTo>
                    <a:lnTo>
                      <a:pt x="440" y="82"/>
                    </a:lnTo>
                    <a:lnTo>
                      <a:pt x="440" y="84"/>
                    </a:lnTo>
                    <a:lnTo>
                      <a:pt x="441" y="84"/>
                    </a:lnTo>
                    <a:lnTo>
                      <a:pt x="441" y="82"/>
                    </a:lnTo>
                    <a:lnTo>
                      <a:pt x="443" y="82"/>
                    </a:lnTo>
                    <a:lnTo>
                      <a:pt x="443" y="84"/>
                    </a:lnTo>
                    <a:lnTo>
                      <a:pt x="443" y="82"/>
                    </a:lnTo>
                    <a:lnTo>
                      <a:pt x="443" y="80"/>
                    </a:lnTo>
                    <a:lnTo>
                      <a:pt x="443" y="78"/>
                    </a:lnTo>
                    <a:lnTo>
                      <a:pt x="443" y="80"/>
                    </a:lnTo>
                    <a:lnTo>
                      <a:pt x="443" y="78"/>
                    </a:lnTo>
                    <a:lnTo>
                      <a:pt x="445" y="78"/>
                    </a:lnTo>
                    <a:lnTo>
                      <a:pt x="445" y="80"/>
                    </a:lnTo>
                    <a:lnTo>
                      <a:pt x="445" y="82"/>
                    </a:lnTo>
                    <a:lnTo>
                      <a:pt x="443" y="82"/>
                    </a:lnTo>
                    <a:lnTo>
                      <a:pt x="445" y="82"/>
                    </a:lnTo>
                    <a:lnTo>
                      <a:pt x="445" y="84"/>
                    </a:lnTo>
                    <a:lnTo>
                      <a:pt x="445" y="82"/>
                    </a:lnTo>
                    <a:lnTo>
                      <a:pt x="445" y="84"/>
                    </a:lnTo>
                    <a:lnTo>
                      <a:pt x="447" y="84"/>
                    </a:lnTo>
                    <a:lnTo>
                      <a:pt x="449" y="84"/>
                    </a:lnTo>
                    <a:lnTo>
                      <a:pt x="449" y="82"/>
                    </a:lnTo>
                    <a:lnTo>
                      <a:pt x="451" y="82"/>
                    </a:lnTo>
                    <a:lnTo>
                      <a:pt x="453" y="82"/>
                    </a:lnTo>
                    <a:lnTo>
                      <a:pt x="455" y="82"/>
                    </a:lnTo>
                    <a:lnTo>
                      <a:pt x="455" y="80"/>
                    </a:lnTo>
                    <a:lnTo>
                      <a:pt x="457" y="80"/>
                    </a:lnTo>
                    <a:lnTo>
                      <a:pt x="459" y="80"/>
                    </a:lnTo>
                    <a:lnTo>
                      <a:pt x="459" y="78"/>
                    </a:lnTo>
                    <a:lnTo>
                      <a:pt x="457" y="78"/>
                    </a:lnTo>
                    <a:lnTo>
                      <a:pt x="455" y="77"/>
                    </a:lnTo>
                    <a:lnTo>
                      <a:pt x="455" y="75"/>
                    </a:lnTo>
                    <a:lnTo>
                      <a:pt x="457" y="75"/>
                    </a:lnTo>
                    <a:lnTo>
                      <a:pt x="459" y="75"/>
                    </a:lnTo>
                    <a:lnTo>
                      <a:pt x="459" y="73"/>
                    </a:lnTo>
                    <a:lnTo>
                      <a:pt x="461" y="73"/>
                    </a:lnTo>
                    <a:lnTo>
                      <a:pt x="461" y="71"/>
                    </a:lnTo>
                    <a:lnTo>
                      <a:pt x="463" y="71"/>
                    </a:lnTo>
                    <a:lnTo>
                      <a:pt x="464" y="71"/>
                    </a:lnTo>
                    <a:lnTo>
                      <a:pt x="464" y="73"/>
                    </a:lnTo>
                    <a:lnTo>
                      <a:pt x="466" y="73"/>
                    </a:lnTo>
                    <a:lnTo>
                      <a:pt x="468" y="73"/>
                    </a:lnTo>
                    <a:lnTo>
                      <a:pt x="470" y="73"/>
                    </a:lnTo>
                    <a:lnTo>
                      <a:pt x="468" y="73"/>
                    </a:lnTo>
                    <a:lnTo>
                      <a:pt x="470" y="73"/>
                    </a:lnTo>
                    <a:lnTo>
                      <a:pt x="472" y="73"/>
                    </a:lnTo>
                    <a:lnTo>
                      <a:pt x="472" y="71"/>
                    </a:lnTo>
                    <a:lnTo>
                      <a:pt x="472" y="69"/>
                    </a:lnTo>
                    <a:lnTo>
                      <a:pt x="470" y="69"/>
                    </a:lnTo>
                    <a:lnTo>
                      <a:pt x="472" y="69"/>
                    </a:lnTo>
                    <a:lnTo>
                      <a:pt x="472" y="67"/>
                    </a:lnTo>
                    <a:lnTo>
                      <a:pt x="472" y="65"/>
                    </a:lnTo>
                    <a:lnTo>
                      <a:pt x="474" y="65"/>
                    </a:lnTo>
                    <a:lnTo>
                      <a:pt x="474" y="63"/>
                    </a:lnTo>
                    <a:lnTo>
                      <a:pt x="472" y="63"/>
                    </a:lnTo>
                    <a:lnTo>
                      <a:pt x="472" y="61"/>
                    </a:lnTo>
                    <a:lnTo>
                      <a:pt x="472" y="63"/>
                    </a:lnTo>
                    <a:lnTo>
                      <a:pt x="470" y="63"/>
                    </a:lnTo>
                    <a:lnTo>
                      <a:pt x="470" y="61"/>
                    </a:lnTo>
                    <a:lnTo>
                      <a:pt x="470" y="63"/>
                    </a:lnTo>
                    <a:lnTo>
                      <a:pt x="470" y="61"/>
                    </a:lnTo>
                    <a:lnTo>
                      <a:pt x="470" y="59"/>
                    </a:lnTo>
                    <a:lnTo>
                      <a:pt x="468" y="59"/>
                    </a:lnTo>
                    <a:lnTo>
                      <a:pt x="470" y="59"/>
                    </a:lnTo>
                    <a:lnTo>
                      <a:pt x="470" y="57"/>
                    </a:lnTo>
                    <a:lnTo>
                      <a:pt x="468" y="57"/>
                    </a:lnTo>
                    <a:lnTo>
                      <a:pt x="470" y="57"/>
                    </a:lnTo>
                    <a:lnTo>
                      <a:pt x="468" y="57"/>
                    </a:lnTo>
                    <a:lnTo>
                      <a:pt x="468" y="55"/>
                    </a:lnTo>
                    <a:lnTo>
                      <a:pt x="466" y="55"/>
                    </a:lnTo>
                    <a:lnTo>
                      <a:pt x="468" y="55"/>
                    </a:lnTo>
                    <a:lnTo>
                      <a:pt x="468" y="57"/>
                    </a:lnTo>
                    <a:lnTo>
                      <a:pt x="468" y="59"/>
                    </a:lnTo>
                    <a:lnTo>
                      <a:pt x="468" y="57"/>
                    </a:lnTo>
                    <a:lnTo>
                      <a:pt x="468" y="59"/>
                    </a:lnTo>
                    <a:lnTo>
                      <a:pt x="468" y="57"/>
                    </a:lnTo>
                    <a:lnTo>
                      <a:pt x="466" y="57"/>
                    </a:lnTo>
                    <a:lnTo>
                      <a:pt x="466" y="59"/>
                    </a:lnTo>
                    <a:lnTo>
                      <a:pt x="468" y="59"/>
                    </a:lnTo>
                    <a:lnTo>
                      <a:pt x="466" y="59"/>
                    </a:lnTo>
                    <a:lnTo>
                      <a:pt x="464" y="59"/>
                    </a:lnTo>
                    <a:lnTo>
                      <a:pt x="464" y="57"/>
                    </a:lnTo>
                    <a:lnTo>
                      <a:pt x="464" y="55"/>
                    </a:lnTo>
                    <a:lnTo>
                      <a:pt x="463" y="55"/>
                    </a:lnTo>
                    <a:lnTo>
                      <a:pt x="464" y="55"/>
                    </a:lnTo>
                    <a:lnTo>
                      <a:pt x="464" y="54"/>
                    </a:lnTo>
                    <a:lnTo>
                      <a:pt x="463" y="54"/>
                    </a:lnTo>
                    <a:lnTo>
                      <a:pt x="464" y="54"/>
                    </a:lnTo>
                    <a:lnTo>
                      <a:pt x="464" y="52"/>
                    </a:lnTo>
                    <a:lnTo>
                      <a:pt x="464" y="50"/>
                    </a:lnTo>
                    <a:lnTo>
                      <a:pt x="464" y="52"/>
                    </a:lnTo>
                    <a:lnTo>
                      <a:pt x="464" y="50"/>
                    </a:lnTo>
                    <a:lnTo>
                      <a:pt x="463" y="50"/>
                    </a:lnTo>
                    <a:lnTo>
                      <a:pt x="464" y="50"/>
                    </a:lnTo>
                    <a:lnTo>
                      <a:pt x="463" y="50"/>
                    </a:lnTo>
                    <a:lnTo>
                      <a:pt x="461" y="50"/>
                    </a:lnTo>
                    <a:lnTo>
                      <a:pt x="459" y="50"/>
                    </a:lnTo>
                    <a:lnTo>
                      <a:pt x="457" y="50"/>
                    </a:lnTo>
                    <a:lnTo>
                      <a:pt x="455" y="50"/>
                    </a:lnTo>
                    <a:lnTo>
                      <a:pt x="453" y="50"/>
                    </a:lnTo>
                    <a:lnTo>
                      <a:pt x="451" y="50"/>
                    </a:lnTo>
                    <a:lnTo>
                      <a:pt x="449" y="50"/>
                    </a:lnTo>
                    <a:lnTo>
                      <a:pt x="449" y="52"/>
                    </a:lnTo>
                    <a:lnTo>
                      <a:pt x="449" y="54"/>
                    </a:lnTo>
                    <a:lnTo>
                      <a:pt x="449" y="52"/>
                    </a:lnTo>
                    <a:lnTo>
                      <a:pt x="447" y="52"/>
                    </a:lnTo>
                    <a:lnTo>
                      <a:pt x="445" y="52"/>
                    </a:lnTo>
                    <a:lnTo>
                      <a:pt x="445" y="50"/>
                    </a:lnTo>
                    <a:lnTo>
                      <a:pt x="447" y="50"/>
                    </a:lnTo>
                    <a:lnTo>
                      <a:pt x="449" y="50"/>
                    </a:lnTo>
                    <a:lnTo>
                      <a:pt x="449" y="48"/>
                    </a:lnTo>
                    <a:lnTo>
                      <a:pt x="451" y="48"/>
                    </a:lnTo>
                    <a:lnTo>
                      <a:pt x="451" y="46"/>
                    </a:lnTo>
                    <a:lnTo>
                      <a:pt x="453" y="46"/>
                    </a:lnTo>
                    <a:lnTo>
                      <a:pt x="453" y="44"/>
                    </a:lnTo>
                    <a:lnTo>
                      <a:pt x="455" y="44"/>
                    </a:lnTo>
                    <a:lnTo>
                      <a:pt x="455" y="42"/>
                    </a:lnTo>
                    <a:lnTo>
                      <a:pt x="457" y="42"/>
                    </a:lnTo>
                    <a:lnTo>
                      <a:pt x="459" y="42"/>
                    </a:lnTo>
                    <a:lnTo>
                      <a:pt x="459" y="40"/>
                    </a:lnTo>
                    <a:lnTo>
                      <a:pt x="461" y="40"/>
                    </a:lnTo>
                    <a:lnTo>
                      <a:pt x="461" y="38"/>
                    </a:lnTo>
                    <a:lnTo>
                      <a:pt x="463" y="38"/>
                    </a:lnTo>
                    <a:lnTo>
                      <a:pt x="463" y="36"/>
                    </a:lnTo>
                    <a:lnTo>
                      <a:pt x="464" y="36"/>
                    </a:lnTo>
                    <a:lnTo>
                      <a:pt x="464" y="34"/>
                    </a:lnTo>
                    <a:lnTo>
                      <a:pt x="466" y="34"/>
                    </a:lnTo>
                    <a:lnTo>
                      <a:pt x="466" y="32"/>
                    </a:lnTo>
                    <a:lnTo>
                      <a:pt x="468" y="32"/>
                    </a:lnTo>
                    <a:lnTo>
                      <a:pt x="468" y="30"/>
                    </a:lnTo>
                    <a:lnTo>
                      <a:pt x="470" y="30"/>
                    </a:lnTo>
                    <a:lnTo>
                      <a:pt x="470" y="29"/>
                    </a:lnTo>
                    <a:lnTo>
                      <a:pt x="472" y="29"/>
                    </a:lnTo>
                    <a:lnTo>
                      <a:pt x="472" y="27"/>
                    </a:lnTo>
                    <a:lnTo>
                      <a:pt x="472" y="29"/>
                    </a:lnTo>
                    <a:lnTo>
                      <a:pt x="474" y="29"/>
                    </a:lnTo>
                    <a:lnTo>
                      <a:pt x="476" y="29"/>
                    </a:lnTo>
                    <a:lnTo>
                      <a:pt x="478" y="29"/>
                    </a:lnTo>
                    <a:lnTo>
                      <a:pt x="478" y="27"/>
                    </a:lnTo>
                    <a:lnTo>
                      <a:pt x="480" y="27"/>
                    </a:lnTo>
                    <a:lnTo>
                      <a:pt x="480" y="25"/>
                    </a:lnTo>
                    <a:lnTo>
                      <a:pt x="480" y="23"/>
                    </a:lnTo>
                    <a:lnTo>
                      <a:pt x="482" y="23"/>
                    </a:lnTo>
                    <a:lnTo>
                      <a:pt x="484" y="23"/>
                    </a:lnTo>
                    <a:lnTo>
                      <a:pt x="484" y="25"/>
                    </a:lnTo>
                    <a:lnTo>
                      <a:pt x="484" y="23"/>
                    </a:lnTo>
                    <a:lnTo>
                      <a:pt x="484" y="25"/>
                    </a:lnTo>
                    <a:lnTo>
                      <a:pt x="486" y="25"/>
                    </a:lnTo>
                    <a:lnTo>
                      <a:pt x="484" y="25"/>
                    </a:lnTo>
                    <a:lnTo>
                      <a:pt x="484" y="27"/>
                    </a:lnTo>
                    <a:lnTo>
                      <a:pt x="482" y="27"/>
                    </a:lnTo>
                    <a:lnTo>
                      <a:pt x="482" y="29"/>
                    </a:lnTo>
                    <a:lnTo>
                      <a:pt x="480" y="29"/>
                    </a:lnTo>
                    <a:lnTo>
                      <a:pt x="478" y="29"/>
                    </a:lnTo>
                    <a:lnTo>
                      <a:pt x="478" y="30"/>
                    </a:lnTo>
                    <a:lnTo>
                      <a:pt x="476" y="30"/>
                    </a:lnTo>
                    <a:lnTo>
                      <a:pt x="476" y="32"/>
                    </a:lnTo>
                    <a:lnTo>
                      <a:pt x="476" y="34"/>
                    </a:lnTo>
                    <a:lnTo>
                      <a:pt x="478" y="34"/>
                    </a:lnTo>
                    <a:lnTo>
                      <a:pt x="478" y="36"/>
                    </a:lnTo>
                    <a:lnTo>
                      <a:pt x="480" y="36"/>
                    </a:lnTo>
                    <a:lnTo>
                      <a:pt x="480" y="38"/>
                    </a:lnTo>
                    <a:lnTo>
                      <a:pt x="480" y="40"/>
                    </a:lnTo>
                    <a:lnTo>
                      <a:pt x="482" y="40"/>
                    </a:lnTo>
                    <a:lnTo>
                      <a:pt x="484" y="40"/>
                    </a:lnTo>
                    <a:lnTo>
                      <a:pt x="484" y="42"/>
                    </a:lnTo>
                    <a:lnTo>
                      <a:pt x="486" y="42"/>
                    </a:lnTo>
                    <a:lnTo>
                      <a:pt x="488" y="42"/>
                    </a:lnTo>
                    <a:lnTo>
                      <a:pt x="488" y="40"/>
                    </a:lnTo>
                    <a:lnTo>
                      <a:pt x="488" y="38"/>
                    </a:lnTo>
                    <a:lnTo>
                      <a:pt x="488" y="36"/>
                    </a:lnTo>
                    <a:lnTo>
                      <a:pt x="489" y="36"/>
                    </a:lnTo>
                    <a:lnTo>
                      <a:pt x="489" y="34"/>
                    </a:lnTo>
                    <a:lnTo>
                      <a:pt x="491" y="34"/>
                    </a:lnTo>
                    <a:lnTo>
                      <a:pt x="493" y="34"/>
                    </a:lnTo>
                    <a:lnTo>
                      <a:pt x="495" y="34"/>
                    </a:lnTo>
                    <a:lnTo>
                      <a:pt x="497" y="34"/>
                    </a:lnTo>
                    <a:lnTo>
                      <a:pt x="499" y="34"/>
                    </a:lnTo>
                    <a:lnTo>
                      <a:pt x="499" y="32"/>
                    </a:lnTo>
                    <a:lnTo>
                      <a:pt x="501" y="32"/>
                    </a:lnTo>
                    <a:lnTo>
                      <a:pt x="501" y="30"/>
                    </a:lnTo>
                    <a:lnTo>
                      <a:pt x="503" y="30"/>
                    </a:lnTo>
                    <a:lnTo>
                      <a:pt x="503" y="29"/>
                    </a:lnTo>
                    <a:lnTo>
                      <a:pt x="503" y="27"/>
                    </a:lnTo>
                    <a:lnTo>
                      <a:pt x="503" y="25"/>
                    </a:lnTo>
                    <a:lnTo>
                      <a:pt x="503" y="23"/>
                    </a:lnTo>
                    <a:lnTo>
                      <a:pt x="501" y="23"/>
                    </a:lnTo>
                    <a:lnTo>
                      <a:pt x="501" y="21"/>
                    </a:lnTo>
                    <a:lnTo>
                      <a:pt x="499" y="21"/>
                    </a:lnTo>
                    <a:lnTo>
                      <a:pt x="499" y="23"/>
                    </a:lnTo>
                    <a:lnTo>
                      <a:pt x="499" y="21"/>
                    </a:lnTo>
                    <a:lnTo>
                      <a:pt x="497" y="21"/>
                    </a:lnTo>
                    <a:lnTo>
                      <a:pt x="499" y="21"/>
                    </a:lnTo>
                    <a:lnTo>
                      <a:pt x="499" y="19"/>
                    </a:lnTo>
                    <a:lnTo>
                      <a:pt x="501" y="19"/>
                    </a:lnTo>
                    <a:lnTo>
                      <a:pt x="503" y="19"/>
                    </a:lnTo>
                    <a:lnTo>
                      <a:pt x="503" y="17"/>
                    </a:lnTo>
                    <a:lnTo>
                      <a:pt x="505" y="17"/>
                    </a:lnTo>
                    <a:lnTo>
                      <a:pt x="505" y="15"/>
                    </a:lnTo>
                    <a:lnTo>
                      <a:pt x="505" y="13"/>
                    </a:lnTo>
                    <a:lnTo>
                      <a:pt x="503" y="13"/>
                    </a:lnTo>
                    <a:lnTo>
                      <a:pt x="505" y="13"/>
                    </a:lnTo>
                    <a:lnTo>
                      <a:pt x="503" y="13"/>
                    </a:lnTo>
                    <a:lnTo>
                      <a:pt x="503" y="11"/>
                    </a:lnTo>
                    <a:lnTo>
                      <a:pt x="505" y="11"/>
                    </a:lnTo>
                    <a:lnTo>
                      <a:pt x="505" y="9"/>
                    </a:lnTo>
                    <a:lnTo>
                      <a:pt x="505" y="7"/>
                    </a:lnTo>
                    <a:lnTo>
                      <a:pt x="507" y="7"/>
                    </a:lnTo>
                    <a:lnTo>
                      <a:pt x="507" y="6"/>
                    </a:lnTo>
                    <a:lnTo>
                      <a:pt x="509" y="6"/>
                    </a:lnTo>
                    <a:lnTo>
                      <a:pt x="511" y="6"/>
                    </a:lnTo>
                    <a:lnTo>
                      <a:pt x="512" y="6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512" y="4"/>
                    </a:lnTo>
                    <a:lnTo>
                      <a:pt x="514" y="4"/>
                    </a:lnTo>
                    <a:lnTo>
                      <a:pt x="516" y="4"/>
                    </a:lnTo>
                    <a:lnTo>
                      <a:pt x="516" y="2"/>
                    </a:lnTo>
                    <a:lnTo>
                      <a:pt x="518" y="2"/>
                    </a:lnTo>
                    <a:lnTo>
                      <a:pt x="520" y="2"/>
                    </a:lnTo>
                    <a:lnTo>
                      <a:pt x="520" y="0"/>
                    </a:lnTo>
                    <a:lnTo>
                      <a:pt x="522" y="0"/>
                    </a:lnTo>
                    <a:lnTo>
                      <a:pt x="524" y="0"/>
                    </a:lnTo>
                    <a:lnTo>
                      <a:pt x="526" y="0"/>
                    </a:lnTo>
                    <a:lnTo>
                      <a:pt x="526" y="2"/>
                    </a:lnTo>
                    <a:lnTo>
                      <a:pt x="528" y="2"/>
                    </a:lnTo>
                    <a:lnTo>
                      <a:pt x="530" y="2"/>
                    </a:lnTo>
                    <a:lnTo>
                      <a:pt x="530" y="4"/>
                    </a:lnTo>
                    <a:lnTo>
                      <a:pt x="532" y="4"/>
                    </a:lnTo>
                    <a:lnTo>
                      <a:pt x="534" y="6"/>
                    </a:lnTo>
                    <a:lnTo>
                      <a:pt x="534" y="4"/>
                    </a:lnTo>
                    <a:lnTo>
                      <a:pt x="534" y="6"/>
                    </a:lnTo>
                    <a:lnTo>
                      <a:pt x="535" y="6"/>
                    </a:lnTo>
                    <a:lnTo>
                      <a:pt x="537" y="6"/>
                    </a:lnTo>
                    <a:lnTo>
                      <a:pt x="539" y="6"/>
                    </a:lnTo>
                    <a:lnTo>
                      <a:pt x="541" y="6"/>
                    </a:lnTo>
                    <a:lnTo>
                      <a:pt x="543" y="6"/>
                    </a:lnTo>
                    <a:lnTo>
                      <a:pt x="545" y="6"/>
                    </a:lnTo>
                    <a:lnTo>
                      <a:pt x="547" y="6"/>
                    </a:lnTo>
                    <a:lnTo>
                      <a:pt x="545" y="6"/>
                    </a:lnTo>
                    <a:lnTo>
                      <a:pt x="547" y="6"/>
                    </a:lnTo>
                    <a:lnTo>
                      <a:pt x="547" y="4"/>
                    </a:lnTo>
                    <a:lnTo>
                      <a:pt x="545" y="4"/>
                    </a:lnTo>
                    <a:lnTo>
                      <a:pt x="547" y="4"/>
                    </a:lnTo>
                    <a:lnTo>
                      <a:pt x="547" y="6"/>
                    </a:lnTo>
                    <a:lnTo>
                      <a:pt x="549" y="6"/>
                    </a:lnTo>
                    <a:lnTo>
                      <a:pt x="551" y="6"/>
                    </a:lnTo>
                    <a:lnTo>
                      <a:pt x="553" y="6"/>
                    </a:lnTo>
                    <a:lnTo>
                      <a:pt x="551" y="6"/>
                    </a:lnTo>
                    <a:lnTo>
                      <a:pt x="553" y="6"/>
                    </a:lnTo>
                    <a:lnTo>
                      <a:pt x="555" y="6"/>
                    </a:lnTo>
                    <a:lnTo>
                      <a:pt x="555" y="4"/>
                    </a:lnTo>
                    <a:lnTo>
                      <a:pt x="555" y="6"/>
                    </a:lnTo>
                    <a:lnTo>
                      <a:pt x="557" y="6"/>
                    </a:lnTo>
                    <a:lnTo>
                      <a:pt x="559" y="6"/>
                    </a:lnTo>
                    <a:lnTo>
                      <a:pt x="560" y="6"/>
                    </a:lnTo>
                    <a:lnTo>
                      <a:pt x="560" y="7"/>
                    </a:lnTo>
                    <a:lnTo>
                      <a:pt x="562" y="7"/>
                    </a:lnTo>
                    <a:lnTo>
                      <a:pt x="564" y="7"/>
                    </a:lnTo>
                    <a:lnTo>
                      <a:pt x="566" y="7"/>
                    </a:lnTo>
                    <a:lnTo>
                      <a:pt x="566" y="9"/>
                    </a:lnTo>
                    <a:lnTo>
                      <a:pt x="568" y="9"/>
                    </a:lnTo>
                    <a:lnTo>
                      <a:pt x="570" y="9"/>
                    </a:lnTo>
                    <a:lnTo>
                      <a:pt x="572" y="9"/>
                    </a:lnTo>
                    <a:lnTo>
                      <a:pt x="572" y="11"/>
                    </a:lnTo>
                    <a:lnTo>
                      <a:pt x="574" y="11"/>
                    </a:lnTo>
                    <a:lnTo>
                      <a:pt x="574" y="13"/>
                    </a:lnTo>
                    <a:lnTo>
                      <a:pt x="576" y="13"/>
                    </a:lnTo>
                    <a:lnTo>
                      <a:pt x="578" y="13"/>
                    </a:lnTo>
                    <a:lnTo>
                      <a:pt x="578" y="15"/>
                    </a:lnTo>
                    <a:lnTo>
                      <a:pt x="578" y="17"/>
                    </a:lnTo>
                    <a:lnTo>
                      <a:pt x="580" y="17"/>
                    </a:lnTo>
                    <a:lnTo>
                      <a:pt x="580" y="19"/>
                    </a:lnTo>
                    <a:lnTo>
                      <a:pt x="582" y="19"/>
                    </a:lnTo>
                    <a:lnTo>
                      <a:pt x="582" y="21"/>
                    </a:lnTo>
                    <a:lnTo>
                      <a:pt x="583" y="21"/>
                    </a:lnTo>
                    <a:lnTo>
                      <a:pt x="583" y="19"/>
                    </a:lnTo>
                    <a:lnTo>
                      <a:pt x="585" y="19"/>
                    </a:lnTo>
                    <a:lnTo>
                      <a:pt x="587" y="19"/>
                    </a:lnTo>
                    <a:lnTo>
                      <a:pt x="589" y="19"/>
                    </a:lnTo>
                    <a:lnTo>
                      <a:pt x="591" y="19"/>
                    </a:lnTo>
                    <a:lnTo>
                      <a:pt x="593" y="19"/>
                    </a:lnTo>
                    <a:lnTo>
                      <a:pt x="593" y="21"/>
                    </a:lnTo>
                    <a:lnTo>
                      <a:pt x="595" y="21"/>
                    </a:lnTo>
                    <a:lnTo>
                      <a:pt x="597" y="21"/>
                    </a:lnTo>
                    <a:lnTo>
                      <a:pt x="599" y="21"/>
                    </a:lnTo>
                    <a:lnTo>
                      <a:pt x="601" y="21"/>
                    </a:lnTo>
                    <a:lnTo>
                      <a:pt x="601" y="23"/>
                    </a:lnTo>
                    <a:lnTo>
                      <a:pt x="603" y="23"/>
                    </a:lnTo>
                    <a:lnTo>
                      <a:pt x="605" y="23"/>
                    </a:lnTo>
                    <a:lnTo>
                      <a:pt x="605" y="25"/>
                    </a:lnTo>
                    <a:lnTo>
                      <a:pt x="607" y="25"/>
                    </a:lnTo>
                    <a:lnTo>
                      <a:pt x="608" y="25"/>
                    </a:lnTo>
                    <a:lnTo>
                      <a:pt x="608" y="27"/>
                    </a:lnTo>
                    <a:lnTo>
                      <a:pt x="610" y="27"/>
                    </a:lnTo>
                    <a:lnTo>
                      <a:pt x="610" y="29"/>
                    </a:lnTo>
                    <a:lnTo>
                      <a:pt x="612" y="29"/>
                    </a:lnTo>
                    <a:lnTo>
                      <a:pt x="614" y="29"/>
                    </a:lnTo>
                    <a:lnTo>
                      <a:pt x="616" y="29"/>
                    </a:lnTo>
                    <a:lnTo>
                      <a:pt x="614" y="29"/>
                    </a:lnTo>
                    <a:lnTo>
                      <a:pt x="616" y="29"/>
                    </a:lnTo>
                    <a:lnTo>
                      <a:pt x="616" y="27"/>
                    </a:lnTo>
                    <a:lnTo>
                      <a:pt x="614" y="27"/>
                    </a:lnTo>
                    <a:lnTo>
                      <a:pt x="616" y="27"/>
                    </a:lnTo>
                    <a:lnTo>
                      <a:pt x="618" y="27"/>
                    </a:lnTo>
                    <a:lnTo>
                      <a:pt x="620" y="27"/>
                    </a:lnTo>
                    <a:lnTo>
                      <a:pt x="620" y="29"/>
                    </a:lnTo>
                    <a:lnTo>
                      <a:pt x="622" y="29"/>
                    </a:lnTo>
                    <a:lnTo>
                      <a:pt x="624" y="29"/>
                    </a:lnTo>
                    <a:lnTo>
                      <a:pt x="624" y="30"/>
                    </a:lnTo>
                    <a:lnTo>
                      <a:pt x="626" y="30"/>
                    </a:lnTo>
                    <a:lnTo>
                      <a:pt x="626" y="32"/>
                    </a:lnTo>
                    <a:lnTo>
                      <a:pt x="628" y="32"/>
                    </a:lnTo>
                    <a:lnTo>
                      <a:pt x="628" y="34"/>
                    </a:lnTo>
                    <a:lnTo>
                      <a:pt x="630" y="34"/>
                    </a:lnTo>
                    <a:lnTo>
                      <a:pt x="630" y="36"/>
                    </a:lnTo>
                    <a:lnTo>
                      <a:pt x="631" y="36"/>
                    </a:lnTo>
                    <a:lnTo>
                      <a:pt x="633" y="36"/>
                    </a:lnTo>
                    <a:lnTo>
                      <a:pt x="633" y="38"/>
                    </a:lnTo>
                    <a:lnTo>
                      <a:pt x="635" y="38"/>
                    </a:lnTo>
                    <a:lnTo>
                      <a:pt x="635" y="40"/>
                    </a:lnTo>
                    <a:lnTo>
                      <a:pt x="637" y="40"/>
                    </a:lnTo>
                    <a:lnTo>
                      <a:pt x="637" y="42"/>
                    </a:lnTo>
                    <a:lnTo>
                      <a:pt x="639" y="42"/>
                    </a:lnTo>
                    <a:lnTo>
                      <a:pt x="639" y="44"/>
                    </a:lnTo>
                    <a:lnTo>
                      <a:pt x="637" y="44"/>
                    </a:lnTo>
                    <a:lnTo>
                      <a:pt x="639" y="46"/>
                    </a:lnTo>
                    <a:lnTo>
                      <a:pt x="639" y="48"/>
                    </a:lnTo>
                    <a:lnTo>
                      <a:pt x="637" y="48"/>
                    </a:lnTo>
                    <a:lnTo>
                      <a:pt x="639" y="48"/>
                    </a:lnTo>
                    <a:lnTo>
                      <a:pt x="639" y="50"/>
                    </a:lnTo>
                    <a:lnTo>
                      <a:pt x="639" y="52"/>
                    </a:lnTo>
                    <a:lnTo>
                      <a:pt x="641" y="52"/>
                    </a:lnTo>
                    <a:lnTo>
                      <a:pt x="641" y="54"/>
                    </a:lnTo>
                    <a:lnTo>
                      <a:pt x="641" y="55"/>
                    </a:lnTo>
                    <a:lnTo>
                      <a:pt x="643" y="55"/>
                    </a:lnTo>
                    <a:lnTo>
                      <a:pt x="643" y="57"/>
                    </a:lnTo>
                    <a:lnTo>
                      <a:pt x="645" y="57"/>
                    </a:lnTo>
                    <a:lnTo>
                      <a:pt x="645" y="59"/>
                    </a:lnTo>
                    <a:lnTo>
                      <a:pt x="645" y="61"/>
                    </a:lnTo>
                    <a:lnTo>
                      <a:pt x="647" y="61"/>
                    </a:lnTo>
                    <a:lnTo>
                      <a:pt x="647" y="63"/>
                    </a:lnTo>
                    <a:lnTo>
                      <a:pt x="647" y="65"/>
                    </a:lnTo>
                    <a:lnTo>
                      <a:pt x="649" y="65"/>
                    </a:lnTo>
                    <a:lnTo>
                      <a:pt x="649" y="67"/>
                    </a:lnTo>
                    <a:lnTo>
                      <a:pt x="651" y="69"/>
                    </a:lnTo>
                    <a:lnTo>
                      <a:pt x="651" y="71"/>
                    </a:lnTo>
                    <a:lnTo>
                      <a:pt x="653" y="71"/>
                    </a:lnTo>
                    <a:lnTo>
                      <a:pt x="653" y="73"/>
                    </a:lnTo>
                    <a:lnTo>
                      <a:pt x="655" y="73"/>
                    </a:lnTo>
                    <a:lnTo>
                      <a:pt x="655" y="75"/>
                    </a:lnTo>
                    <a:lnTo>
                      <a:pt x="655" y="77"/>
                    </a:lnTo>
                    <a:lnTo>
                      <a:pt x="655" y="78"/>
                    </a:lnTo>
                    <a:lnTo>
                      <a:pt x="656" y="78"/>
                    </a:lnTo>
                    <a:lnTo>
                      <a:pt x="656" y="80"/>
                    </a:lnTo>
                    <a:lnTo>
                      <a:pt x="658" y="80"/>
                    </a:lnTo>
                    <a:lnTo>
                      <a:pt x="658" y="82"/>
                    </a:lnTo>
                    <a:lnTo>
                      <a:pt x="658" y="84"/>
                    </a:lnTo>
                    <a:lnTo>
                      <a:pt x="660" y="84"/>
                    </a:lnTo>
                    <a:lnTo>
                      <a:pt x="660" y="86"/>
                    </a:lnTo>
                    <a:lnTo>
                      <a:pt x="662" y="86"/>
                    </a:lnTo>
                    <a:lnTo>
                      <a:pt x="662" y="88"/>
                    </a:lnTo>
                    <a:lnTo>
                      <a:pt x="662" y="90"/>
                    </a:lnTo>
                    <a:lnTo>
                      <a:pt x="664" y="90"/>
                    </a:lnTo>
                    <a:lnTo>
                      <a:pt x="664" y="92"/>
                    </a:lnTo>
                    <a:lnTo>
                      <a:pt x="666" y="92"/>
                    </a:lnTo>
                    <a:lnTo>
                      <a:pt x="666" y="94"/>
                    </a:lnTo>
                    <a:lnTo>
                      <a:pt x="666" y="96"/>
                    </a:lnTo>
                    <a:lnTo>
                      <a:pt x="668" y="96"/>
                    </a:lnTo>
                    <a:lnTo>
                      <a:pt x="668" y="98"/>
                    </a:lnTo>
                    <a:lnTo>
                      <a:pt x="668" y="100"/>
                    </a:lnTo>
                    <a:lnTo>
                      <a:pt x="668" y="102"/>
                    </a:lnTo>
                    <a:lnTo>
                      <a:pt x="668" y="103"/>
                    </a:lnTo>
                    <a:lnTo>
                      <a:pt x="668" y="105"/>
                    </a:lnTo>
                    <a:lnTo>
                      <a:pt x="668" y="107"/>
                    </a:lnTo>
                    <a:lnTo>
                      <a:pt x="668" y="109"/>
                    </a:lnTo>
                    <a:lnTo>
                      <a:pt x="668" y="111"/>
                    </a:lnTo>
                    <a:lnTo>
                      <a:pt x="666" y="111"/>
                    </a:lnTo>
                    <a:lnTo>
                      <a:pt x="666" y="113"/>
                    </a:lnTo>
                    <a:lnTo>
                      <a:pt x="666" y="115"/>
                    </a:lnTo>
                    <a:lnTo>
                      <a:pt x="664" y="115"/>
                    </a:lnTo>
                    <a:lnTo>
                      <a:pt x="664" y="117"/>
                    </a:lnTo>
                    <a:lnTo>
                      <a:pt x="664" y="119"/>
                    </a:lnTo>
                    <a:lnTo>
                      <a:pt x="662" y="119"/>
                    </a:lnTo>
                    <a:lnTo>
                      <a:pt x="662" y="121"/>
                    </a:lnTo>
                    <a:lnTo>
                      <a:pt x="660" y="121"/>
                    </a:lnTo>
                    <a:lnTo>
                      <a:pt x="658" y="121"/>
                    </a:lnTo>
                    <a:lnTo>
                      <a:pt x="658" y="123"/>
                    </a:lnTo>
                    <a:lnTo>
                      <a:pt x="656" y="123"/>
                    </a:lnTo>
                    <a:lnTo>
                      <a:pt x="655" y="123"/>
                    </a:lnTo>
                    <a:lnTo>
                      <a:pt x="655" y="125"/>
                    </a:lnTo>
                    <a:lnTo>
                      <a:pt x="653" y="125"/>
                    </a:lnTo>
                    <a:lnTo>
                      <a:pt x="653" y="123"/>
                    </a:lnTo>
                    <a:lnTo>
                      <a:pt x="653" y="125"/>
                    </a:lnTo>
                    <a:lnTo>
                      <a:pt x="651" y="125"/>
                    </a:lnTo>
                    <a:lnTo>
                      <a:pt x="651" y="126"/>
                    </a:lnTo>
                    <a:lnTo>
                      <a:pt x="649" y="126"/>
                    </a:lnTo>
                    <a:lnTo>
                      <a:pt x="647" y="126"/>
                    </a:lnTo>
                    <a:lnTo>
                      <a:pt x="645" y="126"/>
                    </a:lnTo>
                    <a:lnTo>
                      <a:pt x="645" y="128"/>
                    </a:lnTo>
                    <a:lnTo>
                      <a:pt x="643" y="128"/>
                    </a:lnTo>
                    <a:lnTo>
                      <a:pt x="643" y="130"/>
                    </a:lnTo>
                    <a:lnTo>
                      <a:pt x="641" y="130"/>
                    </a:lnTo>
                    <a:lnTo>
                      <a:pt x="639" y="130"/>
                    </a:lnTo>
                    <a:lnTo>
                      <a:pt x="639" y="132"/>
                    </a:lnTo>
                    <a:lnTo>
                      <a:pt x="637" y="132"/>
                    </a:lnTo>
                    <a:lnTo>
                      <a:pt x="637" y="134"/>
                    </a:lnTo>
                    <a:lnTo>
                      <a:pt x="635" y="134"/>
                    </a:lnTo>
                    <a:lnTo>
                      <a:pt x="635" y="136"/>
                    </a:lnTo>
                    <a:lnTo>
                      <a:pt x="633" y="136"/>
                    </a:lnTo>
                    <a:lnTo>
                      <a:pt x="633" y="138"/>
                    </a:lnTo>
                    <a:lnTo>
                      <a:pt x="631" y="138"/>
                    </a:lnTo>
                    <a:lnTo>
                      <a:pt x="631" y="140"/>
                    </a:lnTo>
                    <a:lnTo>
                      <a:pt x="630" y="140"/>
                    </a:lnTo>
                    <a:lnTo>
                      <a:pt x="630" y="142"/>
                    </a:lnTo>
                    <a:lnTo>
                      <a:pt x="628" y="142"/>
                    </a:lnTo>
                    <a:lnTo>
                      <a:pt x="628" y="144"/>
                    </a:lnTo>
                    <a:lnTo>
                      <a:pt x="626" y="144"/>
                    </a:lnTo>
                    <a:lnTo>
                      <a:pt x="626" y="146"/>
                    </a:lnTo>
                    <a:lnTo>
                      <a:pt x="626" y="144"/>
                    </a:lnTo>
                    <a:lnTo>
                      <a:pt x="624" y="144"/>
                    </a:lnTo>
                    <a:lnTo>
                      <a:pt x="624" y="146"/>
                    </a:lnTo>
                    <a:lnTo>
                      <a:pt x="622" y="146"/>
                    </a:lnTo>
                    <a:lnTo>
                      <a:pt x="624" y="144"/>
                    </a:lnTo>
                    <a:lnTo>
                      <a:pt x="622" y="144"/>
                    </a:lnTo>
                    <a:lnTo>
                      <a:pt x="620" y="144"/>
                    </a:lnTo>
                    <a:lnTo>
                      <a:pt x="620" y="142"/>
                    </a:lnTo>
                    <a:lnTo>
                      <a:pt x="618" y="142"/>
                    </a:lnTo>
                    <a:lnTo>
                      <a:pt x="618" y="140"/>
                    </a:lnTo>
                    <a:lnTo>
                      <a:pt x="616" y="140"/>
                    </a:lnTo>
                    <a:lnTo>
                      <a:pt x="616" y="142"/>
                    </a:lnTo>
                    <a:lnTo>
                      <a:pt x="618" y="142"/>
                    </a:lnTo>
                    <a:lnTo>
                      <a:pt x="618" y="144"/>
                    </a:lnTo>
                    <a:lnTo>
                      <a:pt x="616" y="142"/>
                    </a:lnTo>
                    <a:lnTo>
                      <a:pt x="616" y="144"/>
                    </a:lnTo>
                    <a:lnTo>
                      <a:pt x="614" y="144"/>
                    </a:lnTo>
                    <a:lnTo>
                      <a:pt x="614" y="142"/>
                    </a:lnTo>
                    <a:lnTo>
                      <a:pt x="612" y="142"/>
                    </a:lnTo>
                    <a:lnTo>
                      <a:pt x="612" y="144"/>
                    </a:lnTo>
                    <a:lnTo>
                      <a:pt x="612" y="146"/>
                    </a:lnTo>
                    <a:lnTo>
                      <a:pt x="612" y="144"/>
                    </a:lnTo>
                    <a:lnTo>
                      <a:pt x="612" y="146"/>
                    </a:lnTo>
                    <a:lnTo>
                      <a:pt x="610" y="146"/>
                    </a:lnTo>
                    <a:lnTo>
                      <a:pt x="610" y="148"/>
                    </a:lnTo>
                    <a:lnTo>
                      <a:pt x="612" y="148"/>
                    </a:lnTo>
                    <a:lnTo>
                      <a:pt x="614" y="148"/>
                    </a:lnTo>
                    <a:lnTo>
                      <a:pt x="616" y="148"/>
                    </a:lnTo>
                    <a:lnTo>
                      <a:pt x="616" y="146"/>
                    </a:lnTo>
                    <a:lnTo>
                      <a:pt x="618" y="146"/>
                    </a:lnTo>
                    <a:lnTo>
                      <a:pt x="618" y="144"/>
                    </a:lnTo>
                    <a:lnTo>
                      <a:pt x="620" y="144"/>
                    </a:lnTo>
                    <a:lnTo>
                      <a:pt x="622" y="144"/>
                    </a:lnTo>
                    <a:lnTo>
                      <a:pt x="622" y="146"/>
                    </a:lnTo>
                    <a:lnTo>
                      <a:pt x="620" y="146"/>
                    </a:lnTo>
                    <a:lnTo>
                      <a:pt x="620" y="148"/>
                    </a:lnTo>
                    <a:lnTo>
                      <a:pt x="620" y="150"/>
                    </a:lnTo>
                    <a:lnTo>
                      <a:pt x="620" y="151"/>
                    </a:lnTo>
                    <a:lnTo>
                      <a:pt x="618" y="151"/>
                    </a:lnTo>
                    <a:lnTo>
                      <a:pt x="618" y="153"/>
                    </a:lnTo>
                    <a:lnTo>
                      <a:pt x="616" y="153"/>
                    </a:lnTo>
                    <a:lnTo>
                      <a:pt x="616" y="155"/>
                    </a:lnTo>
                    <a:lnTo>
                      <a:pt x="616" y="157"/>
                    </a:lnTo>
                    <a:lnTo>
                      <a:pt x="614" y="157"/>
                    </a:lnTo>
                    <a:lnTo>
                      <a:pt x="614" y="159"/>
                    </a:lnTo>
                    <a:lnTo>
                      <a:pt x="614" y="161"/>
                    </a:lnTo>
                    <a:lnTo>
                      <a:pt x="614" y="163"/>
                    </a:lnTo>
                    <a:lnTo>
                      <a:pt x="614" y="165"/>
                    </a:lnTo>
                    <a:lnTo>
                      <a:pt x="614" y="167"/>
                    </a:lnTo>
                    <a:lnTo>
                      <a:pt x="614" y="165"/>
                    </a:lnTo>
                    <a:lnTo>
                      <a:pt x="612" y="165"/>
                    </a:lnTo>
                    <a:lnTo>
                      <a:pt x="612" y="163"/>
                    </a:lnTo>
                    <a:lnTo>
                      <a:pt x="610" y="163"/>
                    </a:lnTo>
                    <a:lnTo>
                      <a:pt x="612" y="163"/>
                    </a:lnTo>
                    <a:lnTo>
                      <a:pt x="612" y="161"/>
                    </a:lnTo>
                    <a:lnTo>
                      <a:pt x="610" y="161"/>
                    </a:lnTo>
                    <a:lnTo>
                      <a:pt x="608" y="161"/>
                    </a:lnTo>
                    <a:lnTo>
                      <a:pt x="608" y="163"/>
                    </a:lnTo>
                    <a:lnTo>
                      <a:pt x="610" y="163"/>
                    </a:lnTo>
                    <a:lnTo>
                      <a:pt x="610" y="165"/>
                    </a:lnTo>
                    <a:lnTo>
                      <a:pt x="608" y="165"/>
                    </a:lnTo>
                    <a:lnTo>
                      <a:pt x="608" y="167"/>
                    </a:lnTo>
                    <a:lnTo>
                      <a:pt x="607" y="167"/>
                    </a:lnTo>
                    <a:lnTo>
                      <a:pt x="607" y="165"/>
                    </a:lnTo>
                    <a:lnTo>
                      <a:pt x="605" y="165"/>
                    </a:lnTo>
                    <a:lnTo>
                      <a:pt x="605" y="163"/>
                    </a:lnTo>
                    <a:lnTo>
                      <a:pt x="603" y="163"/>
                    </a:lnTo>
                    <a:lnTo>
                      <a:pt x="605" y="163"/>
                    </a:lnTo>
                    <a:lnTo>
                      <a:pt x="603" y="163"/>
                    </a:lnTo>
                    <a:lnTo>
                      <a:pt x="603" y="165"/>
                    </a:lnTo>
                    <a:lnTo>
                      <a:pt x="605" y="165"/>
                    </a:lnTo>
                    <a:lnTo>
                      <a:pt x="603" y="165"/>
                    </a:lnTo>
                    <a:lnTo>
                      <a:pt x="603" y="167"/>
                    </a:lnTo>
                    <a:lnTo>
                      <a:pt x="605" y="167"/>
                    </a:lnTo>
                    <a:lnTo>
                      <a:pt x="605" y="169"/>
                    </a:lnTo>
                    <a:lnTo>
                      <a:pt x="605" y="167"/>
                    </a:lnTo>
                    <a:lnTo>
                      <a:pt x="603" y="167"/>
                    </a:lnTo>
                    <a:lnTo>
                      <a:pt x="601" y="167"/>
                    </a:lnTo>
                    <a:lnTo>
                      <a:pt x="603" y="167"/>
                    </a:lnTo>
                    <a:lnTo>
                      <a:pt x="601" y="167"/>
                    </a:lnTo>
                    <a:lnTo>
                      <a:pt x="599" y="167"/>
                    </a:lnTo>
                    <a:lnTo>
                      <a:pt x="597" y="167"/>
                    </a:lnTo>
                    <a:lnTo>
                      <a:pt x="597" y="169"/>
                    </a:lnTo>
                    <a:lnTo>
                      <a:pt x="597" y="171"/>
                    </a:lnTo>
                    <a:lnTo>
                      <a:pt x="599" y="171"/>
                    </a:lnTo>
                    <a:lnTo>
                      <a:pt x="570" y="182"/>
                    </a:lnTo>
                    <a:lnTo>
                      <a:pt x="564" y="184"/>
                    </a:lnTo>
                    <a:lnTo>
                      <a:pt x="547" y="188"/>
                    </a:lnTo>
                    <a:lnTo>
                      <a:pt x="537" y="192"/>
                    </a:lnTo>
                    <a:lnTo>
                      <a:pt x="534" y="194"/>
                    </a:lnTo>
                    <a:lnTo>
                      <a:pt x="532" y="194"/>
                    </a:lnTo>
                    <a:lnTo>
                      <a:pt x="530" y="196"/>
                    </a:lnTo>
                    <a:lnTo>
                      <a:pt x="528" y="196"/>
                    </a:lnTo>
                    <a:lnTo>
                      <a:pt x="524" y="196"/>
                    </a:lnTo>
                    <a:lnTo>
                      <a:pt x="522" y="198"/>
                    </a:lnTo>
                    <a:lnTo>
                      <a:pt x="520" y="198"/>
                    </a:lnTo>
                    <a:lnTo>
                      <a:pt x="518" y="199"/>
                    </a:lnTo>
                    <a:lnTo>
                      <a:pt x="514" y="199"/>
                    </a:lnTo>
                    <a:lnTo>
                      <a:pt x="512" y="199"/>
                    </a:lnTo>
                    <a:lnTo>
                      <a:pt x="511" y="201"/>
                    </a:lnTo>
                    <a:lnTo>
                      <a:pt x="507" y="201"/>
                    </a:lnTo>
                    <a:lnTo>
                      <a:pt x="505" y="203"/>
                    </a:lnTo>
                    <a:lnTo>
                      <a:pt x="503" y="203"/>
                    </a:lnTo>
                    <a:lnTo>
                      <a:pt x="501" y="203"/>
                    </a:lnTo>
                    <a:lnTo>
                      <a:pt x="499" y="205"/>
                    </a:lnTo>
                    <a:lnTo>
                      <a:pt x="497" y="205"/>
                    </a:lnTo>
                    <a:lnTo>
                      <a:pt x="495" y="205"/>
                    </a:lnTo>
                    <a:lnTo>
                      <a:pt x="493" y="207"/>
                    </a:lnTo>
                    <a:lnTo>
                      <a:pt x="491" y="207"/>
                    </a:lnTo>
                    <a:lnTo>
                      <a:pt x="489" y="207"/>
                    </a:lnTo>
                    <a:lnTo>
                      <a:pt x="488" y="207"/>
                    </a:lnTo>
                    <a:lnTo>
                      <a:pt x="486" y="209"/>
                    </a:lnTo>
                    <a:lnTo>
                      <a:pt x="484" y="209"/>
                    </a:lnTo>
                    <a:lnTo>
                      <a:pt x="482" y="209"/>
                    </a:lnTo>
                    <a:lnTo>
                      <a:pt x="480" y="211"/>
                    </a:lnTo>
                    <a:lnTo>
                      <a:pt x="476" y="211"/>
                    </a:lnTo>
                    <a:lnTo>
                      <a:pt x="474" y="211"/>
                    </a:lnTo>
                    <a:lnTo>
                      <a:pt x="472" y="211"/>
                    </a:lnTo>
                    <a:lnTo>
                      <a:pt x="468" y="213"/>
                    </a:lnTo>
                    <a:lnTo>
                      <a:pt x="466" y="213"/>
                    </a:lnTo>
                    <a:lnTo>
                      <a:pt x="464" y="213"/>
                    </a:lnTo>
                    <a:lnTo>
                      <a:pt x="463" y="215"/>
                    </a:lnTo>
                    <a:lnTo>
                      <a:pt x="447" y="217"/>
                    </a:lnTo>
                    <a:lnTo>
                      <a:pt x="443" y="219"/>
                    </a:lnTo>
                    <a:lnTo>
                      <a:pt x="441" y="222"/>
                    </a:lnTo>
                    <a:lnTo>
                      <a:pt x="432" y="242"/>
                    </a:lnTo>
                    <a:lnTo>
                      <a:pt x="430" y="246"/>
                    </a:lnTo>
                    <a:lnTo>
                      <a:pt x="426" y="251"/>
                    </a:lnTo>
                    <a:lnTo>
                      <a:pt x="418" y="267"/>
                    </a:lnTo>
                    <a:lnTo>
                      <a:pt x="416" y="269"/>
                    </a:lnTo>
                    <a:lnTo>
                      <a:pt x="415" y="274"/>
                    </a:lnTo>
                    <a:lnTo>
                      <a:pt x="409" y="284"/>
                    </a:lnTo>
                    <a:lnTo>
                      <a:pt x="405" y="290"/>
                    </a:lnTo>
                    <a:lnTo>
                      <a:pt x="405" y="294"/>
                    </a:lnTo>
                    <a:lnTo>
                      <a:pt x="403" y="294"/>
                    </a:lnTo>
                    <a:lnTo>
                      <a:pt x="403" y="295"/>
                    </a:lnTo>
                    <a:lnTo>
                      <a:pt x="392" y="319"/>
                    </a:lnTo>
                    <a:lnTo>
                      <a:pt x="390" y="322"/>
                    </a:lnTo>
                    <a:lnTo>
                      <a:pt x="386" y="328"/>
                    </a:lnTo>
                    <a:lnTo>
                      <a:pt x="384" y="332"/>
                    </a:lnTo>
                    <a:lnTo>
                      <a:pt x="382" y="336"/>
                    </a:lnTo>
                    <a:lnTo>
                      <a:pt x="380" y="340"/>
                    </a:lnTo>
                    <a:lnTo>
                      <a:pt x="380" y="342"/>
                    </a:lnTo>
                    <a:lnTo>
                      <a:pt x="378" y="342"/>
                    </a:lnTo>
                    <a:lnTo>
                      <a:pt x="376" y="345"/>
                    </a:lnTo>
                    <a:lnTo>
                      <a:pt x="376" y="347"/>
                    </a:lnTo>
                    <a:lnTo>
                      <a:pt x="374" y="351"/>
                    </a:lnTo>
                    <a:lnTo>
                      <a:pt x="372" y="353"/>
                    </a:lnTo>
                    <a:lnTo>
                      <a:pt x="370" y="353"/>
                    </a:lnTo>
                    <a:lnTo>
                      <a:pt x="370" y="355"/>
                    </a:lnTo>
                    <a:lnTo>
                      <a:pt x="368" y="355"/>
                    </a:lnTo>
                    <a:lnTo>
                      <a:pt x="367" y="355"/>
                    </a:lnTo>
                    <a:lnTo>
                      <a:pt x="365" y="355"/>
                    </a:lnTo>
                    <a:lnTo>
                      <a:pt x="365" y="353"/>
                    </a:lnTo>
                    <a:lnTo>
                      <a:pt x="363" y="353"/>
                    </a:lnTo>
                    <a:lnTo>
                      <a:pt x="361" y="353"/>
                    </a:lnTo>
                    <a:lnTo>
                      <a:pt x="359" y="353"/>
                    </a:lnTo>
                    <a:lnTo>
                      <a:pt x="357" y="353"/>
                    </a:lnTo>
                    <a:lnTo>
                      <a:pt x="355" y="353"/>
                    </a:lnTo>
                    <a:lnTo>
                      <a:pt x="353" y="353"/>
                    </a:lnTo>
                    <a:lnTo>
                      <a:pt x="353" y="351"/>
                    </a:lnTo>
                    <a:lnTo>
                      <a:pt x="353" y="353"/>
                    </a:lnTo>
                    <a:lnTo>
                      <a:pt x="351" y="353"/>
                    </a:lnTo>
                    <a:lnTo>
                      <a:pt x="349" y="353"/>
                    </a:lnTo>
                    <a:lnTo>
                      <a:pt x="349" y="351"/>
                    </a:lnTo>
                    <a:lnTo>
                      <a:pt x="347" y="351"/>
                    </a:lnTo>
                    <a:lnTo>
                      <a:pt x="345" y="351"/>
                    </a:lnTo>
                    <a:lnTo>
                      <a:pt x="344" y="351"/>
                    </a:lnTo>
                    <a:lnTo>
                      <a:pt x="344" y="353"/>
                    </a:lnTo>
                    <a:lnTo>
                      <a:pt x="342" y="353"/>
                    </a:lnTo>
                    <a:lnTo>
                      <a:pt x="342" y="355"/>
                    </a:lnTo>
                    <a:lnTo>
                      <a:pt x="340" y="355"/>
                    </a:lnTo>
                    <a:lnTo>
                      <a:pt x="338" y="355"/>
                    </a:lnTo>
                    <a:lnTo>
                      <a:pt x="336" y="355"/>
                    </a:lnTo>
                    <a:lnTo>
                      <a:pt x="336" y="357"/>
                    </a:lnTo>
                    <a:lnTo>
                      <a:pt x="334" y="357"/>
                    </a:lnTo>
                    <a:lnTo>
                      <a:pt x="332" y="357"/>
                    </a:lnTo>
                    <a:lnTo>
                      <a:pt x="330" y="357"/>
                    </a:lnTo>
                    <a:lnTo>
                      <a:pt x="330" y="359"/>
                    </a:lnTo>
                    <a:lnTo>
                      <a:pt x="328" y="359"/>
                    </a:lnTo>
                    <a:lnTo>
                      <a:pt x="328" y="357"/>
                    </a:lnTo>
                    <a:lnTo>
                      <a:pt x="328" y="359"/>
                    </a:lnTo>
                    <a:lnTo>
                      <a:pt x="326" y="359"/>
                    </a:lnTo>
                    <a:lnTo>
                      <a:pt x="324" y="359"/>
                    </a:lnTo>
                    <a:lnTo>
                      <a:pt x="322" y="361"/>
                    </a:lnTo>
                    <a:lnTo>
                      <a:pt x="322" y="359"/>
                    </a:lnTo>
                    <a:lnTo>
                      <a:pt x="320" y="359"/>
                    </a:lnTo>
                    <a:lnTo>
                      <a:pt x="320" y="357"/>
                    </a:lnTo>
                    <a:lnTo>
                      <a:pt x="320" y="359"/>
                    </a:lnTo>
                    <a:lnTo>
                      <a:pt x="319" y="359"/>
                    </a:lnTo>
                    <a:lnTo>
                      <a:pt x="317" y="359"/>
                    </a:lnTo>
                    <a:lnTo>
                      <a:pt x="317" y="361"/>
                    </a:lnTo>
                    <a:lnTo>
                      <a:pt x="315" y="361"/>
                    </a:lnTo>
                    <a:lnTo>
                      <a:pt x="315" y="363"/>
                    </a:lnTo>
                    <a:lnTo>
                      <a:pt x="313" y="363"/>
                    </a:lnTo>
                    <a:lnTo>
                      <a:pt x="313" y="365"/>
                    </a:lnTo>
                    <a:lnTo>
                      <a:pt x="311" y="365"/>
                    </a:lnTo>
                    <a:lnTo>
                      <a:pt x="309" y="365"/>
                    </a:lnTo>
                    <a:lnTo>
                      <a:pt x="309" y="367"/>
                    </a:lnTo>
                    <a:lnTo>
                      <a:pt x="309" y="368"/>
                    </a:lnTo>
                    <a:lnTo>
                      <a:pt x="307" y="368"/>
                    </a:lnTo>
                    <a:lnTo>
                      <a:pt x="307" y="370"/>
                    </a:lnTo>
                    <a:lnTo>
                      <a:pt x="309" y="370"/>
                    </a:lnTo>
                    <a:lnTo>
                      <a:pt x="309" y="372"/>
                    </a:lnTo>
                    <a:lnTo>
                      <a:pt x="309" y="374"/>
                    </a:lnTo>
                    <a:lnTo>
                      <a:pt x="311" y="374"/>
                    </a:lnTo>
                    <a:lnTo>
                      <a:pt x="311" y="376"/>
                    </a:lnTo>
                    <a:lnTo>
                      <a:pt x="309" y="376"/>
                    </a:lnTo>
                    <a:lnTo>
                      <a:pt x="309" y="378"/>
                    </a:lnTo>
                    <a:lnTo>
                      <a:pt x="307" y="380"/>
                    </a:lnTo>
                    <a:lnTo>
                      <a:pt x="307" y="382"/>
                    </a:lnTo>
                    <a:lnTo>
                      <a:pt x="305" y="382"/>
                    </a:lnTo>
                    <a:lnTo>
                      <a:pt x="305" y="384"/>
                    </a:lnTo>
                    <a:lnTo>
                      <a:pt x="305" y="386"/>
                    </a:lnTo>
                    <a:lnTo>
                      <a:pt x="303" y="386"/>
                    </a:lnTo>
                    <a:lnTo>
                      <a:pt x="301" y="386"/>
                    </a:lnTo>
                    <a:lnTo>
                      <a:pt x="301" y="388"/>
                    </a:lnTo>
                    <a:lnTo>
                      <a:pt x="299" y="388"/>
                    </a:lnTo>
                    <a:lnTo>
                      <a:pt x="299" y="390"/>
                    </a:lnTo>
                    <a:lnTo>
                      <a:pt x="301" y="390"/>
                    </a:lnTo>
                    <a:lnTo>
                      <a:pt x="301" y="391"/>
                    </a:lnTo>
                    <a:lnTo>
                      <a:pt x="301" y="393"/>
                    </a:lnTo>
                    <a:lnTo>
                      <a:pt x="299" y="393"/>
                    </a:lnTo>
                    <a:lnTo>
                      <a:pt x="297" y="393"/>
                    </a:lnTo>
                    <a:lnTo>
                      <a:pt x="297" y="395"/>
                    </a:lnTo>
                    <a:lnTo>
                      <a:pt x="297" y="397"/>
                    </a:lnTo>
                    <a:lnTo>
                      <a:pt x="296" y="397"/>
                    </a:lnTo>
                    <a:lnTo>
                      <a:pt x="297" y="397"/>
                    </a:lnTo>
                    <a:lnTo>
                      <a:pt x="297" y="399"/>
                    </a:lnTo>
                    <a:lnTo>
                      <a:pt x="296" y="399"/>
                    </a:lnTo>
                    <a:lnTo>
                      <a:pt x="296" y="401"/>
                    </a:lnTo>
                    <a:lnTo>
                      <a:pt x="294" y="403"/>
                    </a:lnTo>
                    <a:lnTo>
                      <a:pt x="294" y="405"/>
                    </a:lnTo>
                    <a:lnTo>
                      <a:pt x="294" y="407"/>
                    </a:lnTo>
                    <a:lnTo>
                      <a:pt x="292" y="407"/>
                    </a:lnTo>
                    <a:lnTo>
                      <a:pt x="292" y="409"/>
                    </a:lnTo>
                    <a:lnTo>
                      <a:pt x="290" y="409"/>
                    </a:lnTo>
                    <a:lnTo>
                      <a:pt x="290" y="411"/>
                    </a:lnTo>
                    <a:lnTo>
                      <a:pt x="290" y="413"/>
                    </a:lnTo>
                    <a:lnTo>
                      <a:pt x="288" y="413"/>
                    </a:lnTo>
                    <a:lnTo>
                      <a:pt x="288" y="415"/>
                    </a:lnTo>
                    <a:lnTo>
                      <a:pt x="286" y="415"/>
                    </a:lnTo>
                    <a:lnTo>
                      <a:pt x="286" y="416"/>
                    </a:lnTo>
                    <a:lnTo>
                      <a:pt x="284" y="416"/>
                    </a:lnTo>
                    <a:lnTo>
                      <a:pt x="282" y="416"/>
                    </a:lnTo>
                    <a:lnTo>
                      <a:pt x="282" y="418"/>
                    </a:lnTo>
                    <a:lnTo>
                      <a:pt x="280" y="418"/>
                    </a:lnTo>
                    <a:lnTo>
                      <a:pt x="278" y="418"/>
                    </a:lnTo>
                    <a:lnTo>
                      <a:pt x="278" y="420"/>
                    </a:lnTo>
                    <a:lnTo>
                      <a:pt x="278" y="422"/>
                    </a:lnTo>
                    <a:lnTo>
                      <a:pt x="276" y="422"/>
                    </a:lnTo>
                    <a:lnTo>
                      <a:pt x="276" y="424"/>
                    </a:lnTo>
                    <a:lnTo>
                      <a:pt x="276" y="422"/>
                    </a:lnTo>
                    <a:lnTo>
                      <a:pt x="274" y="422"/>
                    </a:lnTo>
                    <a:lnTo>
                      <a:pt x="272" y="422"/>
                    </a:lnTo>
                    <a:lnTo>
                      <a:pt x="271" y="422"/>
                    </a:lnTo>
                    <a:lnTo>
                      <a:pt x="269" y="422"/>
                    </a:lnTo>
                    <a:lnTo>
                      <a:pt x="269" y="424"/>
                    </a:lnTo>
                    <a:lnTo>
                      <a:pt x="267" y="424"/>
                    </a:lnTo>
                    <a:lnTo>
                      <a:pt x="267" y="426"/>
                    </a:lnTo>
                    <a:lnTo>
                      <a:pt x="267" y="428"/>
                    </a:lnTo>
                    <a:lnTo>
                      <a:pt x="267" y="430"/>
                    </a:lnTo>
                    <a:lnTo>
                      <a:pt x="265" y="430"/>
                    </a:lnTo>
                    <a:lnTo>
                      <a:pt x="265" y="432"/>
                    </a:lnTo>
                    <a:lnTo>
                      <a:pt x="265" y="434"/>
                    </a:lnTo>
                    <a:lnTo>
                      <a:pt x="265" y="436"/>
                    </a:lnTo>
                    <a:lnTo>
                      <a:pt x="263" y="436"/>
                    </a:lnTo>
                    <a:lnTo>
                      <a:pt x="265" y="436"/>
                    </a:lnTo>
                    <a:lnTo>
                      <a:pt x="265" y="438"/>
                    </a:lnTo>
                    <a:lnTo>
                      <a:pt x="263" y="438"/>
                    </a:lnTo>
                    <a:lnTo>
                      <a:pt x="263" y="439"/>
                    </a:lnTo>
                    <a:lnTo>
                      <a:pt x="261" y="439"/>
                    </a:lnTo>
                    <a:lnTo>
                      <a:pt x="261" y="441"/>
                    </a:lnTo>
                    <a:lnTo>
                      <a:pt x="261" y="443"/>
                    </a:lnTo>
                    <a:lnTo>
                      <a:pt x="261" y="445"/>
                    </a:lnTo>
                    <a:lnTo>
                      <a:pt x="259" y="445"/>
                    </a:lnTo>
                    <a:lnTo>
                      <a:pt x="259" y="447"/>
                    </a:lnTo>
                    <a:lnTo>
                      <a:pt x="259" y="449"/>
                    </a:lnTo>
                    <a:lnTo>
                      <a:pt x="259" y="451"/>
                    </a:lnTo>
                    <a:lnTo>
                      <a:pt x="259" y="453"/>
                    </a:lnTo>
                    <a:lnTo>
                      <a:pt x="259" y="455"/>
                    </a:lnTo>
                    <a:lnTo>
                      <a:pt x="259" y="457"/>
                    </a:lnTo>
                    <a:lnTo>
                      <a:pt x="257" y="457"/>
                    </a:lnTo>
                    <a:lnTo>
                      <a:pt x="255" y="457"/>
                    </a:lnTo>
                    <a:lnTo>
                      <a:pt x="253" y="457"/>
                    </a:lnTo>
                    <a:lnTo>
                      <a:pt x="251" y="457"/>
                    </a:lnTo>
                    <a:lnTo>
                      <a:pt x="251" y="459"/>
                    </a:lnTo>
                    <a:lnTo>
                      <a:pt x="251" y="461"/>
                    </a:lnTo>
                    <a:lnTo>
                      <a:pt x="249" y="461"/>
                    </a:lnTo>
                    <a:lnTo>
                      <a:pt x="249" y="463"/>
                    </a:lnTo>
                    <a:lnTo>
                      <a:pt x="249" y="464"/>
                    </a:lnTo>
                    <a:lnTo>
                      <a:pt x="249" y="466"/>
                    </a:lnTo>
                    <a:lnTo>
                      <a:pt x="249" y="468"/>
                    </a:lnTo>
                    <a:lnTo>
                      <a:pt x="249" y="470"/>
                    </a:lnTo>
                    <a:lnTo>
                      <a:pt x="251" y="470"/>
                    </a:lnTo>
                    <a:lnTo>
                      <a:pt x="249" y="472"/>
                    </a:lnTo>
                    <a:lnTo>
                      <a:pt x="248" y="472"/>
                    </a:lnTo>
                    <a:lnTo>
                      <a:pt x="246" y="474"/>
                    </a:lnTo>
                    <a:lnTo>
                      <a:pt x="246" y="476"/>
                    </a:lnTo>
                    <a:lnTo>
                      <a:pt x="246" y="478"/>
                    </a:lnTo>
                    <a:lnTo>
                      <a:pt x="246" y="480"/>
                    </a:lnTo>
                    <a:lnTo>
                      <a:pt x="244" y="480"/>
                    </a:lnTo>
                    <a:lnTo>
                      <a:pt x="244" y="482"/>
                    </a:lnTo>
                    <a:lnTo>
                      <a:pt x="244" y="484"/>
                    </a:lnTo>
                    <a:lnTo>
                      <a:pt x="244" y="486"/>
                    </a:lnTo>
                    <a:lnTo>
                      <a:pt x="242" y="486"/>
                    </a:lnTo>
                    <a:lnTo>
                      <a:pt x="242" y="487"/>
                    </a:lnTo>
                    <a:lnTo>
                      <a:pt x="242" y="489"/>
                    </a:lnTo>
                    <a:lnTo>
                      <a:pt x="240" y="489"/>
                    </a:lnTo>
                    <a:lnTo>
                      <a:pt x="240" y="491"/>
                    </a:lnTo>
                    <a:lnTo>
                      <a:pt x="238" y="491"/>
                    </a:lnTo>
                    <a:lnTo>
                      <a:pt x="238" y="493"/>
                    </a:lnTo>
                    <a:lnTo>
                      <a:pt x="236" y="493"/>
                    </a:lnTo>
                    <a:lnTo>
                      <a:pt x="234" y="495"/>
                    </a:lnTo>
                    <a:lnTo>
                      <a:pt x="232" y="495"/>
                    </a:lnTo>
                    <a:lnTo>
                      <a:pt x="232" y="497"/>
                    </a:lnTo>
                    <a:lnTo>
                      <a:pt x="232" y="499"/>
                    </a:lnTo>
                    <a:lnTo>
                      <a:pt x="230" y="499"/>
                    </a:lnTo>
                    <a:lnTo>
                      <a:pt x="230" y="501"/>
                    </a:lnTo>
                    <a:lnTo>
                      <a:pt x="230" y="503"/>
                    </a:lnTo>
                    <a:lnTo>
                      <a:pt x="228" y="505"/>
                    </a:lnTo>
                    <a:lnTo>
                      <a:pt x="226" y="505"/>
                    </a:lnTo>
                    <a:lnTo>
                      <a:pt x="224" y="505"/>
                    </a:lnTo>
                    <a:lnTo>
                      <a:pt x="224" y="507"/>
                    </a:lnTo>
                    <a:lnTo>
                      <a:pt x="223" y="507"/>
                    </a:lnTo>
                    <a:lnTo>
                      <a:pt x="223" y="509"/>
                    </a:lnTo>
                    <a:lnTo>
                      <a:pt x="221" y="509"/>
                    </a:lnTo>
                    <a:lnTo>
                      <a:pt x="221" y="511"/>
                    </a:lnTo>
                    <a:lnTo>
                      <a:pt x="221" y="512"/>
                    </a:lnTo>
                    <a:lnTo>
                      <a:pt x="221" y="514"/>
                    </a:lnTo>
                    <a:lnTo>
                      <a:pt x="219" y="514"/>
                    </a:lnTo>
                    <a:lnTo>
                      <a:pt x="219" y="516"/>
                    </a:lnTo>
                    <a:lnTo>
                      <a:pt x="217" y="516"/>
                    </a:lnTo>
                    <a:lnTo>
                      <a:pt x="219" y="516"/>
                    </a:lnTo>
                    <a:lnTo>
                      <a:pt x="219" y="518"/>
                    </a:lnTo>
                    <a:lnTo>
                      <a:pt x="219" y="520"/>
                    </a:lnTo>
                    <a:lnTo>
                      <a:pt x="219" y="522"/>
                    </a:lnTo>
                    <a:lnTo>
                      <a:pt x="219" y="524"/>
                    </a:lnTo>
                    <a:lnTo>
                      <a:pt x="217" y="524"/>
                    </a:lnTo>
                    <a:lnTo>
                      <a:pt x="217" y="526"/>
                    </a:lnTo>
                    <a:lnTo>
                      <a:pt x="217" y="528"/>
                    </a:lnTo>
                    <a:lnTo>
                      <a:pt x="217" y="530"/>
                    </a:lnTo>
                    <a:lnTo>
                      <a:pt x="215" y="530"/>
                    </a:lnTo>
                    <a:lnTo>
                      <a:pt x="215" y="532"/>
                    </a:lnTo>
                    <a:lnTo>
                      <a:pt x="213" y="532"/>
                    </a:lnTo>
                    <a:lnTo>
                      <a:pt x="213" y="534"/>
                    </a:lnTo>
                    <a:lnTo>
                      <a:pt x="213" y="535"/>
                    </a:lnTo>
                    <a:lnTo>
                      <a:pt x="211" y="535"/>
                    </a:lnTo>
                    <a:lnTo>
                      <a:pt x="209" y="537"/>
                    </a:lnTo>
                    <a:lnTo>
                      <a:pt x="207" y="537"/>
                    </a:lnTo>
                    <a:lnTo>
                      <a:pt x="205" y="537"/>
                    </a:lnTo>
                    <a:lnTo>
                      <a:pt x="205" y="539"/>
                    </a:lnTo>
                    <a:lnTo>
                      <a:pt x="203" y="539"/>
                    </a:lnTo>
                    <a:lnTo>
                      <a:pt x="203" y="541"/>
                    </a:lnTo>
                    <a:lnTo>
                      <a:pt x="203" y="543"/>
                    </a:lnTo>
                    <a:lnTo>
                      <a:pt x="201" y="543"/>
                    </a:lnTo>
                    <a:lnTo>
                      <a:pt x="203" y="545"/>
                    </a:lnTo>
                    <a:lnTo>
                      <a:pt x="203" y="547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38" name="Freeform 4851">
                <a:extLst>
                  <a:ext uri="{FF2B5EF4-FFF2-40B4-BE49-F238E27FC236}">
                    <a16:creationId xmlns:a16="http://schemas.microsoft.com/office/drawing/2014/main" id="{1C44639A-1F78-E2E5-97C2-920FF4D362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2003" y="313365"/>
                <a:ext cx="356775" cy="625802"/>
              </a:xfrm>
              <a:custGeom>
                <a:avLst/>
                <a:gdLst>
                  <a:gd name="T0" fmla="*/ 27 w 370"/>
                  <a:gd name="T1" fmla="*/ 256 h 649"/>
                  <a:gd name="T2" fmla="*/ 52 w 370"/>
                  <a:gd name="T3" fmla="*/ 215 h 649"/>
                  <a:gd name="T4" fmla="*/ 59 w 370"/>
                  <a:gd name="T5" fmla="*/ 177 h 649"/>
                  <a:gd name="T6" fmla="*/ 59 w 370"/>
                  <a:gd name="T7" fmla="*/ 123 h 649"/>
                  <a:gd name="T8" fmla="*/ 33 w 370"/>
                  <a:gd name="T9" fmla="*/ 81 h 649"/>
                  <a:gd name="T10" fmla="*/ 54 w 370"/>
                  <a:gd name="T11" fmla="*/ 75 h 649"/>
                  <a:gd name="T12" fmla="*/ 92 w 370"/>
                  <a:gd name="T13" fmla="*/ 90 h 649"/>
                  <a:gd name="T14" fmla="*/ 157 w 370"/>
                  <a:gd name="T15" fmla="*/ 98 h 649"/>
                  <a:gd name="T16" fmla="*/ 186 w 370"/>
                  <a:gd name="T17" fmla="*/ 89 h 649"/>
                  <a:gd name="T18" fmla="*/ 188 w 370"/>
                  <a:gd name="T19" fmla="*/ 48 h 649"/>
                  <a:gd name="T20" fmla="*/ 196 w 370"/>
                  <a:gd name="T21" fmla="*/ 23 h 649"/>
                  <a:gd name="T22" fmla="*/ 207 w 370"/>
                  <a:gd name="T23" fmla="*/ 8 h 649"/>
                  <a:gd name="T24" fmla="*/ 223 w 370"/>
                  <a:gd name="T25" fmla="*/ 2 h 649"/>
                  <a:gd name="T26" fmla="*/ 240 w 370"/>
                  <a:gd name="T27" fmla="*/ 0 h 649"/>
                  <a:gd name="T28" fmla="*/ 271 w 370"/>
                  <a:gd name="T29" fmla="*/ 12 h 649"/>
                  <a:gd name="T30" fmla="*/ 311 w 370"/>
                  <a:gd name="T31" fmla="*/ 23 h 649"/>
                  <a:gd name="T32" fmla="*/ 355 w 370"/>
                  <a:gd name="T33" fmla="*/ 23 h 649"/>
                  <a:gd name="T34" fmla="*/ 351 w 370"/>
                  <a:gd name="T35" fmla="*/ 46 h 649"/>
                  <a:gd name="T36" fmla="*/ 344 w 370"/>
                  <a:gd name="T37" fmla="*/ 73 h 649"/>
                  <a:gd name="T38" fmla="*/ 344 w 370"/>
                  <a:gd name="T39" fmla="*/ 104 h 649"/>
                  <a:gd name="T40" fmla="*/ 355 w 370"/>
                  <a:gd name="T41" fmla="*/ 138 h 649"/>
                  <a:gd name="T42" fmla="*/ 359 w 370"/>
                  <a:gd name="T43" fmla="*/ 152 h 649"/>
                  <a:gd name="T44" fmla="*/ 359 w 370"/>
                  <a:gd name="T45" fmla="*/ 169 h 649"/>
                  <a:gd name="T46" fmla="*/ 355 w 370"/>
                  <a:gd name="T47" fmla="*/ 202 h 649"/>
                  <a:gd name="T48" fmla="*/ 363 w 370"/>
                  <a:gd name="T49" fmla="*/ 219 h 649"/>
                  <a:gd name="T50" fmla="*/ 344 w 370"/>
                  <a:gd name="T51" fmla="*/ 227 h 649"/>
                  <a:gd name="T52" fmla="*/ 328 w 370"/>
                  <a:gd name="T53" fmla="*/ 242 h 649"/>
                  <a:gd name="T54" fmla="*/ 303 w 370"/>
                  <a:gd name="T55" fmla="*/ 254 h 649"/>
                  <a:gd name="T56" fmla="*/ 280 w 370"/>
                  <a:gd name="T57" fmla="*/ 256 h 649"/>
                  <a:gd name="T58" fmla="*/ 259 w 370"/>
                  <a:gd name="T59" fmla="*/ 271 h 649"/>
                  <a:gd name="T60" fmla="*/ 246 w 370"/>
                  <a:gd name="T61" fmla="*/ 296 h 649"/>
                  <a:gd name="T62" fmla="*/ 232 w 370"/>
                  <a:gd name="T63" fmla="*/ 315 h 649"/>
                  <a:gd name="T64" fmla="*/ 228 w 370"/>
                  <a:gd name="T65" fmla="*/ 342 h 649"/>
                  <a:gd name="T66" fmla="*/ 248 w 370"/>
                  <a:gd name="T67" fmla="*/ 369 h 649"/>
                  <a:gd name="T68" fmla="*/ 271 w 370"/>
                  <a:gd name="T69" fmla="*/ 388 h 649"/>
                  <a:gd name="T70" fmla="*/ 288 w 370"/>
                  <a:gd name="T71" fmla="*/ 409 h 649"/>
                  <a:gd name="T72" fmla="*/ 296 w 370"/>
                  <a:gd name="T73" fmla="*/ 436 h 649"/>
                  <a:gd name="T74" fmla="*/ 301 w 370"/>
                  <a:gd name="T75" fmla="*/ 453 h 649"/>
                  <a:gd name="T76" fmla="*/ 303 w 370"/>
                  <a:gd name="T77" fmla="*/ 469 h 649"/>
                  <a:gd name="T78" fmla="*/ 263 w 370"/>
                  <a:gd name="T79" fmla="*/ 469 h 649"/>
                  <a:gd name="T80" fmla="*/ 228 w 370"/>
                  <a:gd name="T81" fmla="*/ 480 h 649"/>
                  <a:gd name="T82" fmla="*/ 227 w 370"/>
                  <a:gd name="T83" fmla="*/ 503 h 649"/>
                  <a:gd name="T84" fmla="*/ 251 w 370"/>
                  <a:gd name="T85" fmla="*/ 521 h 649"/>
                  <a:gd name="T86" fmla="*/ 265 w 370"/>
                  <a:gd name="T87" fmla="*/ 557 h 649"/>
                  <a:gd name="T88" fmla="*/ 280 w 370"/>
                  <a:gd name="T89" fmla="*/ 580 h 649"/>
                  <a:gd name="T90" fmla="*/ 303 w 370"/>
                  <a:gd name="T91" fmla="*/ 607 h 649"/>
                  <a:gd name="T92" fmla="*/ 296 w 370"/>
                  <a:gd name="T93" fmla="*/ 628 h 649"/>
                  <a:gd name="T94" fmla="*/ 282 w 370"/>
                  <a:gd name="T95" fmla="*/ 636 h 649"/>
                  <a:gd name="T96" fmla="*/ 250 w 370"/>
                  <a:gd name="T97" fmla="*/ 624 h 649"/>
                  <a:gd name="T98" fmla="*/ 223 w 370"/>
                  <a:gd name="T99" fmla="*/ 619 h 649"/>
                  <a:gd name="T100" fmla="*/ 203 w 370"/>
                  <a:gd name="T101" fmla="*/ 603 h 649"/>
                  <a:gd name="T102" fmla="*/ 173 w 370"/>
                  <a:gd name="T103" fmla="*/ 584 h 649"/>
                  <a:gd name="T104" fmla="*/ 142 w 370"/>
                  <a:gd name="T105" fmla="*/ 567 h 649"/>
                  <a:gd name="T106" fmla="*/ 109 w 370"/>
                  <a:gd name="T107" fmla="*/ 561 h 649"/>
                  <a:gd name="T108" fmla="*/ 83 w 370"/>
                  <a:gd name="T109" fmla="*/ 526 h 649"/>
                  <a:gd name="T110" fmla="*/ 52 w 370"/>
                  <a:gd name="T111" fmla="*/ 505 h 649"/>
                  <a:gd name="T112" fmla="*/ 36 w 370"/>
                  <a:gd name="T113" fmla="*/ 478 h 649"/>
                  <a:gd name="T114" fmla="*/ 31 w 370"/>
                  <a:gd name="T115" fmla="*/ 440 h 649"/>
                  <a:gd name="T116" fmla="*/ 23 w 370"/>
                  <a:gd name="T117" fmla="*/ 407 h 649"/>
                  <a:gd name="T118" fmla="*/ 31 w 370"/>
                  <a:gd name="T119" fmla="*/ 369 h 649"/>
                  <a:gd name="T120" fmla="*/ 25 w 370"/>
                  <a:gd name="T121" fmla="*/ 336 h 649"/>
                  <a:gd name="T122" fmla="*/ 6 w 370"/>
                  <a:gd name="T123" fmla="*/ 309 h 64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370" h="649">
                    <a:moveTo>
                      <a:pt x="8" y="296"/>
                    </a:moveTo>
                    <a:lnTo>
                      <a:pt x="10" y="294"/>
                    </a:lnTo>
                    <a:lnTo>
                      <a:pt x="10" y="292"/>
                    </a:lnTo>
                    <a:lnTo>
                      <a:pt x="10" y="290"/>
                    </a:lnTo>
                    <a:lnTo>
                      <a:pt x="10" y="288"/>
                    </a:lnTo>
                    <a:lnTo>
                      <a:pt x="11" y="288"/>
                    </a:lnTo>
                    <a:lnTo>
                      <a:pt x="11" y="286"/>
                    </a:lnTo>
                    <a:lnTo>
                      <a:pt x="11" y="284"/>
                    </a:lnTo>
                    <a:lnTo>
                      <a:pt x="13" y="284"/>
                    </a:lnTo>
                    <a:lnTo>
                      <a:pt x="13" y="282"/>
                    </a:lnTo>
                    <a:lnTo>
                      <a:pt x="13" y="281"/>
                    </a:lnTo>
                    <a:lnTo>
                      <a:pt x="15" y="279"/>
                    </a:lnTo>
                    <a:lnTo>
                      <a:pt x="17" y="277"/>
                    </a:lnTo>
                    <a:lnTo>
                      <a:pt x="17" y="275"/>
                    </a:lnTo>
                    <a:lnTo>
                      <a:pt x="19" y="275"/>
                    </a:lnTo>
                    <a:lnTo>
                      <a:pt x="19" y="273"/>
                    </a:lnTo>
                    <a:lnTo>
                      <a:pt x="19" y="271"/>
                    </a:lnTo>
                    <a:lnTo>
                      <a:pt x="19" y="269"/>
                    </a:lnTo>
                    <a:lnTo>
                      <a:pt x="19" y="267"/>
                    </a:lnTo>
                    <a:lnTo>
                      <a:pt x="21" y="267"/>
                    </a:lnTo>
                    <a:lnTo>
                      <a:pt x="21" y="265"/>
                    </a:lnTo>
                    <a:lnTo>
                      <a:pt x="21" y="263"/>
                    </a:lnTo>
                    <a:lnTo>
                      <a:pt x="21" y="261"/>
                    </a:lnTo>
                    <a:lnTo>
                      <a:pt x="21" y="259"/>
                    </a:lnTo>
                    <a:lnTo>
                      <a:pt x="23" y="259"/>
                    </a:lnTo>
                    <a:lnTo>
                      <a:pt x="23" y="258"/>
                    </a:lnTo>
                    <a:lnTo>
                      <a:pt x="25" y="256"/>
                    </a:lnTo>
                    <a:lnTo>
                      <a:pt x="27" y="256"/>
                    </a:lnTo>
                    <a:lnTo>
                      <a:pt x="29" y="256"/>
                    </a:lnTo>
                    <a:lnTo>
                      <a:pt x="31" y="254"/>
                    </a:lnTo>
                    <a:lnTo>
                      <a:pt x="31" y="252"/>
                    </a:lnTo>
                    <a:lnTo>
                      <a:pt x="31" y="250"/>
                    </a:lnTo>
                    <a:lnTo>
                      <a:pt x="33" y="248"/>
                    </a:lnTo>
                    <a:lnTo>
                      <a:pt x="33" y="246"/>
                    </a:lnTo>
                    <a:lnTo>
                      <a:pt x="33" y="244"/>
                    </a:lnTo>
                    <a:lnTo>
                      <a:pt x="33" y="242"/>
                    </a:lnTo>
                    <a:lnTo>
                      <a:pt x="33" y="240"/>
                    </a:lnTo>
                    <a:lnTo>
                      <a:pt x="33" y="238"/>
                    </a:lnTo>
                    <a:lnTo>
                      <a:pt x="33" y="236"/>
                    </a:lnTo>
                    <a:lnTo>
                      <a:pt x="35" y="234"/>
                    </a:lnTo>
                    <a:lnTo>
                      <a:pt x="36" y="234"/>
                    </a:lnTo>
                    <a:lnTo>
                      <a:pt x="36" y="233"/>
                    </a:lnTo>
                    <a:lnTo>
                      <a:pt x="36" y="231"/>
                    </a:lnTo>
                    <a:lnTo>
                      <a:pt x="38" y="229"/>
                    </a:lnTo>
                    <a:lnTo>
                      <a:pt x="38" y="227"/>
                    </a:lnTo>
                    <a:lnTo>
                      <a:pt x="40" y="227"/>
                    </a:lnTo>
                    <a:lnTo>
                      <a:pt x="40" y="225"/>
                    </a:lnTo>
                    <a:lnTo>
                      <a:pt x="42" y="225"/>
                    </a:lnTo>
                    <a:lnTo>
                      <a:pt x="42" y="223"/>
                    </a:lnTo>
                    <a:lnTo>
                      <a:pt x="42" y="221"/>
                    </a:lnTo>
                    <a:lnTo>
                      <a:pt x="44" y="221"/>
                    </a:lnTo>
                    <a:lnTo>
                      <a:pt x="46" y="219"/>
                    </a:lnTo>
                    <a:lnTo>
                      <a:pt x="48" y="217"/>
                    </a:lnTo>
                    <a:lnTo>
                      <a:pt x="50" y="217"/>
                    </a:lnTo>
                    <a:lnTo>
                      <a:pt x="50" y="215"/>
                    </a:lnTo>
                    <a:lnTo>
                      <a:pt x="52" y="215"/>
                    </a:lnTo>
                    <a:lnTo>
                      <a:pt x="54" y="213"/>
                    </a:lnTo>
                    <a:lnTo>
                      <a:pt x="54" y="211"/>
                    </a:lnTo>
                    <a:lnTo>
                      <a:pt x="56" y="211"/>
                    </a:lnTo>
                    <a:lnTo>
                      <a:pt x="58" y="210"/>
                    </a:lnTo>
                    <a:lnTo>
                      <a:pt x="58" y="208"/>
                    </a:lnTo>
                    <a:lnTo>
                      <a:pt x="59" y="208"/>
                    </a:lnTo>
                    <a:lnTo>
                      <a:pt x="59" y="206"/>
                    </a:lnTo>
                    <a:lnTo>
                      <a:pt x="59" y="204"/>
                    </a:lnTo>
                    <a:lnTo>
                      <a:pt x="59" y="202"/>
                    </a:lnTo>
                    <a:lnTo>
                      <a:pt x="59" y="200"/>
                    </a:lnTo>
                    <a:lnTo>
                      <a:pt x="58" y="200"/>
                    </a:lnTo>
                    <a:lnTo>
                      <a:pt x="58" y="198"/>
                    </a:lnTo>
                    <a:lnTo>
                      <a:pt x="58" y="196"/>
                    </a:lnTo>
                    <a:lnTo>
                      <a:pt x="58" y="194"/>
                    </a:lnTo>
                    <a:lnTo>
                      <a:pt x="56" y="194"/>
                    </a:lnTo>
                    <a:lnTo>
                      <a:pt x="56" y="192"/>
                    </a:lnTo>
                    <a:lnTo>
                      <a:pt x="56" y="190"/>
                    </a:lnTo>
                    <a:lnTo>
                      <a:pt x="54" y="190"/>
                    </a:lnTo>
                    <a:lnTo>
                      <a:pt x="54" y="188"/>
                    </a:lnTo>
                    <a:lnTo>
                      <a:pt x="54" y="186"/>
                    </a:lnTo>
                    <a:lnTo>
                      <a:pt x="54" y="185"/>
                    </a:lnTo>
                    <a:lnTo>
                      <a:pt x="56" y="185"/>
                    </a:lnTo>
                    <a:lnTo>
                      <a:pt x="56" y="183"/>
                    </a:lnTo>
                    <a:lnTo>
                      <a:pt x="58" y="183"/>
                    </a:lnTo>
                    <a:lnTo>
                      <a:pt x="58" y="181"/>
                    </a:lnTo>
                    <a:lnTo>
                      <a:pt x="59" y="181"/>
                    </a:lnTo>
                    <a:lnTo>
                      <a:pt x="59" y="179"/>
                    </a:lnTo>
                    <a:lnTo>
                      <a:pt x="59" y="177"/>
                    </a:lnTo>
                    <a:lnTo>
                      <a:pt x="59" y="175"/>
                    </a:lnTo>
                    <a:lnTo>
                      <a:pt x="59" y="173"/>
                    </a:lnTo>
                    <a:lnTo>
                      <a:pt x="59" y="171"/>
                    </a:lnTo>
                    <a:lnTo>
                      <a:pt x="59" y="169"/>
                    </a:lnTo>
                    <a:lnTo>
                      <a:pt x="58" y="169"/>
                    </a:lnTo>
                    <a:lnTo>
                      <a:pt x="58" y="167"/>
                    </a:lnTo>
                    <a:lnTo>
                      <a:pt x="58" y="165"/>
                    </a:lnTo>
                    <a:lnTo>
                      <a:pt x="58" y="163"/>
                    </a:lnTo>
                    <a:lnTo>
                      <a:pt x="58" y="162"/>
                    </a:lnTo>
                    <a:lnTo>
                      <a:pt x="58" y="160"/>
                    </a:lnTo>
                    <a:lnTo>
                      <a:pt x="58" y="158"/>
                    </a:lnTo>
                    <a:lnTo>
                      <a:pt x="58" y="156"/>
                    </a:lnTo>
                    <a:lnTo>
                      <a:pt x="58" y="154"/>
                    </a:lnTo>
                    <a:lnTo>
                      <a:pt x="58" y="152"/>
                    </a:lnTo>
                    <a:lnTo>
                      <a:pt x="56" y="148"/>
                    </a:lnTo>
                    <a:lnTo>
                      <a:pt x="56" y="144"/>
                    </a:lnTo>
                    <a:lnTo>
                      <a:pt x="54" y="144"/>
                    </a:lnTo>
                    <a:lnTo>
                      <a:pt x="54" y="140"/>
                    </a:lnTo>
                    <a:lnTo>
                      <a:pt x="54" y="138"/>
                    </a:lnTo>
                    <a:lnTo>
                      <a:pt x="54" y="137"/>
                    </a:lnTo>
                    <a:lnTo>
                      <a:pt x="54" y="135"/>
                    </a:lnTo>
                    <a:lnTo>
                      <a:pt x="54" y="133"/>
                    </a:lnTo>
                    <a:lnTo>
                      <a:pt x="54" y="131"/>
                    </a:lnTo>
                    <a:lnTo>
                      <a:pt x="56" y="129"/>
                    </a:lnTo>
                    <a:lnTo>
                      <a:pt x="56" y="127"/>
                    </a:lnTo>
                    <a:lnTo>
                      <a:pt x="58" y="125"/>
                    </a:lnTo>
                    <a:lnTo>
                      <a:pt x="58" y="123"/>
                    </a:lnTo>
                    <a:lnTo>
                      <a:pt x="59" y="123"/>
                    </a:lnTo>
                    <a:lnTo>
                      <a:pt x="59" y="121"/>
                    </a:lnTo>
                    <a:lnTo>
                      <a:pt x="59" y="119"/>
                    </a:lnTo>
                    <a:lnTo>
                      <a:pt x="59" y="117"/>
                    </a:lnTo>
                    <a:lnTo>
                      <a:pt x="58" y="115"/>
                    </a:lnTo>
                    <a:lnTo>
                      <a:pt x="56" y="115"/>
                    </a:lnTo>
                    <a:lnTo>
                      <a:pt x="54" y="114"/>
                    </a:lnTo>
                    <a:lnTo>
                      <a:pt x="52" y="112"/>
                    </a:lnTo>
                    <a:lnTo>
                      <a:pt x="50" y="112"/>
                    </a:lnTo>
                    <a:lnTo>
                      <a:pt x="50" y="110"/>
                    </a:lnTo>
                    <a:lnTo>
                      <a:pt x="50" y="108"/>
                    </a:lnTo>
                    <a:lnTo>
                      <a:pt x="50" y="106"/>
                    </a:lnTo>
                    <a:lnTo>
                      <a:pt x="50" y="104"/>
                    </a:lnTo>
                    <a:lnTo>
                      <a:pt x="50" y="102"/>
                    </a:lnTo>
                    <a:lnTo>
                      <a:pt x="50" y="100"/>
                    </a:lnTo>
                    <a:lnTo>
                      <a:pt x="50" y="98"/>
                    </a:lnTo>
                    <a:lnTo>
                      <a:pt x="48" y="98"/>
                    </a:lnTo>
                    <a:lnTo>
                      <a:pt x="48" y="96"/>
                    </a:lnTo>
                    <a:lnTo>
                      <a:pt x="46" y="92"/>
                    </a:lnTo>
                    <a:lnTo>
                      <a:pt x="46" y="90"/>
                    </a:lnTo>
                    <a:lnTo>
                      <a:pt x="44" y="90"/>
                    </a:lnTo>
                    <a:lnTo>
                      <a:pt x="42" y="89"/>
                    </a:lnTo>
                    <a:lnTo>
                      <a:pt x="42" y="87"/>
                    </a:lnTo>
                    <a:lnTo>
                      <a:pt x="40" y="87"/>
                    </a:lnTo>
                    <a:lnTo>
                      <a:pt x="38" y="85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3" y="83"/>
                    </a:lnTo>
                    <a:lnTo>
                      <a:pt x="33" y="81"/>
                    </a:lnTo>
                    <a:lnTo>
                      <a:pt x="31" y="81"/>
                    </a:lnTo>
                    <a:lnTo>
                      <a:pt x="31" y="79"/>
                    </a:lnTo>
                    <a:lnTo>
                      <a:pt x="27" y="75"/>
                    </a:lnTo>
                    <a:lnTo>
                      <a:pt x="25" y="71"/>
                    </a:lnTo>
                    <a:lnTo>
                      <a:pt x="25" y="69"/>
                    </a:lnTo>
                    <a:lnTo>
                      <a:pt x="25" y="67"/>
                    </a:lnTo>
                    <a:lnTo>
                      <a:pt x="25" y="66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7" y="66"/>
                    </a:lnTo>
                    <a:lnTo>
                      <a:pt x="29" y="66"/>
                    </a:lnTo>
                    <a:lnTo>
                      <a:pt x="29" y="67"/>
                    </a:lnTo>
                    <a:lnTo>
                      <a:pt x="31" y="67"/>
                    </a:lnTo>
                    <a:lnTo>
                      <a:pt x="33" y="69"/>
                    </a:lnTo>
                    <a:lnTo>
                      <a:pt x="35" y="69"/>
                    </a:lnTo>
                    <a:lnTo>
                      <a:pt x="35" y="71"/>
                    </a:lnTo>
                    <a:lnTo>
                      <a:pt x="36" y="71"/>
                    </a:lnTo>
                    <a:lnTo>
                      <a:pt x="38" y="71"/>
                    </a:lnTo>
                    <a:lnTo>
                      <a:pt x="40" y="71"/>
                    </a:lnTo>
                    <a:lnTo>
                      <a:pt x="42" y="71"/>
                    </a:lnTo>
                    <a:lnTo>
                      <a:pt x="42" y="73"/>
                    </a:lnTo>
                    <a:lnTo>
                      <a:pt x="44" y="73"/>
                    </a:lnTo>
                    <a:lnTo>
                      <a:pt x="46" y="73"/>
                    </a:lnTo>
                    <a:lnTo>
                      <a:pt x="48" y="73"/>
                    </a:lnTo>
                    <a:lnTo>
                      <a:pt x="50" y="73"/>
                    </a:lnTo>
                    <a:lnTo>
                      <a:pt x="50" y="75"/>
                    </a:lnTo>
                    <a:lnTo>
                      <a:pt x="52" y="75"/>
                    </a:lnTo>
                    <a:lnTo>
                      <a:pt x="54" y="75"/>
                    </a:lnTo>
                    <a:lnTo>
                      <a:pt x="56" y="75"/>
                    </a:lnTo>
                    <a:lnTo>
                      <a:pt x="56" y="77"/>
                    </a:lnTo>
                    <a:lnTo>
                      <a:pt x="58" y="77"/>
                    </a:lnTo>
                    <a:lnTo>
                      <a:pt x="59" y="77"/>
                    </a:lnTo>
                    <a:lnTo>
                      <a:pt x="59" y="79"/>
                    </a:lnTo>
                    <a:lnTo>
                      <a:pt x="61" y="79"/>
                    </a:lnTo>
                    <a:lnTo>
                      <a:pt x="63" y="79"/>
                    </a:lnTo>
                    <a:lnTo>
                      <a:pt x="63" y="81"/>
                    </a:lnTo>
                    <a:lnTo>
                      <a:pt x="65" y="81"/>
                    </a:lnTo>
                    <a:lnTo>
                      <a:pt x="67" y="81"/>
                    </a:lnTo>
                    <a:lnTo>
                      <a:pt x="69" y="81"/>
                    </a:lnTo>
                    <a:lnTo>
                      <a:pt x="69" y="83"/>
                    </a:lnTo>
                    <a:lnTo>
                      <a:pt x="71" y="83"/>
                    </a:lnTo>
                    <a:lnTo>
                      <a:pt x="73" y="83"/>
                    </a:lnTo>
                    <a:lnTo>
                      <a:pt x="75" y="83"/>
                    </a:lnTo>
                    <a:lnTo>
                      <a:pt x="75" y="85"/>
                    </a:lnTo>
                    <a:lnTo>
                      <a:pt x="77" y="85"/>
                    </a:lnTo>
                    <a:lnTo>
                      <a:pt x="79" y="85"/>
                    </a:lnTo>
                    <a:lnTo>
                      <a:pt x="81" y="85"/>
                    </a:lnTo>
                    <a:lnTo>
                      <a:pt x="81" y="87"/>
                    </a:lnTo>
                    <a:lnTo>
                      <a:pt x="83" y="87"/>
                    </a:lnTo>
                    <a:lnTo>
                      <a:pt x="84" y="87"/>
                    </a:lnTo>
                    <a:lnTo>
                      <a:pt x="84" y="89"/>
                    </a:lnTo>
                    <a:lnTo>
                      <a:pt x="86" y="89"/>
                    </a:lnTo>
                    <a:lnTo>
                      <a:pt x="88" y="89"/>
                    </a:lnTo>
                    <a:lnTo>
                      <a:pt x="88" y="90"/>
                    </a:lnTo>
                    <a:lnTo>
                      <a:pt x="90" y="90"/>
                    </a:lnTo>
                    <a:lnTo>
                      <a:pt x="92" y="90"/>
                    </a:lnTo>
                    <a:lnTo>
                      <a:pt x="94" y="90"/>
                    </a:lnTo>
                    <a:lnTo>
                      <a:pt x="96" y="90"/>
                    </a:lnTo>
                    <a:lnTo>
                      <a:pt x="96" y="92"/>
                    </a:lnTo>
                    <a:lnTo>
                      <a:pt x="98" y="92"/>
                    </a:lnTo>
                    <a:lnTo>
                      <a:pt x="100" y="92"/>
                    </a:lnTo>
                    <a:lnTo>
                      <a:pt x="102" y="92"/>
                    </a:lnTo>
                    <a:lnTo>
                      <a:pt x="102" y="94"/>
                    </a:lnTo>
                    <a:lnTo>
                      <a:pt x="104" y="94"/>
                    </a:lnTo>
                    <a:lnTo>
                      <a:pt x="106" y="94"/>
                    </a:lnTo>
                    <a:lnTo>
                      <a:pt x="107" y="94"/>
                    </a:lnTo>
                    <a:lnTo>
                      <a:pt x="109" y="94"/>
                    </a:lnTo>
                    <a:lnTo>
                      <a:pt x="109" y="96"/>
                    </a:lnTo>
                    <a:lnTo>
                      <a:pt x="111" y="96"/>
                    </a:lnTo>
                    <a:lnTo>
                      <a:pt x="113" y="96"/>
                    </a:lnTo>
                    <a:lnTo>
                      <a:pt x="115" y="96"/>
                    </a:lnTo>
                    <a:lnTo>
                      <a:pt x="117" y="96"/>
                    </a:lnTo>
                    <a:lnTo>
                      <a:pt x="117" y="98"/>
                    </a:lnTo>
                    <a:lnTo>
                      <a:pt x="119" y="98"/>
                    </a:lnTo>
                    <a:lnTo>
                      <a:pt x="121" y="98"/>
                    </a:lnTo>
                    <a:lnTo>
                      <a:pt x="123" y="98"/>
                    </a:lnTo>
                    <a:lnTo>
                      <a:pt x="125" y="98"/>
                    </a:lnTo>
                    <a:lnTo>
                      <a:pt x="129" y="98"/>
                    </a:lnTo>
                    <a:lnTo>
                      <a:pt x="136" y="100"/>
                    </a:lnTo>
                    <a:lnTo>
                      <a:pt x="140" y="100"/>
                    </a:lnTo>
                    <a:lnTo>
                      <a:pt x="144" y="100"/>
                    </a:lnTo>
                    <a:lnTo>
                      <a:pt x="150" y="100"/>
                    </a:lnTo>
                    <a:lnTo>
                      <a:pt x="155" y="98"/>
                    </a:lnTo>
                    <a:lnTo>
                      <a:pt x="157" y="98"/>
                    </a:lnTo>
                    <a:lnTo>
                      <a:pt x="159" y="98"/>
                    </a:lnTo>
                    <a:lnTo>
                      <a:pt x="163" y="98"/>
                    </a:lnTo>
                    <a:lnTo>
                      <a:pt x="167" y="96"/>
                    </a:lnTo>
                    <a:lnTo>
                      <a:pt x="169" y="96"/>
                    </a:lnTo>
                    <a:lnTo>
                      <a:pt x="171" y="96"/>
                    </a:lnTo>
                    <a:lnTo>
                      <a:pt x="173" y="96"/>
                    </a:lnTo>
                    <a:lnTo>
                      <a:pt x="173" y="94"/>
                    </a:lnTo>
                    <a:lnTo>
                      <a:pt x="173" y="96"/>
                    </a:lnTo>
                    <a:lnTo>
                      <a:pt x="175" y="96"/>
                    </a:lnTo>
                    <a:lnTo>
                      <a:pt x="175" y="94"/>
                    </a:lnTo>
                    <a:lnTo>
                      <a:pt x="175" y="96"/>
                    </a:lnTo>
                    <a:lnTo>
                      <a:pt x="175" y="94"/>
                    </a:lnTo>
                    <a:lnTo>
                      <a:pt x="177" y="94"/>
                    </a:lnTo>
                    <a:lnTo>
                      <a:pt x="175" y="94"/>
                    </a:lnTo>
                    <a:lnTo>
                      <a:pt x="177" y="94"/>
                    </a:lnTo>
                    <a:lnTo>
                      <a:pt x="177" y="92"/>
                    </a:lnTo>
                    <a:lnTo>
                      <a:pt x="179" y="92"/>
                    </a:lnTo>
                    <a:lnTo>
                      <a:pt x="180" y="92"/>
                    </a:lnTo>
                    <a:lnTo>
                      <a:pt x="182" y="92"/>
                    </a:lnTo>
                    <a:lnTo>
                      <a:pt x="182" y="94"/>
                    </a:lnTo>
                    <a:lnTo>
                      <a:pt x="184" y="94"/>
                    </a:lnTo>
                    <a:lnTo>
                      <a:pt x="186" y="94"/>
                    </a:lnTo>
                    <a:lnTo>
                      <a:pt x="186" y="92"/>
                    </a:lnTo>
                    <a:lnTo>
                      <a:pt x="188" y="92"/>
                    </a:lnTo>
                    <a:lnTo>
                      <a:pt x="190" y="92"/>
                    </a:lnTo>
                    <a:lnTo>
                      <a:pt x="188" y="92"/>
                    </a:lnTo>
                    <a:lnTo>
                      <a:pt x="186" y="90"/>
                    </a:lnTo>
                    <a:lnTo>
                      <a:pt x="186" y="89"/>
                    </a:lnTo>
                    <a:lnTo>
                      <a:pt x="184" y="89"/>
                    </a:lnTo>
                    <a:lnTo>
                      <a:pt x="184" y="87"/>
                    </a:lnTo>
                    <a:lnTo>
                      <a:pt x="184" y="85"/>
                    </a:lnTo>
                    <a:lnTo>
                      <a:pt x="184" y="83"/>
                    </a:lnTo>
                    <a:lnTo>
                      <a:pt x="186" y="83"/>
                    </a:lnTo>
                    <a:lnTo>
                      <a:pt x="188" y="81"/>
                    </a:lnTo>
                    <a:lnTo>
                      <a:pt x="188" y="79"/>
                    </a:lnTo>
                    <a:lnTo>
                      <a:pt x="190" y="79"/>
                    </a:lnTo>
                    <a:lnTo>
                      <a:pt x="190" y="77"/>
                    </a:lnTo>
                    <a:lnTo>
                      <a:pt x="192" y="77"/>
                    </a:lnTo>
                    <a:lnTo>
                      <a:pt x="192" y="75"/>
                    </a:lnTo>
                    <a:lnTo>
                      <a:pt x="192" y="73"/>
                    </a:lnTo>
                    <a:lnTo>
                      <a:pt x="192" y="71"/>
                    </a:lnTo>
                    <a:lnTo>
                      <a:pt x="192" y="69"/>
                    </a:lnTo>
                    <a:lnTo>
                      <a:pt x="192" y="67"/>
                    </a:lnTo>
                    <a:lnTo>
                      <a:pt x="190" y="67"/>
                    </a:lnTo>
                    <a:lnTo>
                      <a:pt x="190" y="66"/>
                    </a:lnTo>
                    <a:lnTo>
                      <a:pt x="190" y="64"/>
                    </a:lnTo>
                    <a:lnTo>
                      <a:pt x="188" y="64"/>
                    </a:lnTo>
                    <a:lnTo>
                      <a:pt x="188" y="62"/>
                    </a:lnTo>
                    <a:lnTo>
                      <a:pt x="188" y="60"/>
                    </a:lnTo>
                    <a:lnTo>
                      <a:pt x="188" y="58"/>
                    </a:lnTo>
                    <a:lnTo>
                      <a:pt x="188" y="56"/>
                    </a:lnTo>
                    <a:lnTo>
                      <a:pt x="190" y="56"/>
                    </a:lnTo>
                    <a:lnTo>
                      <a:pt x="190" y="54"/>
                    </a:lnTo>
                    <a:lnTo>
                      <a:pt x="188" y="52"/>
                    </a:lnTo>
                    <a:lnTo>
                      <a:pt x="188" y="50"/>
                    </a:lnTo>
                    <a:lnTo>
                      <a:pt x="188" y="48"/>
                    </a:lnTo>
                    <a:lnTo>
                      <a:pt x="186" y="48"/>
                    </a:lnTo>
                    <a:lnTo>
                      <a:pt x="186" y="46"/>
                    </a:lnTo>
                    <a:lnTo>
                      <a:pt x="186" y="44"/>
                    </a:lnTo>
                    <a:lnTo>
                      <a:pt x="186" y="42"/>
                    </a:lnTo>
                    <a:lnTo>
                      <a:pt x="188" y="42"/>
                    </a:lnTo>
                    <a:lnTo>
                      <a:pt x="188" y="41"/>
                    </a:lnTo>
                    <a:lnTo>
                      <a:pt x="188" y="39"/>
                    </a:lnTo>
                    <a:lnTo>
                      <a:pt x="188" y="37"/>
                    </a:lnTo>
                    <a:lnTo>
                      <a:pt x="186" y="37"/>
                    </a:lnTo>
                    <a:lnTo>
                      <a:pt x="188" y="37"/>
                    </a:lnTo>
                    <a:lnTo>
                      <a:pt x="188" y="35"/>
                    </a:lnTo>
                    <a:lnTo>
                      <a:pt x="186" y="35"/>
                    </a:lnTo>
                    <a:lnTo>
                      <a:pt x="184" y="35"/>
                    </a:lnTo>
                    <a:lnTo>
                      <a:pt x="186" y="35"/>
                    </a:lnTo>
                    <a:lnTo>
                      <a:pt x="186" y="33"/>
                    </a:lnTo>
                    <a:lnTo>
                      <a:pt x="188" y="33"/>
                    </a:lnTo>
                    <a:lnTo>
                      <a:pt x="190" y="31"/>
                    </a:lnTo>
                    <a:lnTo>
                      <a:pt x="190" y="29"/>
                    </a:lnTo>
                    <a:lnTo>
                      <a:pt x="192" y="29"/>
                    </a:lnTo>
                    <a:lnTo>
                      <a:pt x="192" y="27"/>
                    </a:lnTo>
                    <a:lnTo>
                      <a:pt x="192" y="25"/>
                    </a:lnTo>
                    <a:lnTo>
                      <a:pt x="192" y="27"/>
                    </a:lnTo>
                    <a:lnTo>
                      <a:pt x="190" y="27"/>
                    </a:lnTo>
                    <a:lnTo>
                      <a:pt x="190" y="25"/>
                    </a:lnTo>
                    <a:lnTo>
                      <a:pt x="192" y="25"/>
                    </a:lnTo>
                    <a:lnTo>
                      <a:pt x="194" y="25"/>
                    </a:lnTo>
                    <a:lnTo>
                      <a:pt x="194" y="23"/>
                    </a:lnTo>
                    <a:lnTo>
                      <a:pt x="196" y="23"/>
                    </a:lnTo>
                    <a:lnTo>
                      <a:pt x="198" y="23"/>
                    </a:lnTo>
                    <a:lnTo>
                      <a:pt x="198" y="21"/>
                    </a:lnTo>
                    <a:lnTo>
                      <a:pt x="196" y="21"/>
                    </a:lnTo>
                    <a:lnTo>
                      <a:pt x="198" y="21"/>
                    </a:lnTo>
                    <a:lnTo>
                      <a:pt x="196" y="21"/>
                    </a:lnTo>
                    <a:lnTo>
                      <a:pt x="194" y="21"/>
                    </a:lnTo>
                    <a:lnTo>
                      <a:pt x="194" y="19"/>
                    </a:lnTo>
                    <a:lnTo>
                      <a:pt x="196" y="19"/>
                    </a:lnTo>
                    <a:lnTo>
                      <a:pt x="196" y="18"/>
                    </a:lnTo>
                    <a:lnTo>
                      <a:pt x="198" y="18"/>
                    </a:lnTo>
                    <a:lnTo>
                      <a:pt x="198" y="16"/>
                    </a:lnTo>
                    <a:lnTo>
                      <a:pt x="198" y="14"/>
                    </a:lnTo>
                    <a:lnTo>
                      <a:pt x="198" y="12"/>
                    </a:lnTo>
                    <a:lnTo>
                      <a:pt x="200" y="12"/>
                    </a:lnTo>
                    <a:lnTo>
                      <a:pt x="200" y="14"/>
                    </a:lnTo>
                    <a:lnTo>
                      <a:pt x="200" y="12"/>
                    </a:lnTo>
                    <a:lnTo>
                      <a:pt x="202" y="12"/>
                    </a:lnTo>
                    <a:lnTo>
                      <a:pt x="203" y="12"/>
                    </a:lnTo>
                    <a:lnTo>
                      <a:pt x="205" y="12"/>
                    </a:lnTo>
                    <a:lnTo>
                      <a:pt x="203" y="12"/>
                    </a:lnTo>
                    <a:lnTo>
                      <a:pt x="203" y="14"/>
                    </a:lnTo>
                    <a:lnTo>
                      <a:pt x="205" y="14"/>
                    </a:lnTo>
                    <a:lnTo>
                      <a:pt x="207" y="14"/>
                    </a:lnTo>
                    <a:lnTo>
                      <a:pt x="209" y="14"/>
                    </a:lnTo>
                    <a:lnTo>
                      <a:pt x="209" y="12"/>
                    </a:lnTo>
                    <a:lnTo>
                      <a:pt x="207" y="12"/>
                    </a:lnTo>
                    <a:lnTo>
                      <a:pt x="207" y="10"/>
                    </a:lnTo>
                    <a:lnTo>
                      <a:pt x="207" y="8"/>
                    </a:lnTo>
                    <a:lnTo>
                      <a:pt x="205" y="8"/>
                    </a:lnTo>
                    <a:lnTo>
                      <a:pt x="205" y="6"/>
                    </a:lnTo>
                    <a:lnTo>
                      <a:pt x="207" y="6"/>
                    </a:lnTo>
                    <a:lnTo>
                      <a:pt x="209" y="6"/>
                    </a:lnTo>
                    <a:lnTo>
                      <a:pt x="209" y="4"/>
                    </a:lnTo>
                    <a:lnTo>
                      <a:pt x="209" y="2"/>
                    </a:lnTo>
                    <a:lnTo>
                      <a:pt x="211" y="4"/>
                    </a:lnTo>
                    <a:lnTo>
                      <a:pt x="211" y="6"/>
                    </a:lnTo>
                    <a:lnTo>
                      <a:pt x="213" y="6"/>
                    </a:lnTo>
                    <a:lnTo>
                      <a:pt x="213" y="8"/>
                    </a:lnTo>
                    <a:lnTo>
                      <a:pt x="215" y="8"/>
                    </a:lnTo>
                    <a:lnTo>
                      <a:pt x="215" y="6"/>
                    </a:lnTo>
                    <a:lnTo>
                      <a:pt x="215" y="4"/>
                    </a:lnTo>
                    <a:lnTo>
                      <a:pt x="217" y="4"/>
                    </a:lnTo>
                    <a:lnTo>
                      <a:pt x="217" y="6"/>
                    </a:lnTo>
                    <a:lnTo>
                      <a:pt x="219" y="6"/>
                    </a:lnTo>
                    <a:lnTo>
                      <a:pt x="217" y="6"/>
                    </a:lnTo>
                    <a:lnTo>
                      <a:pt x="219" y="6"/>
                    </a:lnTo>
                    <a:lnTo>
                      <a:pt x="219" y="8"/>
                    </a:lnTo>
                    <a:lnTo>
                      <a:pt x="221" y="8"/>
                    </a:lnTo>
                    <a:lnTo>
                      <a:pt x="221" y="6"/>
                    </a:lnTo>
                    <a:lnTo>
                      <a:pt x="221" y="4"/>
                    </a:lnTo>
                    <a:lnTo>
                      <a:pt x="219" y="4"/>
                    </a:lnTo>
                    <a:lnTo>
                      <a:pt x="219" y="2"/>
                    </a:lnTo>
                    <a:lnTo>
                      <a:pt x="219" y="0"/>
                    </a:lnTo>
                    <a:lnTo>
                      <a:pt x="221" y="0"/>
                    </a:lnTo>
                    <a:lnTo>
                      <a:pt x="221" y="2"/>
                    </a:lnTo>
                    <a:lnTo>
                      <a:pt x="223" y="2"/>
                    </a:lnTo>
                    <a:lnTo>
                      <a:pt x="223" y="4"/>
                    </a:lnTo>
                    <a:lnTo>
                      <a:pt x="223" y="6"/>
                    </a:lnTo>
                    <a:lnTo>
                      <a:pt x="223" y="8"/>
                    </a:lnTo>
                    <a:lnTo>
                      <a:pt x="225" y="8"/>
                    </a:lnTo>
                    <a:lnTo>
                      <a:pt x="227" y="8"/>
                    </a:lnTo>
                    <a:lnTo>
                      <a:pt x="228" y="8"/>
                    </a:lnTo>
                    <a:lnTo>
                      <a:pt x="228" y="6"/>
                    </a:lnTo>
                    <a:lnTo>
                      <a:pt x="227" y="4"/>
                    </a:lnTo>
                    <a:lnTo>
                      <a:pt x="228" y="4"/>
                    </a:lnTo>
                    <a:lnTo>
                      <a:pt x="228" y="2"/>
                    </a:lnTo>
                    <a:lnTo>
                      <a:pt x="230" y="2"/>
                    </a:lnTo>
                    <a:lnTo>
                      <a:pt x="230" y="0"/>
                    </a:lnTo>
                    <a:lnTo>
                      <a:pt x="232" y="2"/>
                    </a:lnTo>
                    <a:lnTo>
                      <a:pt x="230" y="2"/>
                    </a:lnTo>
                    <a:lnTo>
                      <a:pt x="232" y="2"/>
                    </a:lnTo>
                    <a:lnTo>
                      <a:pt x="232" y="4"/>
                    </a:lnTo>
                    <a:lnTo>
                      <a:pt x="232" y="6"/>
                    </a:lnTo>
                    <a:lnTo>
                      <a:pt x="234" y="6"/>
                    </a:lnTo>
                    <a:lnTo>
                      <a:pt x="234" y="4"/>
                    </a:lnTo>
                    <a:lnTo>
                      <a:pt x="236" y="4"/>
                    </a:lnTo>
                    <a:lnTo>
                      <a:pt x="234" y="4"/>
                    </a:lnTo>
                    <a:lnTo>
                      <a:pt x="234" y="2"/>
                    </a:lnTo>
                    <a:lnTo>
                      <a:pt x="234" y="0"/>
                    </a:lnTo>
                    <a:lnTo>
                      <a:pt x="236" y="0"/>
                    </a:lnTo>
                    <a:lnTo>
                      <a:pt x="238" y="0"/>
                    </a:lnTo>
                    <a:lnTo>
                      <a:pt x="238" y="2"/>
                    </a:lnTo>
                    <a:lnTo>
                      <a:pt x="240" y="2"/>
                    </a:lnTo>
                    <a:lnTo>
                      <a:pt x="240" y="0"/>
                    </a:lnTo>
                    <a:lnTo>
                      <a:pt x="242" y="0"/>
                    </a:lnTo>
                    <a:lnTo>
                      <a:pt x="242" y="2"/>
                    </a:lnTo>
                    <a:lnTo>
                      <a:pt x="244" y="2"/>
                    </a:lnTo>
                    <a:lnTo>
                      <a:pt x="244" y="0"/>
                    </a:lnTo>
                    <a:lnTo>
                      <a:pt x="246" y="0"/>
                    </a:lnTo>
                    <a:lnTo>
                      <a:pt x="246" y="2"/>
                    </a:lnTo>
                    <a:lnTo>
                      <a:pt x="248" y="2"/>
                    </a:lnTo>
                    <a:lnTo>
                      <a:pt x="250" y="2"/>
                    </a:lnTo>
                    <a:lnTo>
                      <a:pt x="251" y="2"/>
                    </a:lnTo>
                    <a:lnTo>
                      <a:pt x="253" y="2"/>
                    </a:lnTo>
                    <a:lnTo>
                      <a:pt x="255" y="2"/>
                    </a:lnTo>
                    <a:lnTo>
                      <a:pt x="255" y="4"/>
                    </a:lnTo>
                    <a:lnTo>
                      <a:pt x="257" y="4"/>
                    </a:lnTo>
                    <a:lnTo>
                      <a:pt x="257" y="6"/>
                    </a:lnTo>
                    <a:lnTo>
                      <a:pt x="257" y="4"/>
                    </a:lnTo>
                    <a:lnTo>
                      <a:pt x="257" y="6"/>
                    </a:lnTo>
                    <a:lnTo>
                      <a:pt x="259" y="6"/>
                    </a:lnTo>
                    <a:lnTo>
                      <a:pt x="259" y="4"/>
                    </a:lnTo>
                    <a:lnTo>
                      <a:pt x="259" y="6"/>
                    </a:lnTo>
                    <a:lnTo>
                      <a:pt x="261" y="6"/>
                    </a:lnTo>
                    <a:lnTo>
                      <a:pt x="261" y="8"/>
                    </a:lnTo>
                    <a:lnTo>
                      <a:pt x="261" y="10"/>
                    </a:lnTo>
                    <a:lnTo>
                      <a:pt x="263" y="10"/>
                    </a:lnTo>
                    <a:lnTo>
                      <a:pt x="265" y="10"/>
                    </a:lnTo>
                    <a:lnTo>
                      <a:pt x="267" y="10"/>
                    </a:lnTo>
                    <a:lnTo>
                      <a:pt x="269" y="10"/>
                    </a:lnTo>
                    <a:lnTo>
                      <a:pt x="271" y="10"/>
                    </a:lnTo>
                    <a:lnTo>
                      <a:pt x="271" y="12"/>
                    </a:lnTo>
                    <a:lnTo>
                      <a:pt x="273" y="12"/>
                    </a:lnTo>
                    <a:lnTo>
                      <a:pt x="274" y="12"/>
                    </a:lnTo>
                    <a:lnTo>
                      <a:pt x="276" y="14"/>
                    </a:lnTo>
                    <a:lnTo>
                      <a:pt x="278" y="14"/>
                    </a:lnTo>
                    <a:lnTo>
                      <a:pt x="278" y="16"/>
                    </a:lnTo>
                    <a:lnTo>
                      <a:pt x="280" y="16"/>
                    </a:lnTo>
                    <a:lnTo>
                      <a:pt x="280" y="18"/>
                    </a:lnTo>
                    <a:lnTo>
                      <a:pt x="282" y="18"/>
                    </a:lnTo>
                    <a:lnTo>
                      <a:pt x="284" y="18"/>
                    </a:lnTo>
                    <a:lnTo>
                      <a:pt x="284" y="19"/>
                    </a:lnTo>
                    <a:lnTo>
                      <a:pt x="286" y="19"/>
                    </a:lnTo>
                    <a:lnTo>
                      <a:pt x="288" y="19"/>
                    </a:lnTo>
                    <a:lnTo>
                      <a:pt x="290" y="19"/>
                    </a:lnTo>
                    <a:lnTo>
                      <a:pt x="290" y="21"/>
                    </a:lnTo>
                    <a:lnTo>
                      <a:pt x="292" y="21"/>
                    </a:lnTo>
                    <a:lnTo>
                      <a:pt x="294" y="21"/>
                    </a:lnTo>
                    <a:lnTo>
                      <a:pt x="296" y="21"/>
                    </a:lnTo>
                    <a:lnTo>
                      <a:pt x="296" y="23"/>
                    </a:lnTo>
                    <a:lnTo>
                      <a:pt x="298" y="23"/>
                    </a:lnTo>
                    <a:lnTo>
                      <a:pt x="299" y="23"/>
                    </a:lnTo>
                    <a:lnTo>
                      <a:pt x="301" y="23"/>
                    </a:lnTo>
                    <a:lnTo>
                      <a:pt x="303" y="23"/>
                    </a:lnTo>
                    <a:lnTo>
                      <a:pt x="303" y="25"/>
                    </a:lnTo>
                    <a:lnTo>
                      <a:pt x="305" y="25"/>
                    </a:lnTo>
                    <a:lnTo>
                      <a:pt x="307" y="25"/>
                    </a:lnTo>
                    <a:lnTo>
                      <a:pt x="309" y="25"/>
                    </a:lnTo>
                    <a:lnTo>
                      <a:pt x="309" y="23"/>
                    </a:lnTo>
                    <a:lnTo>
                      <a:pt x="311" y="23"/>
                    </a:lnTo>
                    <a:lnTo>
                      <a:pt x="311" y="21"/>
                    </a:lnTo>
                    <a:lnTo>
                      <a:pt x="313" y="21"/>
                    </a:lnTo>
                    <a:lnTo>
                      <a:pt x="313" y="23"/>
                    </a:lnTo>
                    <a:lnTo>
                      <a:pt x="315" y="23"/>
                    </a:lnTo>
                    <a:lnTo>
                      <a:pt x="317" y="23"/>
                    </a:lnTo>
                    <a:lnTo>
                      <a:pt x="319" y="23"/>
                    </a:lnTo>
                    <a:lnTo>
                      <a:pt x="321" y="25"/>
                    </a:lnTo>
                    <a:lnTo>
                      <a:pt x="322" y="25"/>
                    </a:lnTo>
                    <a:lnTo>
                      <a:pt x="324" y="25"/>
                    </a:lnTo>
                    <a:lnTo>
                      <a:pt x="326" y="25"/>
                    </a:lnTo>
                    <a:lnTo>
                      <a:pt x="326" y="23"/>
                    </a:lnTo>
                    <a:lnTo>
                      <a:pt x="328" y="23"/>
                    </a:lnTo>
                    <a:lnTo>
                      <a:pt x="330" y="23"/>
                    </a:lnTo>
                    <a:lnTo>
                      <a:pt x="332" y="23"/>
                    </a:lnTo>
                    <a:lnTo>
                      <a:pt x="332" y="25"/>
                    </a:lnTo>
                    <a:lnTo>
                      <a:pt x="334" y="25"/>
                    </a:lnTo>
                    <a:lnTo>
                      <a:pt x="336" y="25"/>
                    </a:lnTo>
                    <a:lnTo>
                      <a:pt x="338" y="25"/>
                    </a:lnTo>
                    <a:lnTo>
                      <a:pt x="340" y="25"/>
                    </a:lnTo>
                    <a:lnTo>
                      <a:pt x="342" y="25"/>
                    </a:lnTo>
                    <a:lnTo>
                      <a:pt x="344" y="25"/>
                    </a:lnTo>
                    <a:lnTo>
                      <a:pt x="346" y="25"/>
                    </a:lnTo>
                    <a:lnTo>
                      <a:pt x="346" y="23"/>
                    </a:lnTo>
                    <a:lnTo>
                      <a:pt x="347" y="23"/>
                    </a:lnTo>
                    <a:lnTo>
                      <a:pt x="349" y="23"/>
                    </a:lnTo>
                    <a:lnTo>
                      <a:pt x="351" y="23"/>
                    </a:lnTo>
                    <a:lnTo>
                      <a:pt x="353" y="23"/>
                    </a:lnTo>
                    <a:lnTo>
                      <a:pt x="355" y="23"/>
                    </a:lnTo>
                    <a:lnTo>
                      <a:pt x="357" y="23"/>
                    </a:lnTo>
                    <a:lnTo>
                      <a:pt x="357" y="21"/>
                    </a:lnTo>
                    <a:lnTo>
                      <a:pt x="357" y="23"/>
                    </a:lnTo>
                    <a:lnTo>
                      <a:pt x="359" y="23"/>
                    </a:lnTo>
                    <a:lnTo>
                      <a:pt x="361" y="23"/>
                    </a:lnTo>
                    <a:lnTo>
                      <a:pt x="363" y="23"/>
                    </a:lnTo>
                    <a:lnTo>
                      <a:pt x="363" y="25"/>
                    </a:lnTo>
                    <a:lnTo>
                      <a:pt x="363" y="27"/>
                    </a:lnTo>
                    <a:lnTo>
                      <a:pt x="363" y="29"/>
                    </a:lnTo>
                    <a:lnTo>
                      <a:pt x="363" y="31"/>
                    </a:lnTo>
                    <a:lnTo>
                      <a:pt x="361" y="31"/>
                    </a:lnTo>
                    <a:lnTo>
                      <a:pt x="361" y="33"/>
                    </a:lnTo>
                    <a:lnTo>
                      <a:pt x="359" y="33"/>
                    </a:lnTo>
                    <a:lnTo>
                      <a:pt x="361" y="33"/>
                    </a:lnTo>
                    <a:lnTo>
                      <a:pt x="361" y="35"/>
                    </a:lnTo>
                    <a:lnTo>
                      <a:pt x="359" y="35"/>
                    </a:lnTo>
                    <a:lnTo>
                      <a:pt x="359" y="37"/>
                    </a:lnTo>
                    <a:lnTo>
                      <a:pt x="359" y="39"/>
                    </a:lnTo>
                    <a:lnTo>
                      <a:pt x="359" y="41"/>
                    </a:lnTo>
                    <a:lnTo>
                      <a:pt x="359" y="42"/>
                    </a:lnTo>
                    <a:lnTo>
                      <a:pt x="357" y="42"/>
                    </a:lnTo>
                    <a:lnTo>
                      <a:pt x="357" y="41"/>
                    </a:lnTo>
                    <a:lnTo>
                      <a:pt x="357" y="42"/>
                    </a:lnTo>
                    <a:lnTo>
                      <a:pt x="357" y="44"/>
                    </a:lnTo>
                    <a:lnTo>
                      <a:pt x="355" y="44"/>
                    </a:lnTo>
                    <a:lnTo>
                      <a:pt x="353" y="44"/>
                    </a:lnTo>
                    <a:lnTo>
                      <a:pt x="353" y="46"/>
                    </a:lnTo>
                    <a:lnTo>
                      <a:pt x="351" y="46"/>
                    </a:lnTo>
                    <a:lnTo>
                      <a:pt x="351" y="48"/>
                    </a:lnTo>
                    <a:lnTo>
                      <a:pt x="351" y="50"/>
                    </a:lnTo>
                    <a:lnTo>
                      <a:pt x="349" y="50"/>
                    </a:lnTo>
                    <a:lnTo>
                      <a:pt x="349" y="52"/>
                    </a:lnTo>
                    <a:lnTo>
                      <a:pt x="347" y="52"/>
                    </a:lnTo>
                    <a:lnTo>
                      <a:pt x="347" y="54"/>
                    </a:lnTo>
                    <a:lnTo>
                      <a:pt x="346" y="54"/>
                    </a:lnTo>
                    <a:lnTo>
                      <a:pt x="344" y="54"/>
                    </a:lnTo>
                    <a:lnTo>
                      <a:pt x="342" y="54"/>
                    </a:lnTo>
                    <a:lnTo>
                      <a:pt x="342" y="56"/>
                    </a:lnTo>
                    <a:lnTo>
                      <a:pt x="340" y="56"/>
                    </a:lnTo>
                    <a:lnTo>
                      <a:pt x="340" y="58"/>
                    </a:lnTo>
                    <a:lnTo>
                      <a:pt x="342" y="58"/>
                    </a:lnTo>
                    <a:lnTo>
                      <a:pt x="340" y="58"/>
                    </a:lnTo>
                    <a:lnTo>
                      <a:pt x="342" y="58"/>
                    </a:lnTo>
                    <a:lnTo>
                      <a:pt x="342" y="60"/>
                    </a:lnTo>
                    <a:lnTo>
                      <a:pt x="344" y="60"/>
                    </a:lnTo>
                    <a:lnTo>
                      <a:pt x="344" y="62"/>
                    </a:lnTo>
                    <a:lnTo>
                      <a:pt x="344" y="64"/>
                    </a:lnTo>
                    <a:lnTo>
                      <a:pt x="344" y="66"/>
                    </a:lnTo>
                    <a:lnTo>
                      <a:pt x="342" y="66"/>
                    </a:lnTo>
                    <a:lnTo>
                      <a:pt x="342" y="67"/>
                    </a:lnTo>
                    <a:lnTo>
                      <a:pt x="342" y="69"/>
                    </a:lnTo>
                    <a:lnTo>
                      <a:pt x="342" y="71"/>
                    </a:lnTo>
                    <a:lnTo>
                      <a:pt x="344" y="71"/>
                    </a:lnTo>
                    <a:lnTo>
                      <a:pt x="344" y="73"/>
                    </a:lnTo>
                    <a:lnTo>
                      <a:pt x="342" y="73"/>
                    </a:lnTo>
                    <a:lnTo>
                      <a:pt x="344" y="73"/>
                    </a:lnTo>
                    <a:lnTo>
                      <a:pt x="344" y="75"/>
                    </a:lnTo>
                    <a:lnTo>
                      <a:pt x="342" y="75"/>
                    </a:lnTo>
                    <a:lnTo>
                      <a:pt x="342" y="77"/>
                    </a:lnTo>
                    <a:lnTo>
                      <a:pt x="342" y="79"/>
                    </a:lnTo>
                    <a:lnTo>
                      <a:pt x="344" y="79"/>
                    </a:lnTo>
                    <a:lnTo>
                      <a:pt x="344" y="77"/>
                    </a:lnTo>
                    <a:lnTo>
                      <a:pt x="344" y="79"/>
                    </a:lnTo>
                    <a:lnTo>
                      <a:pt x="344" y="81"/>
                    </a:lnTo>
                    <a:lnTo>
                      <a:pt x="346" y="81"/>
                    </a:lnTo>
                    <a:lnTo>
                      <a:pt x="344" y="81"/>
                    </a:lnTo>
                    <a:lnTo>
                      <a:pt x="344" y="83"/>
                    </a:lnTo>
                    <a:lnTo>
                      <a:pt x="342" y="83"/>
                    </a:lnTo>
                    <a:lnTo>
                      <a:pt x="342" y="85"/>
                    </a:lnTo>
                    <a:lnTo>
                      <a:pt x="340" y="85"/>
                    </a:lnTo>
                    <a:lnTo>
                      <a:pt x="340" y="87"/>
                    </a:lnTo>
                    <a:lnTo>
                      <a:pt x="342" y="87"/>
                    </a:lnTo>
                    <a:lnTo>
                      <a:pt x="342" y="89"/>
                    </a:lnTo>
                    <a:lnTo>
                      <a:pt x="342" y="90"/>
                    </a:lnTo>
                    <a:lnTo>
                      <a:pt x="340" y="90"/>
                    </a:lnTo>
                    <a:lnTo>
                      <a:pt x="338" y="92"/>
                    </a:lnTo>
                    <a:lnTo>
                      <a:pt x="338" y="94"/>
                    </a:lnTo>
                    <a:lnTo>
                      <a:pt x="338" y="96"/>
                    </a:lnTo>
                    <a:lnTo>
                      <a:pt x="338" y="98"/>
                    </a:lnTo>
                    <a:lnTo>
                      <a:pt x="340" y="98"/>
                    </a:lnTo>
                    <a:lnTo>
                      <a:pt x="342" y="100"/>
                    </a:lnTo>
                    <a:lnTo>
                      <a:pt x="344" y="100"/>
                    </a:lnTo>
                    <a:lnTo>
                      <a:pt x="344" y="102"/>
                    </a:lnTo>
                    <a:lnTo>
                      <a:pt x="344" y="104"/>
                    </a:lnTo>
                    <a:lnTo>
                      <a:pt x="344" y="106"/>
                    </a:lnTo>
                    <a:lnTo>
                      <a:pt x="346" y="106"/>
                    </a:lnTo>
                    <a:lnTo>
                      <a:pt x="346" y="108"/>
                    </a:lnTo>
                    <a:lnTo>
                      <a:pt x="346" y="110"/>
                    </a:lnTo>
                    <a:lnTo>
                      <a:pt x="344" y="110"/>
                    </a:lnTo>
                    <a:lnTo>
                      <a:pt x="344" y="112"/>
                    </a:lnTo>
                    <a:lnTo>
                      <a:pt x="346" y="114"/>
                    </a:lnTo>
                    <a:lnTo>
                      <a:pt x="346" y="115"/>
                    </a:lnTo>
                    <a:lnTo>
                      <a:pt x="346" y="117"/>
                    </a:lnTo>
                    <a:lnTo>
                      <a:pt x="346" y="119"/>
                    </a:lnTo>
                    <a:lnTo>
                      <a:pt x="347" y="119"/>
                    </a:lnTo>
                    <a:lnTo>
                      <a:pt x="347" y="121"/>
                    </a:lnTo>
                    <a:lnTo>
                      <a:pt x="349" y="123"/>
                    </a:lnTo>
                    <a:lnTo>
                      <a:pt x="351" y="123"/>
                    </a:lnTo>
                    <a:lnTo>
                      <a:pt x="351" y="125"/>
                    </a:lnTo>
                    <a:lnTo>
                      <a:pt x="351" y="127"/>
                    </a:lnTo>
                    <a:lnTo>
                      <a:pt x="351" y="129"/>
                    </a:lnTo>
                    <a:lnTo>
                      <a:pt x="351" y="131"/>
                    </a:lnTo>
                    <a:lnTo>
                      <a:pt x="353" y="131"/>
                    </a:lnTo>
                    <a:lnTo>
                      <a:pt x="353" y="133"/>
                    </a:lnTo>
                    <a:lnTo>
                      <a:pt x="355" y="133"/>
                    </a:lnTo>
                    <a:lnTo>
                      <a:pt x="355" y="135"/>
                    </a:lnTo>
                    <a:lnTo>
                      <a:pt x="357" y="135"/>
                    </a:lnTo>
                    <a:lnTo>
                      <a:pt x="359" y="135"/>
                    </a:lnTo>
                    <a:lnTo>
                      <a:pt x="357" y="135"/>
                    </a:lnTo>
                    <a:lnTo>
                      <a:pt x="357" y="137"/>
                    </a:lnTo>
                    <a:lnTo>
                      <a:pt x="357" y="138"/>
                    </a:lnTo>
                    <a:lnTo>
                      <a:pt x="355" y="138"/>
                    </a:lnTo>
                    <a:lnTo>
                      <a:pt x="353" y="138"/>
                    </a:lnTo>
                    <a:lnTo>
                      <a:pt x="353" y="140"/>
                    </a:lnTo>
                    <a:lnTo>
                      <a:pt x="351" y="140"/>
                    </a:lnTo>
                    <a:lnTo>
                      <a:pt x="351" y="142"/>
                    </a:lnTo>
                    <a:lnTo>
                      <a:pt x="349" y="142"/>
                    </a:lnTo>
                    <a:lnTo>
                      <a:pt x="349" y="140"/>
                    </a:lnTo>
                    <a:lnTo>
                      <a:pt x="347" y="140"/>
                    </a:lnTo>
                    <a:lnTo>
                      <a:pt x="347" y="142"/>
                    </a:lnTo>
                    <a:lnTo>
                      <a:pt x="346" y="142"/>
                    </a:lnTo>
                    <a:lnTo>
                      <a:pt x="346" y="144"/>
                    </a:lnTo>
                    <a:lnTo>
                      <a:pt x="346" y="146"/>
                    </a:lnTo>
                    <a:lnTo>
                      <a:pt x="344" y="146"/>
                    </a:lnTo>
                    <a:lnTo>
                      <a:pt x="346" y="146"/>
                    </a:lnTo>
                    <a:lnTo>
                      <a:pt x="346" y="148"/>
                    </a:lnTo>
                    <a:lnTo>
                      <a:pt x="344" y="148"/>
                    </a:lnTo>
                    <a:lnTo>
                      <a:pt x="344" y="150"/>
                    </a:lnTo>
                    <a:lnTo>
                      <a:pt x="346" y="150"/>
                    </a:lnTo>
                    <a:lnTo>
                      <a:pt x="346" y="148"/>
                    </a:lnTo>
                    <a:lnTo>
                      <a:pt x="346" y="150"/>
                    </a:lnTo>
                    <a:lnTo>
                      <a:pt x="347" y="150"/>
                    </a:lnTo>
                    <a:lnTo>
                      <a:pt x="347" y="148"/>
                    </a:lnTo>
                    <a:lnTo>
                      <a:pt x="347" y="150"/>
                    </a:lnTo>
                    <a:lnTo>
                      <a:pt x="349" y="150"/>
                    </a:lnTo>
                    <a:lnTo>
                      <a:pt x="351" y="150"/>
                    </a:lnTo>
                    <a:lnTo>
                      <a:pt x="353" y="150"/>
                    </a:lnTo>
                    <a:lnTo>
                      <a:pt x="355" y="150"/>
                    </a:lnTo>
                    <a:lnTo>
                      <a:pt x="357" y="150"/>
                    </a:lnTo>
                    <a:lnTo>
                      <a:pt x="359" y="152"/>
                    </a:lnTo>
                    <a:lnTo>
                      <a:pt x="359" y="154"/>
                    </a:lnTo>
                    <a:lnTo>
                      <a:pt x="361" y="154"/>
                    </a:lnTo>
                    <a:lnTo>
                      <a:pt x="361" y="156"/>
                    </a:lnTo>
                    <a:lnTo>
                      <a:pt x="361" y="154"/>
                    </a:lnTo>
                    <a:lnTo>
                      <a:pt x="363" y="154"/>
                    </a:lnTo>
                    <a:lnTo>
                      <a:pt x="363" y="156"/>
                    </a:lnTo>
                    <a:lnTo>
                      <a:pt x="365" y="156"/>
                    </a:lnTo>
                    <a:lnTo>
                      <a:pt x="367" y="156"/>
                    </a:lnTo>
                    <a:lnTo>
                      <a:pt x="369" y="156"/>
                    </a:lnTo>
                    <a:lnTo>
                      <a:pt x="369" y="158"/>
                    </a:lnTo>
                    <a:lnTo>
                      <a:pt x="370" y="158"/>
                    </a:lnTo>
                    <a:lnTo>
                      <a:pt x="370" y="160"/>
                    </a:lnTo>
                    <a:lnTo>
                      <a:pt x="369" y="160"/>
                    </a:lnTo>
                    <a:lnTo>
                      <a:pt x="367" y="160"/>
                    </a:lnTo>
                    <a:lnTo>
                      <a:pt x="367" y="162"/>
                    </a:lnTo>
                    <a:lnTo>
                      <a:pt x="365" y="162"/>
                    </a:lnTo>
                    <a:lnTo>
                      <a:pt x="365" y="163"/>
                    </a:lnTo>
                    <a:lnTo>
                      <a:pt x="367" y="163"/>
                    </a:lnTo>
                    <a:lnTo>
                      <a:pt x="365" y="165"/>
                    </a:lnTo>
                    <a:lnTo>
                      <a:pt x="363" y="165"/>
                    </a:lnTo>
                    <a:lnTo>
                      <a:pt x="363" y="167"/>
                    </a:lnTo>
                    <a:lnTo>
                      <a:pt x="365" y="167"/>
                    </a:lnTo>
                    <a:lnTo>
                      <a:pt x="365" y="169"/>
                    </a:lnTo>
                    <a:lnTo>
                      <a:pt x="363" y="169"/>
                    </a:lnTo>
                    <a:lnTo>
                      <a:pt x="361" y="169"/>
                    </a:lnTo>
                    <a:lnTo>
                      <a:pt x="359" y="169"/>
                    </a:lnTo>
                    <a:lnTo>
                      <a:pt x="359" y="167"/>
                    </a:lnTo>
                    <a:lnTo>
                      <a:pt x="359" y="169"/>
                    </a:lnTo>
                    <a:lnTo>
                      <a:pt x="359" y="171"/>
                    </a:lnTo>
                    <a:lnTo>
                      <a:pt x="357" y="171"/>
                    </a:lnTo>
                    <a:lnTo>
                      <a:pt x="357" y="173"/>
                    </a:lnTo>
                    <a:lnTo>
                      <a:pt x="357" y="175"/>
                    </a:lnTo>
                    <a:lnTo>
                      <a:pt x="355" y="175"/>
                    </a:lnTo>
                    <a:lnTo>
                      <a:pt x="355" y="177"/>
                    </a:lnTo>
                    <a:lnTo>
                      <a:pt x="355" y="179"/>
                    </a:lnTo>
                    <a:lnTo>
                      <a:pt x="353" y="179"/>
                    </a:lnTo>
                    <a:lnTo>
                      <a:pt x="353" y="181"/>
                    </a:lnTo>
                    <a:lnTo>
                      <a:pt x="353" y="183"/>
                    </a:lnTo>
                    <a:lnTo>
                      <a:pt x="353" y="185"/>
                    </a:lnTo>
                    <a:lnTo>
                      <a:pt x="351" y="186"/>
                    </a:lnTo>
                    <a:lnTo>
                      <a:pt x="351" y="188"/>
                    </a:lnTo>
                    <a:lnTo>
                      <a:pt x="353" y="188"/>
                    </a:lnTo>
                    <a:lnTo>
                      <a:pt x="355" y="188"/>
                    </a:lnTo>
                    <a:lnTo>
                      <a:pt x="355" y="190"/>
                    </a:lnTo>
                    <a:lnTo>
                      <a:pt x="357" y="190"/>
                    </a:lnTo>
                    <a:lnTo>
                      <a:pt x="355" y="190"/>
                    </a:lnTo>
                    <a:lnTo>
                      <a:pt x="355" y="192"/>
                    </a:lnTo>
                    <a:lnTo>
                      <a:pt x="355" y="194"/>
                    </a:lnTo>
                    <a:lnTo>
                      <a:pt x="355" y="196"/>
                    </a:lnTo>
                    <a:lnTo>
                      <a:pt x="355" y="198"/>
                    </a:lnTo>
                    <a:lnTo>
                      <a:pt x="357" y="198"/>
                    </a:lnTo>
                    <a:lnTo>
                      <a:pt x="357" y="200"/>
                    </a:lnTo>
                    <a:lnTo>
                      <a:pt x="355" y="200"/>
                    </a:lnTo>
                    <a:lnTo>
                      <a:pt x="357" y="200"/>
                    </a:lnTo>
                    <a:lnTo>
                      <a:pt x="357" y="202"/>
                    </a:lnTo>
                    <a:lnTo>
                      <a:pt x="355" y="202"/>
                    </a:lnTo>
                    <a:lnTo>
                      <a:pt x="357" y="202"/>
                    </a:lnTo>
                    <a:lnTo>
                      <a:pt x="357" y="204"/>
                    </a:lnTo>
                    <a:lnTo>
                      <a:pt x="355" y="204"/>
                    </a:lnTo>
                    <a:lnTo>
                      <a:pt x="355" y="206"/>
                    </a:lnTo>
                    <a:lnTo>
                      <a:pt x="353" y="206"/>
                    </a:lnTo>
                    <a:lnTo>
                      <a:pt x="353" y="208"/>
                    </a:lnTo>
                    <a:lnTo>
                      <a:pt x="351" y="208"/>
                    </a:lnTo>
                    <a:lnTo>
                      <a:pt x="353" y="208"/>
                    </a:lnTo>
                    <a:lnTo>
                      <a:pt x="351" y="208"/>
                    </a:lnTo>
                    <a:lnTo>
                      <a:pt x="351" y="210"/>
                    </a:lnTo>
                    <a:lnTo>
                      <a:pt x="353" y="210"/>
                    </a:lnTo>
                    <a:lnTo>
                      <a:pt x="355" y="210"/>
                    </a:lnTo>
                    <a:lnTo>
                      <a:pt x="357" y="210"/>
                    </a:lnTo>
                    <a:lnTo>
                      <a:pt x="357" y="211"/>
                    </a:lnTo>
                    <a:lnTo>
                      <a:pt x="355" y="211"/>
                    </a:lnTo>
                    <a:lnTo>
                      <a:pt x="357" y="211"/>
                    </a:lnTo>
                    <a:lnTo>
                      <a:pt x="355" y="211"/>
                    </a:lnTo>
                    <a:lnTo>
                      <a:pt x="357" y="211"/>
                    </a:lnTo>
                    <a:lnTo>
                      <a:pt x="355" y="211"/>
                    </a:lnTo>
                    <a:lnTo>
                      <a:pt x="357" y="211"/>
                    </a:lnTo>
                    <a:lnTo>
                      <a:pt x="357" y="213"/>
                    </a:lnTo>
                    <a:lnTo>
                      <a:pt x="359" y="213"/>
                    </a:lnTo>
                    <a:lnTo>
                      <a:pt x="361" y="213"/>
                    </a:lnTo>
                    <a:lnTo>
                      <a:pt x="363" y="215"/>
                    </a:lnTo>
                    <a:lnTo>
                      <a:pt x="363" y="217"/>
                    </a:lnTo>
                    <a:lnTo>
                      <a:pt x="365" y="217"/>
                    </a:lnTo>
                    <a:lnTo>
                      <a:pt x="365" y="219"/>
                    </a:lnTo>
                    <a:lnTo>
                      <a:pt x="363" y="219"/>
                    </a:lnTo>
                    <a:lnTo>
                      <a:pt x="365" y="219"/>
                    </a:lnTo>
                    <a:lnTo>
                      <a:pt x="363" y="219"/>
                    </a:lnTo>
                    <a:lnTo>
                      <a:pt x="363" y="221"/>
                    </a:lnTo>
                    <a:lnTo>
                      <a:pt x="365" y="221"/>
                    </a:lnTo>
                    <a:lnTo>
                      <a:pt x="363" y="221"/>
                    </a:lnTo>
                    <a:lnTo>
                      <a:pt x="365" y="221"/>
                    </a:lnTo>
                    <a:lnTo>
                      <a:pt x="365" y="223"/>
                    </a:lnTo>
                    <a:lnTo>
                      <a:pt x="365" y="225"/>
                    </a:lnTo>
                    <a:lnTo>
                      <a:pt x="365" y="227"/>
                    </a:lnTo>
                    <a:lnTo>
                      <a:pt x="363" y="227"/>
                    </a:lnTo>
                    <a:lnTo>
                      <a:pt x="361" y="227"/>
                    </a:lnTo>
                    <a:lnTo>
                      <a:pt x="359" y="227"/>
                    </a:lnTo>
                    <a:lnTo>
                      <a:pt x="357" y="227"/>
                    </a:lnTo>
                    <a:lnTo>
                      <a:pt x="355" y="227"/>
                    </a:lnTo>
                    <a:lnTo>
                      <a:pt x="355" y="225"/>
                    </a:lnTo>
                    <a:lnTo>
                      <a:pt x="355" y="227"/>
                    </a:lnTo>
                    <a:lnTo>
                      <a:pt x="353" y="227"/>
                    </a:lnTo>
                    <a:lnTo>
                      <a:pt x="353" y="225"/>
                    </a:lnTo>
                    <a:lnTo>
                      <a:pt x="353" y="227"/>
                    </a:lnTo>
                    <a:lnTo>
                      <a:pt x="351" y="227"/>
                    </a:lnTo>
                    <a:lnTo>
                      <a:pt x="351" y="225"/>
                    </a:lnTo>
                    <a:lnTo>
                      <a:pt x="351" y="227"/>
                    </a:lnTo>
                    <a:lnTo>
                      <a:pt x="349" y="227"/>
                    </a:lnTo>
                    <a:lnTo>
                      <a:pt x="347" y="227"/>
                    </a:lnTo>
                    <a:lnTo>
                      <a:pt x="346" y="227"/>
                    </a:lnTo>
                    <a:lnTo>
                      <a:pt x="346" y="225"/>
                    </a:lnTo>
                    <a:lnTo>
                      <a:pt x="344" y="225"/>
                    </a:lnTo>
                    <a:lnTo>
                      <a:pt x="344" y="227"/>
                    </a:lnTo>
                    <a:lnTo>
                      <a:pt x="344" y="229"/>
                    </a:lnTo>
                    <a:lnTo>
                      <a:pt x="342" y="229"/>
                    </a:lnTo>
                    <a:lnTo>
                      <a:pt x="344" y="229"/>
                    </a:lnTo>
                    <a:lnTo>
                      <a:pt x="342" y="229"/>
                    </a:lnTo>
                    <a:lnTo>
                      <a:pt x="344" y="229"/>
                    </a:lnTo>
                    <a:lnTo>
                      <a:pt x="344" y="231"/>
                    </a:lnTo>
                    <a:lnTo>
                      <a:pt x="342" y="231"/>
                    </a:lnTo>
                    <a:lnTo>
                      <a:pt x="342" y="233"/>
                    </a:lnTo>
                    <a:lnTo>
                      <a:pt x="342" y="234"/>
                    </a:lnTo>
                    <a:lnTo>
                      <a:pt x="344" y="234"/>
                    </a:lnTo>
                    <a:lnTo>
                      <a:pt x="342" y="234"/>
                    </a:lnTo>
                    <a:lnTo>
                      <a:pt x="342" y="236"/>
                    </a:lnTo>
                    <a:lnTo>
                      <a:pt x="340" y="236"/>
                    </a:lnTo>
                    <a:lnTo>
                      <a:pt x="340" y="238"/>
                    </a:lnTo>
                    <a:lnTo>
                      <a:pt x="338" y="238"/>
                    </a:lnTo>
                    <a:lnTo>
                      <a:pt x="338" y="236"/>
                    </a:lnTo>
                    <a:lnTo>
                      <a:pt x="336" y="236"/>
                    </a:lnTo>
                    <a:lnTo>
                      <a:pt x="334" y="236"/>
                    </a:lnTo>
                    <a:lnTo>
                      <a:pt x="332" y="236"/>
                    </a:lnTo>
                    <a:lnTo>
                      <a:pt x="332" y="234"/>
                    </a:lnTo>
                    <a:lnTo>
                      <a:pt x="332" y="236"/>
                    </a:lnTo>
                    <a:lnTo>
                      <a:pt x="332" y="234"/>
                    </a:lnTo>
                    <a:lnTo>
                      <a:pt x="330" y="234"/>
                    </a:lnTo>
                    <a:lnTo>
                      <a:pt x="330" y="236"/>
                    </a:lnTo>
                    <a:lnTo>
                      <a:pt x="328" y="236"/>
                    </a:lnTo>
                    <a:lnTo>
                      <a:pt x="328" y="238"/>
                    </a:lnTo>
                    <a:lnTo>
                      <a:pt x="328" y="240"/>
                    </a:lnTo>
                    <a:lnTo>
                      <a:pt x="328" y="242"/>
                    </a:lnTo>
                    <a:lnTo>
                      <a:pt x="328" y="244"/>
                    </a:lnTo>
                    <a:lnTo>
                      <a:pt x="326" y="244"/>
                    </a:lnTo>
                    <a:lnTo>
                      <a:pt x="324" y="244"/>
                    </a:lnTo>
                    <a:lnTo>
                      <a:pt x="322" y="244"/>
                    </a:lnTo>
                    <a:lnTo>
                      <a:pt x="322" y="242"/>
                    </a:lnTo>
                    <a:lnTo>
                      <a:pt x="322" y="244"/>
                    </a:lnTo>
                    <a:lnTo>
                      <a:pt x="321" y="244"/>
                    </a:lnTo>
                    <a:lnTo>
                      <a:pt x="321" y="242"/>
                    </a:lnTo>
                    <a:lnTo>
                      <a:pt x="321" y="244"/>
                    </a:lnTo>
                    <a:lnTo>
                      <a:pt x="319" y="244"/>
                    </a:lnTo>
                    <a:lnTo>
                      <a:pt x="317" y="244"/>
                    </a:lnTo>
                    <a:lnTo>
                      <a:pt x="319" y="244"/>
                    </a:lnTo>
                    <a:lnTo>
                      <a:pt x="317" y="244"/>
                    </a:lnTo>
                    <a:lnTo>
                      <a:pt x="317" y="246"/>
                    </a:lnTo>
                    <a:lnTo>
                      <a:pt x="315" y="246"/>
                    </a:lnTo>
                    <a:lnTo>
                      <a:pt x="315" y="248"/>
                    </a:lnTo>
                    <a:lnTo>
                      <a:pt x="313" y="248"/>
                    </a:lnTo>
                    <a:lnTo>
                      <a:pt x="313" y="250"/>
                    </a:lnTo>
                    <a:lnTo>
                      <a:pt x="311" y="250"/>
                    </a:lnTo>
                    <a:lnTo>
                      <a:pt x="311" y="252"/>
                    </a:lnTo>
                    <a:lnTo>
                      <a:pt x="309" y="252"/>
                    </a:lnTo>
                    <a:lnTo>
                      <a:pt x="307" y="252"/>
                    </a:lnTo>
                    <a:lnTo>
                      <a:pt x="307" y="254"/>
                    </a:lnTo>
                    <a:lnTo>
                      <a:pt x="305" y="254"/>
                    </a:lnTo>
                    <a:lnTo>
                      <a:pt x="305" y="256"/>
                    </a:lnTo>
                    <a:lnTo>
                      <a:pt x="303" y="254"/>
                    </a:lnTo>
                    <a:lnTo>
                      <a:pt x="303" y="256"/>
                    </a:lnTo>
                    <a:lnTo>
                      <a:pt x="303" y="254"/>
                    </a:lnTo>
                    <a:lnTo>
                      <a:pt x="303" y="256"/>
                    </a:lnTo>
                    <a:lnTo>
                      <a:pt x="301" y="254"/>
                    </a:lnTo>
                    <a:lnTo>
                      <a:pt x="299" y="254"/>
                    </a:lnTo>
                    <a:lnTo>
                      <a:pt x="299" y="256"/>
                    </a:lnTo>
                    <a:lnTo>
                      <a:pt x="298" y="256"/>
                    </a:lnTo>
                    <a:lnTo>
                      <a:pt x="298" y="258"/>
                    </a:lnTo>
                    <a:lnTo>
                      <a:pt x="298" y="256"/>
                    </a:lnTo>
                    <a:lnTo>
                      <a:pt x="296" y="256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2"/>
                    </a:lnTo>
                    <a:lnTo>
                      <a:pt x="294" y="254"/>
                    </a:lnTo>
                    <a:lnTo>
                      <a:pt x="292" y="254"/>
                    </a:lnTo>
                    <a:lnTo>
                      <a:pt x="292" y="252"/>
                    </a:lnTo>
                    <a:lnTo>
                      <a:pt x="292" y="254"/>
                    </a:lnTo>
                    <a:lnTo>
                      <a:pt x="292" y="252"/>
                    </a:lnTo>
                    <a:lnTo>
                      <a:pt x="292" y="254"/>
                    </a:lnTo>
                    <a:lnTo>
                      <a:pt x="290" y="254"/>
                    </a:lnTo>
                    <a:lnTo>
                      <a:pt x="290" y="256"/>
                    </a:lnTo>
                    <a:lnTo>
                      <a:pt x="288" y="256"/>
                    </a:lnTo>
                    <a:lnTo>
                      <a:pt x="286" y="256"/>
                    </a:lnTo>
                    <a:lnTo>
                      <a:pt x="284" y="256"/>
                    </a:lnTo>
                    <a:lnTo>
                      <a:pt x="284" y="254"/>
                    </a:lnTo>
                    <a:lnTo>
                      <a:pt x="284" y="256"/>
                    </a:lnTo>
                    <a:lnTo>
                      <a:pt x="282" y="256"/>
                    </a:lnTo>
                    <a:lnTo>
                      <a:pt x="280" y="256"/>
                    </a:lnTo>
                    <a:lnTo>
                      <a:pt x="280" y="254"/>
                    </a:lnTo>
                    <a:lnTo>
                      <a:pt x="280" y="256"/>
                    </a:lnTo>
                    <a:lnTo>
                      <a:pt x="278" y="256"/>
                    </a:lnTo>
                    <a:lnTo>
                      <a:pt x="276" y="256"/>
                    </a:lnTo>
                    <a:lnTo>
                      <a:pt x="278" y="256"/>
                    </a:lnTo>
                    <a:lnTo>
                      <a:pt x="278" y="258"/>
                    </a:lnTo>
                    <a:lnTo>
                      <a:pt x="276" y="258"/>
                    </a:lnTo>
                    <a:lnTo>
                      <a:pt x="276" y="256"/>
                    </a:lnTo>
                    <a:lnTo>
                      <a:pt x="276" y="258"/>
                    </a:lnTo>
                    <a:lnTo>
                      <a:pt x="274" y="258"/>
                    </a:lnTo>
                    <a:lnTo>
                      <a:pt x="273" y="258"/>
                    </a:lnTo>
                    <a:lnTo>
                      <a:pt x="273" y="259"/>
                    </a:lnTo>
                    <a:lnTo>
                      <a:pt x="271" y="259"/>
                    </a:lnTo>
                    <a:lnTo>
                      <a:pt x="271" y="261"/>
                    </a:lnTo>
                    <a:lnTo>
                      <a:pt x="269" y="261"/>
                    </a:lnTo>
                    <a:lnTo>
                      <a:pt x="267" y="261"/>
                    </a:lnTo>
                    <a:lnTo>
                      <a:pt x="267" y="263"/>
                    </a:lnTo>
                    <a:lnTo>
                      <a:pt x="269" y="263"/>
                    </a:lnTo>
                    <a:lnTo>
                      <a:pt x="267" y="263"/>
                    </a:lnTo>
                    <a:lnTo>
                      <a:pt x="267" y="265"/>
                    </a:lnTo>
                    <a:lnTo>
                      <a:pt x="265" y="265"/>
                    </a:lnTo>
                    <a:lnTo>
                      <a:pt x="263" y="267"/>
                    </a:lnTo>
                    <a:lnTo>
                      <a:pt x="261" y="267"/>
                    </a:lnTo>
                    <a:lnTo>
                      <a:pt x="261" y="269"/>
                    </a:lnTo>
                    <a:lnTo>
                      <a:pt x="263" y="269"/>
                    </a:lnTo>
                    <a:lnTo>
                      <a:pt x="261" y="269"/>
                    </a:lnTo>
                    <a:lnTo>
                      <a:pt x="259" y="269"/>
                    </a:lnTo>
                    <a:lnTo>
                      <a:pt x="259" y="271"/>
                    </a:lnTo>
                    <a:lnTo>
                      <a:pt x="261" y="271"/>
                    </a:lnTo>
                    <a:lnTo>
                      <a:pt x="259" y="271"/>
                    </a:lnTo>
                    <a:lnTo>
                      <a:pt x="261" y="271"/>
                    </a:lnTo>
                    <a:lnTo>
                      <a:pt x="261" y="273"/>
                    </a:lnTo>
                    <a:lnTo>
                      <a:pt x="259" y="273"/>
                    </a:lnTo>
                    <a:lnTo>
                      <a:pt x="259" y="275"/>
                    </a:lnTo>
                    <a:lnTo>
                      <a:pt x="261" y="275"/>
                    </a:lnTo>
                    <a:lnTo>
                      <a:pt x="259" y="275"/>
                    </a:lnTo>
                    <a:lnTo>
                      <a:pt x="259" y="277"/>
                    </a:lnTo>
                    <a:lnTo>
                      <a:pt x="261" y="277"/>
                    </a:lnTo>
                    <a:lnTo>
                      <a:pt x="259" y="277"/>
                    </a:lnTo>
                    <a:lnTo>
                      <a:pt x="259" y="279"/>
                    </a:lnTo>
                    <a:lnTo>
                      <a:pt x="259" y="281"/>
                    </a:lnTo>
                    <a:lnTo>
                      <a:pt x="259" y="282"/>
                    </a:lnTo>
                    <a:lnTo>
                      <a:pt x="257" y="282"/>
                    </a:lnTo>
                    <a:lnTo>
                      <a:pt x="257" y="284"/>
                    </a:lnTo>
                    <a:lnTo>
                      <a:pt x="255" y="284"/>
                    </a:lnTo>
                    <a:lnTo>
                      <a:pt x="255" y="286"/>
                    </a:lnTo>
                    <a:lnTo>
                      <a:pt x="253" y="286"/>
                    </a:lnTo>
                    <a:lnTo>
                      <a:pt x="253" y="288"/>
                    </a:lnTo>
                    <a:lnTo>
                      <a:pt x="251" y="288"/>
                    </a:lnTo>
                    <a:lnTo>
                      <a:pt x="251" y="290"/>
                    </a:lnTo>
                    <a:lnTo>
                      <a:pt x="250" y="290"/>
                    </a:lnTo>
                    <a:lnTo>
                      <a:pt x="248" y="290"/>
                    </a:lnTo>
                    <a:lnTo>
                      <a:pt x="248" y="292"/>
                    </a:lnTo>
                    <a:lnTo>
                      <a:pt x="246" y="292"/>
                    </a:lnTo>
                    <a:lnTo>
                      <a:pt x="248" y="292"/>
                    </a:lnTo>
                    <a:lnTo>
                      <a:pt x="248" y="294"/>
                    </a:lnTo>
                    <a:lnTo>
                      <a:pt x="248" y="296"/>
                    </a:lnTo>
                    <a:lnTo>
                      <a:pt x="246" y="296"/>
                    </a:lnTo>
                    <a:lnTo>
                      <a:pt x="246" y="298"/>
                    </a:lnTo>
                    <a:lnTo>
                      <a:pt x="244" y="298"/>
                    </a:lnTo>
                    <a:lnTo>
                      <a:pt x="244" y="300"/>
                    </a:lnTo>
                    <a:lnTo>
                      <a:pt x="244" y="298"/>
                    </a:lnTo>
                    <a:lnTo>
                      <a:pt x="242" y="298"/>
                    </a:lnTo>
                    <a:lnTo>
                      <a:pt x="242" y="300"/>
                    </a:lnTo>
                    <a:lnTo>
                      <a:pt x="240" y="298"/>
                    </a:lnTo>
                    <a:lnTo>
                      <a:pt x="240" y="300"/>
                    </a:lnTo>
                    <a:lnTo>
                      <a:pt x="240" y="302"/>
                    </a:lnTo>
                    <a:lnTo>
                      <a:pt x="238" y="302"/>
                    </a:lnTo>
                    <a:lnTo>
                      <a:pt x="240" y="302"/>
                    </a:lnTo>
                    <a:lnTo>
                      <a:pt x="240" y="304"/>
                    </a:lnTo>
                    <a:lnTo>
                      <a:pt x="240" y="306"/>
                    </a:lnTo>
                    <a:lnTo>
                      <a:pt x="238" y="306"/>
                    </a:lnTo>
                    <a:lnTo>
                      <a:pt x="240" y="306"/>
                    </a:lnTo>
                    <a:lnTo>
                      <a:pt x="240" y="307"/>
                    </a:lnTo>
                    <a:lnTo>
                      <a:pt x="238" y="307"/>
                    </a:lnTo>
                    <a:lnTo>
                      <a:pt x="236" y="307"/>
                    </a:lnTo>
                    <a:lnTo>
                      <a:pt x="236" y="309"/>
                    </a:lnTo>
                    <a:lnTo>
                      <a:pt x="238" y="309"/>
                    </a:lnTo>
                    <a:lnTo>
                      <a:pt x="236" y="309"/>
                    </a:lnTo>
                    <a:lnTo>
                      <a:pt x="238" y="309"/>
                    </a:lnTo>
                    <a:lnTo>
                      <a:pt x="236" y="309"/>
                    </a:lnTo>
                    <a:lnTo>
                      <a:pt x="236" y="311"/>
                    </a:lnTo>
                    <a:lnTo>
                      <a:pt x="234" y="311"/>
                    </a:lnTo>
                    <a:lnTo>
                      <a:pt x="234" y="313"/>
                    </a:lnTo>
                    <a:lnTo>
                      <a:pt x="234" y="315"/>
                    </a:lnTo>
                    <a:lnTo>
                      <a:pt x="232" y="315"/>
                    </a:lnTo>
                    <a:lnTo>
                      <a:pt x="232" y="317"/>
                    </a:lnTo>
                    <a:lnTo>
                      <a:pt x="234" y="317"/>
                    </a:lnTo>
                    <a:lnTo>
                      <a:pt x="232" y="317"/>
                    </a:lnTo>
                    <a:lnTo>
                      <a:pt x="232" y="319"/>
                    </a:lnTo>
                    <a:lnTo>
                      <a:pt x="234" y="319"/>
                    </a:lnTo>
                    <a:lnTo>
                      <a:pt x="232" y="319"/>
                    </a:lnTo>
                    <a:lnTo>
                      <a:pt x="234" y="319"/>
                    </a:lnTo>
                    <a:lnTo>
                      <a:pt x="234" y="321"/>
                    </a:lnTo>
                    <a:lnTo>
                      <a:pt x="232" y="321"/>
                    </a:lnTo>
                    <a:lnTo>
                      <a:pt x="234" y="321"/>
                    </a:lnTo>
                    <a:lnTo>
                      <a:pt x="234" y="323"/>
                    </a:lnTo>
                    <a:lnTo>
                      <a:pt x="232" y="323"/>
                    </a:lnTo>
                    <a:lnTo>
                      <a:pt x="232" y="325"/>
                    </a:lnTo>
                    <a:lnTo>
                      <a:pt x="232" y="327"/>
                    </a:lnTo>
                    <a:lnTo>
                      <a:pt x="230" y="327"/>
                    </a:lnTo>
                    <a:lnTo>
                      <a:pt x="230" y="329"/>
                    </a:lnTo>
                    <a:lnTo>
                      <a:pt x="232" y="329"/>
                    </a:lnTo>
                    <a:lnTo>
                      <a:pt x="232" y="330"/>
                    </a:lnTo>
                    <a:lnTo>
                      <a:pt x="232" y="332"/>
                    </a:lnTo>
                    <a:lnTo>
                      <a:pt x="232" y="334"/>
                    </a:lnTo>
                    <a:lnTo>
                      <a:pt x="230" y="334"/>
                    </a:lnTo>
                    <a:lnTo>
                      <a:pt x="230" y="336"/>
                    </a:lnTo>
                    <a:lnTo>
                      <a:pt x="228" y="336"/>
                    </a:lnTo>
                    <a:lnTo>
                      <a:pt x="228" y="338"/>
                    </a:lnTo>
                    <a:lnTo>
                      <a:pt x="228" y="340"/>
                    </a:lnTo>
                    <a:lnTo>
                      <a:pt x="227" y="340"/>
                    </a:lnTo>
                    <a:lnTo>
                      <a:pt x="228" y="340"/>
                    </a:lnTo>
                    <a:lnTo>
                      <a:pt x="228" y="342"/>
                    </a:lnTo>
                    <a:lnTo>
                      <a:pt x="230" y="342"/>
                    </a:lnTo>
                    <a:lnTo>
                      <a:pt x="230" y="344"/>
                    </a:lnTo>
                    <a:lnTo>
                      <a:pt x="228" y="344"/>
                    </a:lnTo>
                    <a:lnTo>
                      <a:pt x="230" y="344"/>
                    </a:lnTo>
                    <a:lnTo>
                      <a:pt x="230" y="346"/>
                    </a:lnTo>
                    <a:lnTo>
                      <a:pt x="232" y="346"/>
                    </a:lnTo>
                    <a:lnTo>
                      <a:pt x="232" y="348"/>
                    </a:lnTo>
                    <a:lnTo>
                      <a:pt x="234" y="348"/>
                    </a:lnTo>
                    <a:lnTo>
                      <a:pt x="234" y="350"/>
                    </a:lnTo>
                    <a:lnTo>
                      <a:pt x="234" y="352"/>
                    </a:lnTo>
                    <a:lnTo>
                      <a:pt x="234" y="354"/>
                    </a:lnTo>
                    <a:lnTo>
                      <a:pt x="236" y="354"/>
                    </a:lnTo>
                    <a:lnTo>
                      <a:pt x="236" y="355"/>
                    </a:lnTo>
                    <a:lnTo>
                      <a:pt x="236" y="357"/>
                    </a:lnTo>
                    <a:lnTo>
                      <a:pt x="238" y="357"/>
                    </a:lnTo>
                    <a:lnTo>
                      <a:pt x="240" y="357"/>
                    </a:lnTo>
                    <a:lnTo>
                      <a:pt x="240" y="359"/>
                    </a:lnTo>
                    <a:lnTo>
                      <a:pt x="240" y="361"/>
                    </a:lnTo>
                    <a:lnTo>
                      <a:pt x="242" y="361"/>
                    </a:lnTo>
                    <a:lnTo>
                      <a:pt x="242" y="363"/>
                    </a:lnTo>
                    <a:lnTo>
                      <a:pt x="242" y="361"/>
                    </a:lnTo>
                    <a:lnTo>
                      <a:pt x="242" y="363"/>
                    </a:lnTo>
                    <a:lnTo>
                      <a:pt x="244" y="363"/>
                    </a:lnTo>
                    <a:lnTo>
                      <a:pt x="244" y="365"/>
                    </a:lnTo>
                    <a:lnTo>
                      <a:pt x="246" y="365"/>
                    </a:lnTo>
                    <a:lnTo>
                      <a:pt x="248" y="365"/>
                    </a:lnTo>
                    <a:lnTo>
                      <a:pt x="248" y="367"/>
                    </a:lnTo>
                    <a:lnTo>
                      <a:pt x="248" y="369"/>
                    </a:lnTo>
                    <a:lnTo>
                      <a:pt x="248" y="371"/>
                    </a:lnTo>
                    <a:lnTo>
                      <a:pt x="250" y="371"/>
                    </a:lnTo>
                    <a:lnTo>
                      <a:pt x="250" y="373"/>
                    </a:lnTo>
                    <a:lnTo>
                      <a:pt x="248" y="373"/>
                    </a:lnTo>
                    <a:lnTo>
                      <a:pt x="250" y="373"/>
                    </a:lnTo>
                    <a:lnTo>
                      <a:pt x="250" y="375"/>
                    </a:lnTo>
                    <a:lnTo>
                      <a:pt x="250" y="373"/>
                    </a:lnTo>
                    <a:lnTo>
                      <a:pt x="250" y="375"/>
                    </a:lnTo>
                    <a:lnTo>
                      <a:pt x="250" y="377"/>
                    </a:lnTo>
                    <a:lnTo>
                      <a:pt x="251" y="377"/>
                    </a:lnTo>
                    <a:lnTo>
                      <a:pt x="253" y="377"/>
                    </a:lnTo>
                    <a:lnTo>
                      <a:pt x="255" y="377"/>
                    </a:lnTo>
                    <a:lnTo>
                      <a:pt x="253" y="377"/>
                    </a:lnTo>
                    <a:lnTo>
                      <a:pt x="255" y="377"/>
                    </a:lnTo>
                    <a:lnTo>
                      <a:pt x="257" y="377"/>
                    </a:lnTo>
                    <a:lnTo>
                      <a:pt x="259" y="377"/>
                    </a:lnTo>
                    <a:lnTo>
                      <a:pt x="259" y="379"/>
                    </a:lnTo>
                    <a:lnTo>
                      <a:pt x="261" y="379"/>
                    </a:lnTo>
                    <a:lnTo>
                      <a:pt x="263" y="379"/>
                    </a:lnTo>
                    <a:lnTo>
                      <a:pt x="263" y="380"/>
                    </a:lnTo>
                    <a:lnTo>
                      <a:pt x="263" y="382"/>
                    </a:lnTo>
                    <a:lnTo>
                      <a:pt x="265" y="382"/>
                    </a:lnTo>
                    <a:lnTo>
                      <a:pt x="265" y="384"/>
                    </a:lnTo>
                    <a:lnTo>
                      <a:pt x="267" y="384"/>
                    </a:lnTo>
                    <a:lnTo>
                      <a:pt x="267" y="386"/>
                    </a:lnTo>
                    <a:lnTo>
                      <a:pt x="269" y="386"/>
                    </a:lnTo>
                    <a:lnTo>
                      <a:pt x="269" y="388"/>
                    </a:lnTo>
                    <a:lnTo>
                      <a:pt x="271" y="388"/>
                    </a:lnTo>
                    <a:lnTo>
                      <a:pt x="271" y="390"/>
                    </a:lnTo>
                    <a:lnTo>
                      <a:pt x="271" y="392"/>
                    </a:lnTo>
                    <a:lnTo>
                      <a:pt x="273" y="392"/>
                    </a:lnTo>
                    <a:lnTo>
                      <a:pt x="273" y="394"/>
                    </a:lnTo>
                    <a:lnTo>
                      <a:pt x="273" y="396"/>
                    </a:lnTo>
                    <a:lnTo>
                      <a:pt x="274" y="396"/>
                    </a:lnTo>
                    <a:lnTo>
                      <a:pt x="274" y="398"/>
                    </a:lnTo>
                    <a:lnTo>
                      <a:pt x="276" y="398"/>
                    </a:lnTo>
                    <a:lnTo>
                      <a:pt x="274" y="398"/>
                    </a:lnTo>
                    <a:lnTo>
                      <a:pt x="274" y="400"/>
                    </a:lnTo>
                    <a:lnTo>
                      <a:pt x="276" y="400"/>
                    </a:lnTo>
                    <a:lnTo>
                      <a:pt x="276" y="402"/>
                    </a:lnTo>
                    <a:lnTo>
                      <a:pt x="276" y="403"/>
                    </a:lnTo>
                    <a:lnTo>
                      <a:pt x="278" y="403"/>
                    </a:lnTo>
                    <a:lnTo>
                      <a:pt x="278" y="405"/>
                    </a:lnTo>
                    <a:lnTo>
                      <a:pt x="278" y="403"/>
                    </a:lnTo>
                    <a:lnTo>
                      <a:pt x="278" y="405"/>
                    </a:lnTo>
                    <a:lnTo>
                      <a:pt x="278" y="403"/>
                    </a:lnTo>
                    <a:lnTo>
                      <a:pt x="280" y="403"/>
                    </a:lnTo>
                    <a:lnTo>
                      <a:pt x="280" y="405"/>
                    </a:lnTo>
                    <a:lnTo>
                      <a:pt x="282" y="405"/>
                    </a:lnTo>
                    <a:lnTo>
                      <a:pt x="282" y="407"/>
                    </a:lnTo>
                    <a:lnTo>
                      <a:pt x="282" y="409"/>
                    </a:lnTo>
                    <a:lnTo>
                      <a:pt x="284" y="409"/>
                    </a:lnTo>
                    <a:lnTo>
                      <a:pt x="286" y="409"/>
                    </a:lnTo>
                    <a:lnTo>
                      <a:pt x="286" y="411"/>
                    </a:lnTo>
                    <a:lnTo>
                      <a:pt x="288" y="411"/>
                    </a:lnTo>
                    <a:lnTo>
                      <a:pt x="288" y="409"/>
                    </a:lnTo>
                    <a:lnTo>
                      <a:pt x="288" y="411"/>
                    </a:lnTo>
                    <a:lnTo>
                      <a:pt x="290" y="411"/>
                    </a:lnTo>
                    <a:lnTo>
                      <a:pt x="288" y="411"/>
                    </a:lnTo>
                    <a:lnTo>
                      <a:pt x="290" y="411"/>
                    </a:lnTo>
                    <a:lnTo>
                      <a:pt x="288" y="411"/>
                    </a:lnTo>
                    <a:lnTo>
                      <a:pt x="288" y="413"/>
                    </a:lnTo>
                    <a:lnTo>
                      <a:pt x="290" y="413"/>
                    </a:lnTo>
                    <a:lnTo>
                      <a:pt x="292" y="413"/>
                    </a:lnTo>
                    <a:lnTo>
                      <a:pt x="292" y="415"/>
                    </a:lnTo>
                    <a:lnTo>
                      <a:pt x="292" y="417"/>
                    </a:lnTo>
                    <a:lnTo>
                      <a:pt x="294" y="417"/>
                    </a:lnTo>
                    <a:lnTo>
                      <a:pt x="294" y="419"/>
                    </a:lnTo>
                    <a:lnTo>
                      <a:pt x="294" y="421"/>
                    </a:lnTo>
                    <a:lnTo>
                      <a:pt x="294" y="423"/>
                    </a:lnTo>
                    <a:lnTo>
                      <a:pt x="296" y="423"/>
                    </a:lnTo>
                    <a:lnTo>
                      <a:pt x="296" y="425"/>
                    </a:lnTo>
                    <a:lnTo>
                      <a:pt x="296" y="427"/>
                    </a:lnTo>
                    <a:lnTo>
                      <a:pt x="294" y="427"/>
                    </a:lnTo>
                    <a:lnTo>
                      <a:pt x="294" y="428"/>
                    </a:lnTo>
                    <a:lnTo>
                      <a:pt x="294" y="430"/>
                    </a:lnTo>
                    <a:lnTo>
                      <a:pt x="292" y="430"/>
                    </a:lnTo>
                    <a:lnTo>
                      <a:pt x="294" y="430"/>
                    </a:lnTo>
                    <a:lnTo>
                      <a:pt x="292" y="430"/>
                    </a:lnTo>
                    <a:lnTo>
                      <a:pt x="294" y="432"/>
                    </a:lnTo>
                    <a:lnTo>
                      <a:pt x="294" y="434"/>
                    </a:lnTo>
                    <a:lnTo>
                      <a:pt x="296" y="432"/>
                    </a:lnTo>
                    <a:lnTo>
                      <a:pt x="296" y="434"/>
                    </a:lnTo>
                    <a:lnTo>
                      <a:pt x="296" y="436"/>
                    </a:lnTo>
                    <a:lnTo>
                      <a:pt x="296" y="434"/>
                    </a:lnTo>
                    <a:lnTo>
                      <a:pt x="298" y="434"/>
                    </a:lnTo>
                    <a:lnTo>
                      <a:pt x="298" y="436"/>
                    </a:lnTo>
                    <a:lnTo>
                      <a:pt x="296" y="436"/>
                    </a:lnTo>
                    <a:lnTo>
                      <a:pt x="298" y="436"/>
                    </a:lnTo>
                    <a:lnTo>
                      <a:pt x="296" y="436"/>
                    </a:lnTo>
                    <a:lnTo>
                      <a:pt x="298" y="436"/>
                    </a:lnTo>
                    <a:lnTo>
                      <a:pt x="298" y="438"/>
                    </a:lnTo>
                    <a:lnTo>
                      <a:pt x="299" y="438"/>
                    </a:lnTo>
                    <a:lnTo>
                      <a:pt x="298" y="438"/>
                    </a:lnTo>
                    <a:lnTo>
                      <a:pt x="299" y="438"/>
                    </a:lnTo>
                    <a:lnTo>
                      <a:pt x="299" y="440"/>
                    </a:lnTo>
                    <a:lnTo>
                      <a:pt x="299" y="442"/>
                    </a:lnTo>
                    <a:lnTo>
                      <a:pt x="301" y="442"/>
                    </a:lnTo>
                    <a:lnTo>
                      <a:pt x="299" y="442"/>
                    </a:lnTo>
                    <a:lnTo>
                      <a:pt x="299" y="444"/>
                    </a:lnTo>
                    <a:lnTo>
                      <a:pt x="299" y="442"/>
                    </a:lnTo>
                    <a:lnTo>
                      <a:pt x="299" y="444"/>
                    </a:lnTo>
                    <a:lnTo>
                      <a:pt x="299" y="446"/>
                    </a:lnTo>
                    <a:lnTo>
                      <a:pt x="301" y="446"/>
                    </a:lnTo>
                    <a:lnTo>
                      <a:pt x="299" y="446"/>
                    </a:lnTo>
                    <a:lnTo>
                      <a:pt x="299" y="448"/>
                    </a:lnTo>
                    <a:lnTo>
                      <a:pt x="301" y="448"/>
                    </a:lnTo>
                    <a:lnTo>
                      <a:pt x="301" y="450"/>
                    </a:lnTo>
                    <a:lnTo>
                      <a:pt x="299" y="450"/>
                    </a:lnTo>
                    <a:lnTo>
                      <a:pt x="301" y="450"/>
                    </a:lnTo>
                    <a:lnTo>
                      <a:pt x="301" y="451"/>
                    </a:lnTo>
                    <a:lnTo>
                      <a:pt x="301" y="453"/>
                    </a:lnTo>
                    <a:lnTo>
                      <a:pt x="301" y="451"/>
                    </a:lnTo>
                    <a:lnTo>
                      <a:pt x="301" y="453"/>
                    </a:lnTo>
                    <a:lnTo>
                      <a:pt x="301" y="455"/>
                    </a:lnTo>
                    <a:lnTo>
                      <a:pt x="301" y="453"/>
                    </a:lnTo>
                    <a:lnTo>
                      <a:pt x="301" y="455"/>
                    </a:lnTo>
                    <a:lnTo>
                      <a:pt x="301" y="457"/>
                    </a:lnTo>
                    <a:lnTo>
                      <a:pt x="303" y="457"/>
                    </a:lnTo>
                    <a:lnTo>
                      <a:pt x="303" y="459"/>
                    </a:lnTo>
                    <a:lnTo>
                      <a:pt x="305" y="459"/>
                    </a:lnTo>
                    <a:lnTo>
                      <a:pt x="305" y="461"/>
                    </a:lnTo>
                    <a:lnTo>
                      <a:pt x="307" y="461"/>
                    </a:lnTo>
                    <a:lnTo>
                      <a:pt x="307" y="463"/>
                    </a:lnTo>
                    <a:lnTo>
                      <a:pt x="307" y="465"/>
                    </a:lnTo>
                    <a:lnTo>
                      <a:pt x="307" y="467"/>
                    </a:lnTo>
                    <a:lnTo>
                      <a:pt x="307" y="465"/>
                    </a:lnTo>
                    <a:lnTo>
                      <a:pt x="309" y="465"/>
                    </a:lnTo>
                    <a:lnTo>
                      <a:pt x="309" y="467"/>
                    </a:lnTo>
                    <a:lnTo>
                      <a:pt x="307" y="467"/>
                    </a:lnTo>
                    <a:lnTo>
                      <a:pt x="309" y="467"/>
                    </a:lnTo>
                    <a:lnTo>
                      <a:pt x="309" y="469"/>
                    </a:lnTo>
                    <a:lnTo>
                      <a:pt x="307" y="469"/>
                    </a:lnTo>
                    <a:lnTo>
                      <a:pt x="307" y="471"/>
                    </a:lnTo>
                    <a:lnTo>
                      <a:pt x="305" y="471"/>
                    </a:lnTo>
                    <a:lnTo>
                      <a:pt x="305" y="473"/>
                    </a:lnTo>
                    <a:lnTo>
                      <a:pt x="303" y="473"/>
                    </a:lnTo>
                    <a:lnTo>
                      <a:pt x="301" y="471"/>
                    </a:lnTo>
                    <a:lnTo>
                      <a:pt x="301" y="469"/>
                    </a:lnTo>
                    <a:lnTo>
                      <a:pt x="303" y="469"/>
                    </a:lnTo>
                    <a:lnTo>
                      <a:pt x="303" y="467"/>
                    </a:lnTo>
                    <a:lnTo>
                      <a:pt x="301" y="467"/>
                    </a:lnTo>
                    <a:lnTo>
                      <a:pt x="301" y="469"/>
                    </a:lnTo>
                    <a:lnTo>
                      <a:pt x="299" y="469"/>
                    </a:lnTo>
                    <a:lnTo>
                      <a:pt x="298" y="469"/>
                    </a:lnTo>
                    <a:lnTo>
                      <a:pt x="296" y="469"/>
                    </a:lnTo>
                    <a:lnTo>
                      <a:pt x="294" y="471"/>
                    </a:lnTo>
                    <a:lnTo>
                      <a:pt x="292" y="471"/>
                    </a:lnTo>
                    <a:lnTo>
                      <a:pt x="290" y="473"/>
                    </a:lnTo>
                    <a:lnTo>
                      <a:pt x="288" y="473"/>
                    </a:lnTo>
                    <a:lnTo>
                      <a:pt x="286" y="473"/>
                    </a:lnTo>
                    <a:lnTo>
                      <a:pt x="284" y="473"/>
                    </a:lnTo>
                    <a:lnTo>
                      <a:pt x="282" y="473"/>
                    </a:lnTo>
                    <a:lnTo>
                      <a:pt x="280" y="473"/>
                    </a:lnTo>
                    <a:lnTo>
                      <a:pt x="278" y="473"/>
                    </a:lnTo>
                    <a:lnTo>
                      <a:pt x="276" y="473"/>
                    </a:lnTo>
                    <a:lnTo>
                      <a:pt x="276" y="475"/>
                    </a:lnTo>
                    <a:lnTo>
                      <a:pt x="274" y="475"/>
                    </a:lnTo>
                    <a:lnTo>
                      <a:pt x="273" y="475"/>
                    </a:lnTo>
                    <a:lnTo>
                      <a:pt x="273" y="473"/>
                    </a:lnTo>
                    <a:lnTo>
                      <a:pt x="271" y="473"/>
                    </a:lnTo>
                    <a:lnTo>
                      <a:pt x="269" y="473"/>
                    </a:lnTo>
                    <a:lnTo>
                      <a:pt x="267" y="473"/>
                    </a:lnTo>
                    <a:lnTo>
                      <a:pt x="265" y="473"/>
                    </a:lnTo>
                    <a:lnTo>
                      <a:pt x="265" y="471"/>
                    </a:lnTo>
                    <a:lnTo>
                      <a:pt x="263" y="471"/>
                    </a:lnTo>
                    <a:lnTo>
                      <a:pt x="265" y="469"/>
                    </a:lnTo>
                    <a:lnTo>
                      <a:pt x="263" y="469"/>
                    </a:lnTo>
                    <a:lnTo>
                      <a:pt x="263" y="471"/>
                    </a:lnTo>
                    <a:lnTo>
                      <a:pt x="261" y="471"/>
                    </a:lnTo>
                    <a:lnTo>
                      <a:pt x="261" y="473"/>
                    </a:lnTo>
                    <a:lnTo>
                      <a:pt x="259" y="473"/>
                    </a:lnTo>
                    <a:lnTo>
                      <a:pt x="257" y="473"/>
                    </a:lnTo>
                    <a:lnTo>
                      <a:pt x="255" y="473"/>
                    </a:lnTo>
                    <a:lnTo>
                      <a:pt x="255" y="471"/>
                    </a:lnTo>
                    <a:lnTo>
                      <a:pt x="253" y="471"/>
                    </a:lnTo>
                    <a:lnTo>
                      <a:pt x="253" y="469"/>
                    </a:lnTo>
                    <a:lnTo>
                      <a:pt x="251" y="469"/>
                    </a:lnTo>
                    <a:lnTo>
                      <a:pt x="250" y="469"/>
                    </a:lnTo>
                    <a:lnTo>
                      <a:pt x="248" y="469"/>
                    </a:lnTo>
                    <a:lnTo>
                      <a:pt x="246" y="469"/>
                    </a:lnTo>
                    <a:lnTo>
                      <a:pt x="244" y="469"/>
                    </a:lnTo>
                    <a:lnTo>
                      <a:pt x="242" y="469"/>
                    </a:lnTo>
                    <a:lnTo>
                      <a:pt x="240" y="469"/>
                    </a:lnTo>
                    <a:lnTo>
                      <a:pt x="240" y="471"/>
                    </a:lnTo>
                    <a:lnTo>
                      <a:pt x="238" y="471"/>
                    </a:lnTo>
                    <a:lnTo>
                      <a:pt x="238" y="473"/>
                    </a:lnTo>
                    <a:lnTo>
                      <a:pt x="236" y="473"/>
                    </a:lnTo>
                    <a:lnTo>
                      <a:pt x="236" y="475"/>
                    </a:lnTo>
                    <a:lnTo>
                      <a:pt x="234" y="475"/>
                    </a:lnTo>
                    <a:lnTo>
                      <a:pt x="234" y="476"/>
                    </a:lnTo>
                    <a:lnTo>
                      <a:pt x="232" y="476"/>
                    </a:lnTo>
                    <a:lnTo>
                      <a:pt x="230" y="476"/>
                    </a:lnTo>
                    <a:lnTo>
                      <a:pt x="230" y="478"/>
                    </a:lnTo>
                    <a:lnTo>
                      <a:pt x="228" y="478"/>
                    </a:lnTo>
                    <a:lnTo>
                      <a:pt x="228" y="480"/>
                    </a:lnTo>
                    <a:lnTo>
                      <a:pt x="228" y="482"/>
                    </a:lnTo>
                    <a:lnTo>
                      <a:pt x="227" y="482"/>
                    </a:lnTo>
                    <a:lnTo>
                      <a:pt x="225" y="482"/>
                    </a:lnTo>
                    <a:lnTo>
                      <a:pt x="225" y="484"/>
                    </a:lnTo>
                    <a:lnTo>
                      <a:pt x="225" y="486"/>
                    </a:lnTo>
                    <a:lnTo>
                      <a:pt x="223" y="488"/>
                    </a:lnTo>
                    <a:lnTo>
                      <a:pt x="221" y="488"/>
                    </a:lnTo>
                    <a:lnTo>
                      <a:pt x="221" y="490"/>
                    </a:lnTo>
                    <a:lnTo>
                      <a:pt x="219" y="490"/>
                    </a:lnTo>
                    <a:lnTo>
                      <a:pt x="219" y="492"/>
                    </a:lnTo>
                    <a:lnTo>
                      <a:pt x="217" y="492"/>
                    </a:lnTo>
                    <a:lnTo>
                      <a:pt x="217" y="494"/>
                    </a:lnTo>
                    <a:lnTo>
                      <a:pt x="215" y="494"/>
                    </a:lnTo>
                    <a:lnTo>
                      <a:pt x="213" y="494"/>
                    </a:lnTo>
                    <a:lnTo>
                      <a:pt x="213" y="496"/>
                    </a:lnTo>
                    <a:lnTo>
                      <a:pt x="215" y="496"/>
                    </a:lnTo>
                    <a:lnTo>
                      <a:pt x="217" y="496"/>
                    </a:lnTo>
                    <a:lnTo>
                      <a:pt x="217" y="498"/>
                    </a:lnTo>
                    <a:lnTo>
                      <a:pt x="219" y="498"/>
                    </a:lnTo>
                    <a:lnTo>
                      <a:pt x="219" y="499"/>
                    </a:lnTo>
                    <a:lnTo>
                      <a:pt x="219" y="498"/>
                    </a:lnTo>
                    <a:lnTo>
                      <a:pt x="221" y="498"/>
                    </a:lnTo>
                    <a:lnTo>
                      <a:pt x="221" y="499"/>
                    </a:lnTo>
                    <a:lnTo>
                      <a:pt x="223" y="499"/>
                    </a:lnTo>
                    <a:lnTo>
                      <a:pt x="225" y="499"/>
                    </a:lnTo>
                    <a:lnTo>
                      <a:pt x="225" y="501"/>
                    </a:lnTo>
                    <a:lnTo>
                      <a:pt x="227" y="501"/>
                    </a:lnTo>
                    <a:lnTo>
                      <a:pt x="227" y="503"/>
                    </a:lnTo>
                    <a:lnTo>
                      <a:pt x="228" y="503"/>
                    </a:lnTo>
                    <a:lnTo>
                      <a:pt x="228" y="505"/>
                    </a:lnTo>
                    <a:lnTo>
                      <a:pt x="230" y="505"/>
                    </a:lnTo>
                    <a:lnTo>
                      <a:pt x="232" y="505"/>
                    </a:lnTo>
                    <a:lnTo>
                      <a:pt x="232" y="507"/>
                    </a:lnTo>
                    <a:lnTo>
                      <a:pt x="232" y="509"/>
                    </a:lnTo>
                    <a:lnTo>
                      <a:pt x="234" y="509"/>
                    </a:lnTo>
                    <a:lnTo>
                      <a:pt x="234" y="511"/>
                    </a:lnTo>
                    <a:lnTo>
                      <a:pt x="236" y="511"/>
                    </a:lnTo>
                    <a:lnTo>
                      <a:pt x="236" y="513"/>
                    </a:lnTo>
                    <a:lnTo>
                      <a:pt x="238" y="513"/>
                    </a:lnTo>
                    <a:lnTo>
                      <a:pt x="240" y="513"/>
                    </a:lnTo>
                    <a:lnTo>
                      <a:pt x="242" y="513"/>
                    </a:lnTo>
                    <a:lnTo>
                      <a:pt x="242" y="515"/>
                    </a:lnTo>
                    <a:lnTo>
                      <a:pt x="244" y="515"/>
                    </a:lnTo>
                    <a:lnTo>
                      <a:pt x="244" y="517"/>
                    </a:lnTo>
                    <a:lnTo>
                      <a:pt x="246" y="517"/>
                    </a:lnTo>
                    <a:lnTo>
                      <a:pt x="248" y="517"/>
                    </a:lnTo>
                    <a:lnTo>
                      <a:pt x="248" y="519"/>
                    </a:lnTo>
                    <a:lnTo>
                      <a:pt x="248" y="521"/>
                    </a:lnTo>
                    <a:lnTo>
                      <a:pt x="248" y="519"/>
                    </a:lnTo>
                    <a:lnTo>
                      <a:pt x="250" y="519"/>
                    </a:lnTo>
                    <a:lnTo>
                      <a:pt x="250" y="521"/>
                    </a:lnTo>
                    <a:lnTo>
                      <a:pt x="251" y="521"/>
                    </a:lnTo>
                    <a:lnTo>
                      <a:pt x="253" y="521"/>
                    </a:lnTo>
                    <a:lnTo>
                      <a:pt x="251" y="521"/>
                    </a:lnTo>
                    <a:lnTo>
                      <a:pt x="251" y="523"/>
                    </a:lnTo>
                    <a:lnTo>
                      <a:pt x="251" y="521"/>
                    </a:lnTo>
                    <a:lnTo>
                      <a:pt x="251" y="523"/>
                    </a:lnTo>
                    <a:lnTo>
                      <a:pt x="250" y="523"/>
                    </a:lnTo>
                    <a:lnTo>
                      <a:pt x="251" y="523"/>
                    </a:lnTo>
                    <a:lnTo>
                      <a:pt x="251" y="524"/>
                    </a:lnTo>
                    <a:lnTo>
                      <a:pt x="251" y="526"/>
                    </a:lnTo>
                    <a:lnTo>
                      <a:pt x="251" y="528"/>
                    </a:lnTo>
                    <a:lnTo>
                      <a:pt x="251" y="530"/>
                    </a:lnTo>
                    <a:lnTo>
                      <a:pt x="251" y="532"/>
                    </a:lnTo>
                    <a:lnTo>
                      <a:pt x="251" y="534"/>
                    </a:lnTo>
                    <a:lnTo>
                      <a:pt x="251" y="536"/>
                    </a:lnTo>
                    <a:lnTo>
                      <a:pt x="251" y="538"/>
                    </a:lnTo>
                    <a:lnTo>
                      <a:pt x="253" y="538"/>
                    </a:lnTo>
                    <a:lnTo>
                      <a:pt x="253" y="540"/>
                    </a:lnTo>
                    <a:lnTo>
                      <a:pt x="253" y="542"/>
                    </a:lnTo>
                    <a:lnTo>
                      <a:pt x="253" y="544"/>
                    </a:lnTo>
                    <a:lnTo>
                      <a:pt x="255" y="544"/>
                    </a:lnTo>
                    <a:lnTo>
                      <a:pt x="255" y="546"/>
                    </a:lnTo>
                    <a:lnTo>
                      <a:pt x="257" y="546"/>
                    </a:lnTo>
                    <a:lnTo>
                      <a:pt x="259" y="546"/>
                    </a:lnTo>
                    <a:lnTo>
                      <a:pt x="261" y="546"/>
                    </a:lnTo>
                    <a:lnTo>
                      <a:pt x="263" y="546"/>
                    </a:lnTo>
                    <a:lnTo>
                      <a:pt x="263" y="547"/>
                    </a:lnTo>
                    <a:lnTo>
                      <a:pt x="265" y="547"/>
                    </a:lnTo>
                    <a:lnTo>
                      <a:pt x="265" y="549"/>
                    </a:lnTo>
                    <a:lnTo>
                      <a:pt x="265" y="551"/>
                    </a:lnTo>
                    <a:lnTo>
                      <a:pt x="265" y="553"/>
                    </a:lnTo>
                    <a:lnTo>
                      <a:pt x="265" y="555"/>
                    </a:lnTo>
                    <a:lnTo>
                      <a:pt x="265" y="557"/>
                    </a:lnTo>
                    <a:lnTo>
                      <a:pt x="263" y="557"/>
                    </a:lnTo>
                    <a:lnTo>
                      <a:pt x="263" y="559"/>
                    </a:lnTo>
                    <a:lnTo>
                      <a:pt x="263" y="561"/>
                    </a:lnTo>
                    <a:lnTo>
                      <a:pt x="263" y="563"/>
                    </a:lnTo>
                    <a:lnTo>
                      <a:pt x="263" y="565"/>
                    </a:lnTo>
                    <a:lnTo>
                      <a:pt x="261" y="565"/>
                    </a:lnTo>
                    <a:lnTo>
                      <a:pt x="261" y="567"/>
                    </a:lnTo>
                    <a:lnTo>
                      <a:pt x="259" y="567"/>
                    </a:lnTo>
                    <a:lnTo>
                      <a:pt x="259" y="569"/>
                    </a:lnTo>
                    <a:lnTo>
                      <a:pt x="259" y="571"/>
                    </a:lnTo>
                    <a:lnTo>
                      <a:pt x="261" y="571"/>
                    </a:lnTo>
                    <a:lnTo>
                      <a:pt x="263" y="571"/>
                    </a:lnTo>
                    <a:lnTo>
                      <a:pt x="263" y="572"/>
                    </a:lnTo>
                    <a:lnTo>
                      <a:pt x="263" y="574"/>
                    </a:lnTo>
                    <a:lnTo>
                      <a:pt x="261" y="574"/>
                    </a:lnTo>
                    <a:lnTo>
                      <a:pt x="261" y="576"/>
                    </a:lnTo>
                    <a:lnTo>
                      <a:pt x="263" y="576"/>
                    </a:lnTo>
                    <a:lnTo>
                      <a:pt x="265" y="576"/>
                    </a:lnTo>
                    <a:lnTo>
                      <a:pt x="267" y="576"/>
                    </a:lnTo>
                    <a:lnTo>
                      <a:pt x="267" y="578"/>
                    </a:lnTo>
                    <a:lnTo>
                      <a:pt x="269" y="578"/>
                    </a:lnTo>
                    <a:lnTo>
                      <a:pt x="271" y="578"/>
                    </a:lnTo>
                    <a:lnTo>
                      <a:pt x="273" y="578"/>
                    </a:lnTo>
                    <a:lnTo>
                      <a:pt x="274" y="578"/>
                    </a:lnTo>
                    <a:lnTo>
                      <a:pt x="276" y="578"/>
                    </a:lnTo>
                    <a:lnTo>
                      <a:pt x="278" y="578"/>
                    </a:lnTo>
                    <a:lnTo>
                      <a:pt x="278" y="580"/>
                    </a:lnTo>
                    <a:lnTo>
                      <a:pt x="280" y="580"/>
                    </a:lnTo>
                    <a:lnTo>
                      <a:pt x="280" y="578"/>
                    </a:lnTo>
                    <a:lnTo>
                      <a:pt x="280" y="576"/>
                    </a:lnTo>
                    <a:lnTo>
                      <a:pt x="282" y="576"/>
                    </a:lnTo>
                    <a:lnTo>
                      <a:pt x="284" y="576"/>
                    </a:lnTo>
                    <a:lnTo>
                      <a:pt x="284" y="578"/>
                    </a:lnTo>
                    <a:lnTo>
                      <a:pt x="286" y="578"/>
                    </a:lnTo>
                    <a:lnTo>
                      <a:pt x="286" y="580"/>
                    </a:lnTo>
                    <a:lnTo>
                      <a:pt x="286" y="582"/>
                    </a:lnTo>
                    <a:lnTo>
                      <a:pt x="286" y="584"/>
                    </a:lnTo>
                    <a:lnTo>
                      <a:pt x="286" y="586"/>
                    </a:lnTo>
                    <a:lnTo>
                      <a:pt x="286" y="588"/>
                    </a:lnTo>
                    <a:lnTo>
                      <a:pt x="284" y="588"/>
                    </a:lnTo>
                    <a:lnTo>
                      <a:pt x="284" y="590"/>
                    </a:lnTo>
                    <a:lnTo>
                      <a:pt x="284" y="592"/>
                    </a:lnTo>
                    <a:lnTo>
                      <a:pt x="286" y="592"/>
                    </a:lnTo>
                    <a:lnTo>
                      <a:pt x="286" y="594"/>
                    </a:lnTo>
                    <a:lnTo>
                      <a:pt x="286" y="595"/>
                    </a:lnTo>
                    <a:lnTo>
                      <a:pt x="288" y="597"/>
                    </a:lnTo>
                    <a:lnTo>
                      <a:pt x="290" y="599"/>
                    </a:lnTo>
                    <a:lnTo>
                      <a:pt x="292" y="599"/>
                    </a:lnTo>
                    <a:lnTo>
                      <a:pt x="294" y="601"/>
                    </a:lnTo>
                    <a:lnTo>
                      <a:pt x="296" y="603"/>
                    </a:lnTo>
                    <a:lnTo>
                      <a:pt x="298" y="603"/>
                    </a:lnTo>
                    <a:lnTo>
                      <a:pt x="298" y="605"/>
                    </a:lnTo>
                    <a:lnTo>
                      <a:pt x="299" y="605"/>
                    </a:lnTo>
                    <a:lnTo>
                      <a:pt x="299" y="607"/>
                    </a:lnTo>
                    <a:lnTo>
                      <a:pt x="301" y="607"/>
                    </a:lnTo>
                    <a:lnTo>
                      <a:pt x="303" y="607"/>
                    </a:lnTo>
                    <a:lnTo>
                      <a:pt x="303" y="609"/>
                    </a:lnTo>
                    <a:lnTo>
                      <a:pt x="303" y="611"/>
                    </a:lnTo>
                    <a:lnTo>
                      <a:pt x="303" y="613"/>
                    </a:lnTo>
                    <a:lnTo>
                      <a:pt x="305" y="613"/>
                    </a:lnTo>
                    <a:lnTo>
                      <a:pt x="305" y="615"/>
                    </a:lnTo>
                    <a:lnTo>
                      <a:pt x="303" y="615"/>
                    </a:lnTo>
                    <a:lnTo>
                      <a:pt x="303" y="613"/>
                    </a:lnTo>
                    <a:lnTo>
                      <a:pt x="301" y="613"/>
                    </a:lnTo>
                    <a:lnTo>
                      <a:pt x="301" y="615"/>
                    </a:lnTo>
                    <a:lnTo>
                      <a:pt x="303" y="615"/>
                    </a:lnTo>
                    <a:lnTo>
                      <a:pt x="303" y="617"/>
                    </a:lnTo>
                    <a:lnTo>
                      <a:pt x="301" y="617"/>
                    </a:lnTo>
                    <a:lnTo>
                      <a:pt x="299" y="617"/>
                    </a:lnTo>
                    <a:lnTo>
                      <a:pt x="301" y="617"/>
                    </a:lnTo>
                    <a:lnTo>
                      <a:pt x="301" y="619"/>
                    </a:lnTo>
                    <a:lnTo>
                      <a:pt x="299" y="619"/>
                    </a:lnTo>
                    <a:lnTo>
                      <a:pt x="298" y="619"/>
                    </a:lnTo>
                    <a:lnTo>
                      <a:pt x="298" y="620"/>
                    </a:lnTo>
                    <a:lnTo>
                      <a:pt x="296" y="620"/>
                    </a:lnTo>
                    <a:lnTo>
                      <a:pt x="298" y="620"/>
                    </a:lnTo>
                    <a:lnTo>
                      <a:pt x="296" y="620"/>
                    </a:lnTo>
                    <a:lnTo>
                      <a:pt x="298" y="622"/>
                    </a:lnTo>
                    <a:lnTo>
                      <a:pt x="298" y="624"/>
                    </a:lnTo>
                    <a:lnTo>
                      <a:pt x="296" y="624"/>
                    </a:lnTo>
                    <a:lnTo>
                      <a:pt x="296" y="626"/>
                    </a:lnTo>
                    <a:lnTo>
                      <a:pt x="298" y="626"/>
                    </a:lnTo>
                    <a:lnTo>
                      <a:pt x="296" y="626"/>
                    </a:lnTo>
                    <a:lnTo>
                      <a:pt x="296" y="628"/>
                    </a:lnTo>
                    <a:lnTo>
                      <a:pt x="296" y="630"/>
                    </a:lnTo>
                    <a:lnTo>
                      <a:pt x="294" y="630"/>
                    </a:lnTo>
                    <a:lnTo>
                      <a:pt x="296" y="630"/>
                    </a:lnTo>
                    <a:lnTo>
                      <a:pt x="296" y="632"/>
                    </a:lnTo>
                    <a:lnTo>
                      <a:pt x="294" y="632"/>
                    </a:lnTo>
                    <a:lnTo>
                      <a:pt x="294" y="634"/>
                    </a:lnTo>
                    <a:lnTo>
                      <a:pt x="294" y="636"/>
                    </a:lnTo>
                    <a:lnTo>
                      <a:pt x="292" y="636"/>
                    </a:lnTo>
                    <a:lnTo>
                      <a:pt x="290" y="636"/>
                    </a:lnTo>
                    <a:lnTo>
                      <a:pt x="290" y="638"/>
                    </a:lnTo>
                    <a:lnTo>
                      <a:pt x="292" y="638"/>
                    </a:lnTo>
                    <a:lnTo>
                      <a:pt x="290" y="638"/>
                    </a:lnTo>
                    <a:lnTo>
                      <a:pt x="290" y="640"/>
                    </a:lnTo>
                    <a:lnTo>
                      <a:pt x="290" y="642"/>
                    </a:lnTo>
                    <a:lnTo>
                      <a:pt x="290" y="643"/>
                    </a:lnTo>
                    <a:lnTo>
                      <a:pt x="288" y="643"/>
                    </a:lnTo>
                    <a:lnTo>
                      <a:pt x="288" y="645"/>
                    </a:lnTo>
                    <a:lnTo>
                      <a:pt x="288" y="647"/>
                    </a:lnTo>
                    <a:lnTo>
                      <a:pt x="286" y="647"/>
                    </a:lnTo>
                    <a:lnTo>
                      <a:pt x="286" y="649"/>
                    </a:lnTo>
                    <a:lnTo>
                      <a:pt x="284" y="649"/>
                    </a:lnTo>
                    <a:lnTo>
                      <a:pt x="284" y="647"/>
                    </a:lnTo>
                    <a:lnTo>
                      <a:pt x="286" y="645"/>
                    </a:lnTo>
                    <a:lnTo>
                      <a:pt x="286" y="643"/>
                    </a:lnTo>
                    <a:lnTo>
                      <a:pt x="286" y="642"/>
                    </a:lnTo>
                    <a:lnTo>
                      <a:pt x="284" y="640"/>
                    </a:lnTo>
                    <a:lnTo>
                      <a:pt x="284" y="638"/>
                    </a:lnTo>
                    <a:lnTo>
                      <a:pt x="282" y="636"/>
                    </a:lnTo>
                    <a:lnTo>
                      <a:pt x="282" y="634"/>
                    </a:lnTo>
                    <a:lnTo>
                      <a:pt x="282" y="632"/>
                    </a:lnTo>
                    <a:lnTo>
                      <a:pt x="280" y="632"/>
                    </a:lnTo>
                    <a:lnTo>
                      <a:pt x="278" y="632"/>
                    </a:lnTo>
                    <a:lnTo>
                      <a:pt x="278" y="630"/>
                    </a:lnTo>
                    <a:lnTo>
                      <a:pt x="276" y="630"/>
                    </a:lnTo>
                    <a:lnTo>
                      <a:pt x="276" y="632"/>
                    </a:lnTo>
                    <a:lnTo>
                      <a:pt x="274" y="632"/>
                    </a:lnTo>
                    <a:lnTo>
                      <a:pt x="273" y="632"/>
                    </a:lnTo>
                    <a:lnTo>
                      <a:pt x="271" y="632"/>
                    </a:lnTo>
                    <a:lnTo>
                      <a:pt x="269" y="632"/>
                    </a:lnTo>
                    <a:lnTo>
                      <a:pt x="269" y="630"/>
                    </a:lnTo>
                    <a:lnTo>
                      <a:pt x="267" y="630"/>
                    </a:lnTo>
                    <a:lnTo>
                      <a:pt x="265" y="628"/>
                    </a:lnTo>
                    <a:lnTo>
                      <a:pt x="263" y="628"/>
                    </a:lnTo>
                    <a:lnTo>
                      <a:pt x="261" y="628"/>
                    </a:lnTo>
                    <a:lnTo>
                      <a:pt x="259" y="628"/>
                    </a:lnTo>
                    <a:lnTo>
                      <a:pt x="259" y="630"/>
                    </a:lnTo>
                    <a:lnTo>
                      <a:pt x="257" y="630"/>
                    </a:lnTo>
                    <a:lnTo>
                      <a:pt x="255" y="630"/>
                    </a:lnTo>
                    <a:lnTo>
                      <a:pt x="255" y="628"/>
                    </a:lnTo>
                    <a:lnTo>
                      <a:pt x="253" y="628"/>
                    </a:lnTo>
                    <a:lnTo>
                      <a:pt x="253" y="626"/>
                    </a:lnTo>
                    <a:lnTo>
                      <a:pt x="251" y="626"/>
                    </a:lnTo>
                    <a:lnTo>
                      <a:pt x="251" y="628"/>
                    </a:lnTo>
                    <a:lnTo>
                      <a:pt x="250" y="628"/>
                    </a:lnTo>
                    <a:lnTo>
                      <a:pt x="250" y="626"/>
                    </a:lnTo>
                    <a:lnTo>
                      <a:pt x="250" y="624"/>
                    </a:lnTo>
                    <a:lnTo>
                      <a:pt x="251" y="622"/>
                    </a:lnTo>
                    <a:lnTo>
                      <a:pt x="253" y="624"/>
                    </a:lnTo>
                    <a:lnTo>
                      <a:pt x="255" y="624"/>
                    </a:lnTo>
                    <a:lnTo>
                      <a:pt x="255" y="622"/>
                    </a:lnTo>
                    <a:lnTo>
                      <a:pt x="253" y="622"/>
                    </a:lnTo>
                    <a:lnTo>
                      <a:pt x="251" y="622"/>
                    </a:lnTo>
                    <a:lnTo>
                      <a:pt x="251" y="620"/>
                    </a:lnTo>
                    <a:lnTo>
                      <a:pt x="250" y="620"/>
                    </a:lnTo>
                    <a:lnTo>
                      <a:pt x="250" y="619"/>
                    </a:lnTo>
                    <a:lnTo>
                      <a:pt x="248" y="619"/>
                    </a:lnTo>
                    <a:lnTo>
                      <a:pt x="246" y="619"/>
                    </a:lnTo>
                    <a:lnTo>
                      <a:pt x="244" y="619"/>
                    </a:lnTo>
                    <a:lnTo>
                      <a:pt x="242" y="619"/>
                    </a:lnTo>
                    <a:lnTo>
                      <a:pt x="242" y="617"/>
                    </a:lnTo>
                    <a:lnTo>
                      <a:pt x="242" y="615"/>
                    </a:lnTo>
                    <a:lnTo>
                      <a:pt x="240" y="615"/>
                    </a:lnTo>
                    <a:lnTo>
                      <a:pt x="238" y="617"/>
                    </a:lnTo>
                    <a:lnTo>
                      <a:pt x="238" y="619"/>
                    </a:lnTo>
                    <a:lnTo>
                      <a:pt x="236" y="620"/>
                    </a:lnTo>
                    <a:lnTo>
                      <a:pt x="234" y="620"/>
                    </a:lnTo>
                    <a:lnTo>
                      <a:pt x="232" y="620"/>
                    </a:lnTo>
                    <a:lnTo>
                      <a:pt x="230" y="619"/>
                    </a:lnTo>
                    <a:lnTo>
                      <a:pt x="228" y="620"/>
                    </a:lnTo>
                    <a:lnTo>
                      <a:pt x="227" y="622"/>
                    </a:lnTo>
                    <a:lnTo>
                      <a:pt x="225" y="622"/>
                    </a:lnTo>
                    <a:lnTo>
                      <a:pt x="225" y="620"/>
                    </a:lnTo>
                    <a:lnTo>
                      <a:pt x="223" y="620"/>
                    </a:lnTo>
                    <a:lnTo>
                      <a:pt x="223" y="619"/>
                    </a:lnTo>
                    <a:lnTo>
                      <a:pt x="221" y="617"/>
                    </a:lnTo>
                    <a:lnTo>
                      <a:pt x="221" y="615"/>
                    </a:lnTo>
                    <a:lnTo>
                      <a:pt x="219" y="615"/>
                    </a:lnTo>
                    <a:lnTo>
                      <a:pt x="219" y="617"/>
                    </a:lnTo>
                    <a:lnTo>
                      <a:pt x="217" y="619"/>
                    </a:lnTo>
                    <a:lnTo>
                      <a:pt x="215" y="619"/>
                    </a:lnTo>
                    <a:lnTo>
                      <a:pt x="213" y="619"/>
                    </a:lnTo>
                    <a:lnTo>
                      <a:pt x="213" y="617"/>
                    </a:lnTo>
                    <a:lnTo>
                      <a:pt x="213" y="615"/>
                    </a:lnTo>
                    <a:lnTo>
                      <a:pt x="215" y="615"/>
                    </a:lnTo>
                    <a:lnTo>
                      <a:pt x="217" y="615"/>
                    </a:lnTo>
                    <a:lnTo>
                      <a:pt x="219" y="615"/>
                    </a:lnTo>
                    <a:lnTo>
                      <a:pt x="219" y="613"/>
                    </a:lnTo>
                    <a:lnTo>
                      <a:pt x="217" y="613"/>
                    </a:lnTo>
                    <a:lnTo>
                      <a:pt x="217" y="611"/>
                    </a:lnTo>
                    <a:lnTo>
                      <a:pt x="215" y="611"/>
                    </a:lnTo>
                    <a:lnTo>
                      <a:pt x="215" y="609"/>
                    </a:lnTo>
                    <a:lnTo>
                      <a:pt x="213" y="609"/>
                    </a:lnTo>
                    <a:lnTo>
                      <a:pt x="213" y="611"/>
                    </a:lnTo>
                    <a:lnTo>
                      <a:pt x="211" y="611"/>
                    </a:lnTo>
                    <a:lnTo>
                      <a:pt x="209" y="611"/>
                    </a:lnTo>
                    <a:lnTo>
                      <a:pt x="209" y="609"/>
                    </a:lnTo>
                    <a:lnTo>
                      <a:pt x="209" y="607"/>
                    </a:lnTo>
                    <a:lnTo>
                      <a:pt x="207" y="607"/>
                    </a:lnTo>
                    <a:lnTo>
                      <a:pt x="205" y="607"/>
                    </a:lnTo>
                    <a:lnTo>
                      <a:pt x="203" y="607"/>
                    </a:lnTo>
                    <a:lnTo>
                      <a:pt x="203" y="605"/>
                    </a:lnTo>
                    <a:lnTo>
                      <a:pt x="203" y="603"/>
                    </a:lnTo>
                    <a:lnTo>
                      <a:pt x="203" y="601"/>
                    </a:lnTo>
                    <a:lnTo>
                      <a:pt x="202" y="601"/>
                    </a:lnTo>
                    <a:lnTo>
                      <a:pt x="200" y="601"/>
                    </a:lnTo>
                    <a:lnTo>
                      <a:pt x="198" y="601"/>
                    </a:lnTo>
                    <a:lnTo>
                      <a:pt x="198" y="599"/>
                    </a:lnTo>
                    <a:lnTo>
                      <a:pt x="196" y="599"/>
                    </a:lnTo>
                    <a:lnTo>
                      <a:pt x="196" y="597"/>
                    </a:lnTo>
                    <a:lnTo>
                      <a:pt x="196" y="595"/>
                    </a:lnTo>
                    <a:lnTo>
                      <a:pt x="194" y="595"/>
                    </a:lnTo>
                    <a:lnTo>
                      <a:pt x="192" y="595"/>
                    </a:lnTo>
                    <a:lnTo>
                      <a:pt x="192" y="594"/>
                    </a:lnTo>
                    <a:lnTo>
                      <a:pt x="190" y="594"/>
                    </a:lnTo>
                    <a:lnTo>
                      <a:pt x="190" y="592"/>
                    </a:lnTo>
                    <a:lnTo>
                      <a:pt x="192" y="592"/>
                    </a:lnTo>
                    <a:lnTo>
                      <a:pt x="192" y="590"/>
                    </a:lnTo>
                    <a:lnTo>
                      <a:pt x="190" y="590"/>
                    </a:lnTo>
                    <a:lnTo>
                      <a:pt x="190" y="588"/>
                    </a:lnTo>
                    <a:lnTo>
                      <a:pt x="188" y="588"/>
                    </a:lnTo>
                    <a:lnTo>
                      <a:pt x="186" y="586"/>
                    </a:lnTo>
                    <a:lnTo>
                      <a:pt x="186" y="584"/>
                    </a:lnTo>
                    <a:lnTo>
                      <a:pt x="184" y="582"/>
                    </a:lnTo>
                    <a:lnTo>
                      <a:pt x="182" y="582"/>
                    </a:lnTo>
                    <a:lnTo>
                      <a:pt x="180" y="582"/>
                    </a:lnTo>
                    <a:lnTo>
                      <a:pt x="179" y="582"/>
                    </a:lnTo>
                    <a:lnTo>
                      <a:pt x="177" y="582"/>
                    </a:lnTo>
                    <a:lnTo>
                      <a:pt x="177" y="584"/>
                    </a:lnTo>
                    <a:lnTo>
                      <a:pt x="175" y="584"/>
                    </a:lnTo>
                    <a:lnTo>
                      <a:pt x="173" y="584"/>
                    </a:lnTo>
                    <a:lnTo>
                      <a:pt x="171" y="584"/>
                    </a:lnTo>
                    <a:lnTo>
                      <a:pt x="171" y="582"/>
                    </a:lnTo>
                    <a:lnTo>
                      <a:pt x="171" y="580"/>
                    </a:lnTo>
                    <a:lnTo>
                      <a:pt x="171" y="578"/>
                    </a:lnTo>
                    <a:lnTo>
                      <a:pt x="173" y="578"/>
                    </a:lnTo>
                    <a:lnTo>
                      <a:pt x="173" y="576"/>
                    </a:lnTo>
                    <a:lnTo>
                      <a:pt x="173" y="574"/>
                    </a:lnTo>
                    <a:lnTo>
                      <a:pt x="173" y="572"/>
                    </a:lnTo>
                    <a:lnTo>
                      <a:pt x="171" y="572"/>
                    </a:lnTo>
                    <a:lnTo>
                      <a:pt x="169" y="571"/>
                    </a:lnTo>
                    <a:lnTo>
                      <a:pt x="167" y="571"/>
                    </a:lnTo>
                    <a:lnTo>
                      <a:pt x="165" y="569"/>
                    </a:lnTo>
                    <a:lnTo>
                      <a:pt x="163" y="569"/>
                    </a:lnTo>
                    <a:lnTo>
                      <a:pt x="161" y="567"/>
                    </a:lnTo>
                    <a:lnTo>
                      <a:pt x="161" y="565"/>
                    </a:lnTo>
                    <a:lnTo>
                      <a:pt x="159" y="565"/>
                    </a:lnTo>
                    <a:lnTo>
                      <a:pt x="157" y="565"/>
                    </a:lnTo>
                    <a:lnTo>
                      <a:pt x="155" y="565"/>
                    </a:lnTo>
                    <a:lnTo>
                      <a:pt x="154" y="565"/>
                    </a:lnTo>
                    <a:lnTo>
                      <a:pt x="154" y="567"/>
                    </a:lnTo>
                    <a:lnTo>
                      <a:pt x="152" y="567"/>
                    </a:lnTo>
                    <a:lnTo>
                      <a:pt x="150" y="567"/>
                    </a:lnTo>
                    <a:lnTo>
                      <a:pt x="150" y="569"/>
                    </a:lnTo>
                    <a:lnTo>
                      <a:pt x="148" y="569"/>
                    </a:lnTo>
                    <a:lnTo>
                      <a:pt x="146" y="569"/>
                    </a:lnTo>
                    <a:lnTo>
                      <a:pt x="144" y="569"/>
                    </a:lnTo>
                    <a:lnTo>
                      <a:pt x="142" y="569"/>
                    </a:lnTo>
                    <a:lnTo>
                      <a:pt x="142" y="567"/>
                    </a:lnTo>
                    <a:lnTo>
                      <a:pt x="140" y="565"/>
                    </a:lnTo>
                    <a:lnTo>
                      <a:pt x="140" y="563"/>
                    </a:lnTo>
                    <a:lnTo>
                      <a:pt x="138" y="563"/>
                    </a:lnTo>
                    <a:lnTo>
                      <a:pt x="138" y="561"/>
                    </a:lnTo>
                    <a:lnTo>
                      <a:pt x="138" y="559"/>
                    </a:lnTo>
                    <a:lnTo>
                      <a:pt x="136" y="557"/>
                    </a:lnTo>
                    <a:lnTo>
                      <a:pt x="136" y="555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2" y="555"/>
                    </a:lnTo>
                    <a:lnTo>
                      <a:pt x="131" y="555"/>
                    </a:lnTo>
                    <a:lnTo>
                      <a:pt x="129" y="555"/>
                    </a:lnTo>
                    <a:lnTo>
                      <a:pt x="127" y="555"/>
                    </a:lnTo>
                    <a:lnTo>
                      <a:pt x="125" y="555"/>
                    </a:lnTo>
                    <a:lnTo>
                      <a:pt x="125" y="557"/>
                    </a:lnTo>
                    <a:lnTo>
                      <a:pt x="123" y="557"/>
                    </a:lnTo>
                    <a:lnTo>
                      <a:pt x="123" y="559"/>
                    </a:lnTo>
                    <a:lnTo>
                      <a:pt x="121" y="561"/>
                    </a:lnTo>
                    <a:lnTo>
                      <a:pt x="119" y="561"/>
                    </a:lnTo>
                    <a:lnTo>
                      <a:pt x="119" y="563"/>
                    </a:lnTo>
                    <a:lnTo>
                      <a:pt x="117" y="563"/>
                    </a:lnTo>
                    <a:lnTo>
                      <a:pt x="115" y="563"/>
                    </a:lnTo>
                    <a:lnTo>
                      <a:pt x="115" y="565"/>
                    </a:lnTo>
                    <a:lnTo>
                      <a:pt x="113" y="565"/>
                    </a:lnTo>
                    <a:lnTo>
                      <a:pt x="113" y="563"/>
                    </a:lnTo>
                    <a:lnTo>
                      <a:pt x="111" y="563"/>
                    </a:lnTo>
                    <a:lnTo>
                      <a:pt x="109" y="563"/>
                    </a:lnTo>
                    <a:lnTo>
                      <a:pt x="109" y="561"/>
                    </a:lnTo>
                    <a:lnTo>
                      <a:pt x="109" y="559"/>
                    </a:lnTo>
                    <a:lnTo>
                      <a:pt x="109" y="557"/>
                    </a:lnTo>
                    <a:lnTo>
                      <a:pt x="107" y="555"/>
                    </a:lnTo>
                    <a:lnTo>
                      <a:pt x="106" y="555"/>
                    </a:lnTo>
                    <a:lnTo>
                      <a:pt x="106" y="553"/>
                    </a:lnTo>
                    <a:lnTo>
                      <a:pt x="104" y="551"/>
                    </a:lnTo>
                    <a:lnTo>
                      <a:pt x="104" y="549"/>
                    </a:lnTo>
                    <a:lnTo>
                      <a:pt x="102" y="549"/>
                    </a:lnTo>
                    <a:lnTo>
                      <a:pt x="102" y="547"/>
                    </a:lnTo>
                    <a:lnTo>
                      <a:pt x="102" y="546"/>
                    </a:lnTo>
                    <a:lnTo>
                      <a:pt x="100" y="544"/>
                    </a:lnTo>
                    <a:lnTo>
                      <a:pt x="100" y="542"/>
                    </a:lnTo>
                    <a:lnTo>
                      <a:pt x="98" y="542"/>
                    </a:lnTo>
                    <a:lnTo>
                      <a:pt x="96" y="542"/>
                    </a:lnTo>
                    <a:lnTo>
                      <a:pt x="96" y="540"/>
                    </a:lnTo>
                    <a:lnTo>
                      <a:pt x="94" y="540"/>
                    </a:lnTo>
                    <a:lnTo>
                      <a:pt x="92" y="540"/>
                    </a:lnTo>
                    <a:lnTo>
                      <a:pt x="92" y="538"/>
                    </a:lnTo>
                    <a:lnTo>
                      <a:pt x="90" y="538"/>
                    </a:lnTo>
                    <a:lnTo>
                      <a:pt x="88" y="538"/>
                    </a:lnTo>
                    <a:lnTo>
                      <a:pt x="88" y="536"/>
                    </a:lnTo>
                    <a:lnTo>
                      <a:pt x="88" y="534"/>
                    </a:lnTo>
                    <a:lnTo>
                      <a:pt x="88" y="532"/>
                    </a:lnTo>
                    <a:lnTo>
                      <a:pt x="88" y="530"/>
                    </a:lnTo>
                    <a:lnTo>
                      <a:pt x="86" y="528"/>
                    </a:lnTo>
                    <a:lnTo>
                      <a:pt x="86" y="526"/>
                    </a:lnTo>
                    <a:lnTo>
                      <a:pt x="84" y="526"/>
                    </a:lnTo>
                    <a:lnTo>
                      <a:pt x="83" y="526"/>
                    </a:lnTo>
                    <a:lnTo>
                      <a:pt x="83" y="524"/>
                    </a:lnTo>
                    <a:lnTo>
                      <a:pt x="81" y="524"/>
                    </a:lnTo>
                    <a:lnTo>
                      <a:pt x="79" y="524"/>
                    </a:lnTo>
                    <a:lnTo>
                      <a:pt x="77" y="524"/>
                    </a:lnTo>
                    <a:lnTo>
                      <a:pt x="75" y="524"/>
                    </a:lnTo>
                    <a:lnTo>
                      <a:pt x="75" y="523"/>
                    </a:lnTo>
                    <a:lnTo>
                      <a:pt x="75" y="521"/>
                    </a:lnTo>
                    <a:lnTo>
                      <a:pt x="73" y="521"/>
                    </a:lnTo>
                    <a:lnTo>
                      <a:pt x="73" y="519"/>
                    </a:lnTo>
                    <a:lnTo>
                      <a:pt x="73" y="517"/>
                    </a:lnTo>
                    <a:lnTo>
                      <a:pt x="71" y="517"/>
                    </a:lnTo>
                    <a:lnTo>
                      <a:pt x="71" y="515"/>
                    </a:lnTo>
                    <a:lnTo>
                      <a:pt x="69" y="515"/>
                    </a:lnTo>
                    <a:lnTo>
                      <a:pt x="67" y="515"/>
                    </a:lnTo>
                    <a:lnTo>
                      <a:pt x="67" y="513"/>
                    </a:lnTo>
                    <a:lnTo>
                      <a:pt x="65" y="513"/>
                    </a:lnTo>
                    <a:lnTo>
                      <a:pt x="63" y="513"/>
                    </a:lnTo>
                    <a:lnTo>
                      <a:pt x="63" y="515"/>
                    </a:lnTo>
                    <a:lnTo>
                      <a:pt x="61" y="515"/>
                    </a:lnTo>
                    <a:lnTo>
                      <a:pt x="59" y="515"/>
                    </a:lnTo>
                    <a:lnTo>
                      <a:pt x="58" y="515"/>
                    </a:lnTo>
                    <a:lnTo>
                      <a:pt x="56" y="515"/>
                    </a:lnTo>
                    <a:lnTo>
                      <a:pt x="56" y="513"/>
                    </a:lnTo>
                    <a:lnTo>
                      <a:pt x="56" y="511"/>
                    </a:lnTo>
                    <a:lnTo>
                      <a:pt x="56" y="509"/>
                    </a:lnTo>
                    <a:lnTo>
                      <a:pt x="54" y="509"/>
                    </a:lnTo>
                    <a:lnTo>
                      <a:pt x="54" y="507"/>
                    </a:lnTo>
                    <a:lnTo>
                      <a:pt x="52" y="505"/>
                    </a:lnTo>
                    <a:lnTo>
                      <a:pt x="50" y="503"/>
                    </a:lnTo>
                    <a:lnTo>
                      <a:pt x="48" y="503"/>
                    </a:lnTo>
                    <a:lnTo>
                      <a:pt x="46" y="503"/>
                    </a:lnTo>
                    <a:lnTo>
                      <a:pt x="44" y="503"/>
                    </a:lnTo>
                    <a:lnTo>
                      <a:pt x="44" y="505"/>
                    </a:lnTo>
                    <a:lnTo>
                      <a:pt x="42" y="505"/>
                    </a:lnTo>
                    <a:lnTo>
                      <a:pt x="42" y="507"/>
                    </a:lnTo>
                    <a:lnTo>
                      <a:pt x="40" y="507"/>
                    </a:lnTo>
                    <a:lnTo>
                      <a:pt x="40" y="509"/>
                    </a:lnTo>
                    <a:lnTo>
                      <a:pt x="38" y="509"/>
                    </a:lnTo>
                    <a:lnTo>
                      <a:pt x="36" y="507"/>
                    </a:lnTo>
                    <a:lnTo>
                      <a:pt x="36" y="505"/>
                    </a:lnTo>
                    <a:lnTo>
                      <a:pt x="36" y="503"/>
                    </a:lnTo>
                    <a:lnTo>
                      <a:pt x="36" y="501"/>
                    </a:lnTo>
                    <a:lnTo>
                      <a:pt x="38" y="501"/>
                    </a:lnTo>
                    <a:lnTo>
                      <a:pt x="40" y="499"/>
                    </a:lnTo>
                    <a:lnTo>
                      <a:pt x="42" y="498"/>
                    </a:lnTo>
                    <a:lnTo>
                      <a:pt x="44" y="496"/>
                    </a:lnTo>
                    <a:lnTo>
                      <a:pt x="44" y="494"/>
                    </a:lnTo>
                    <a:lnTo>
                      <a:pt x="44" y="492"/>
                    </a:lnTo>
                    <a:lnTo>
                      <a:pt x="44" y="490"/>
                    </a:lnTo>
                    <a:lnTo>
                      <a:pt x="42" y="488"/>
                    </a:lnTo>
                    <a:lnTo>
                      <a:pt x="42" y="486"/>
                    </a:lnTo>
                    <a:lnTo>
                      <a:pt x="40" y="484"/>
                    </a:lnTo>
                    <a:lnTo>
                      <a:pt x="38" y="482"/>
                    </a:lnTo>
                    <a:lnTo>
                      <a:pt x="36" y="482"/>
                    </a:lnTo>
                    <a:lnTo>
                      <a:pt x="36" y="480"/>
                    </a:lnTo>
                    <a:lnTo>
                      <a:pt x="36" y="478"/>
                    </a:lnTo>
                    <a:lnTo>
                      <a:pt x="38" y="478"/>
                    </a:lnTo>
                    <a:lnTo>
                      <a:pt x="40" y="476"/>
                    </a:lnTo>
                    <a:lnTo>
                      <a:pt x="42" y="475"/>
                    </a:lnTo>
                    <a:lnTo>
                      <a:pt x="44" y="473"/>
                    </a:lnTo>
                    <a:lnTo>
                      <a:pt x="46" y="471"/>
                    </a:lnTo>
                    <a:lnTo>
                      <a:pt x="46" y="469"/>
                    </a:lnTo>
                    <a:lnTo>
                      <a:pt x="46" y="467"/>
                    </a:lnTo>
                    <a:lnTo>
                      <a:pt x="46" y="465"/>
                    </a:lnTo>
                    <a:lnTo>
                      <a:pt x="46" y="463"/>
                    </a:lnTo>
                    <a:lnTo>
                      <a:pt x="46" y="461"/>
                    </a:lnTo>
                    <a:lnTo>
                      <a:pt x="44" y="459"/>
                    </a:lnTo>
                    <a:lnTo>
                      <a:pt x="44" y="457"/>
                    </a:lnTo>
                    <a:lnTo>
                      <a:pt x="44" y="455"/>
                    </a:lnTo>
                    <a:lnTo>
                      <a:pt x="42" y="455"/>
                    </a:lnTo>
                    <a:lnTo>
                      <a:pt x="42" y="453"/>
                    </a:lnTo>
                    <a:lnTo>
                      <a:pt x="40" y="453"/>
                    </a:lnTo>
                    <a:lnTo>
                      <a:pt x="40" y="451"/>
                    </a:lnTo>
                    <a:lnTo>
                      <a:pt x="38" y="451"/>
                    </a:lnTo>
                    <a:lnTo>
                      <a:pt x="38" y="450"/>
                    </a:lnTo>
                    <a:lnTo>
                      <a:pt x="38" y="448"/>
                    </a:lnTo>
                    <a:lnTo>
                      <a:pt x="38" y="446"/>
                    </a:lnTo>
                    <a:lnTo>
                      <a:pt x="36" y="446"/>
                    </a:lnTo>
                    <a:lnTo>
                      <a:pt x="36" y="444"/>
                    </a:lnTo>
                    <a:lnTo>
                      <a:pt x="35" y="444"/>
                    </a:lnTo>
                    <a:lnTo>
                      <a:pt x="33" y="444"/>
                    </a:lnTo>
                    <a:lnTo>
                      <a:pt x="33" y="442"/>
                    </a:lnTo>
                    <a:lnTo>
                      <a:pt x="31" y="442"/>
                    </a:lnTo>
                    <a:lnTo>
                      <a:pt x="31" y="440"/>
                    </a:lnTo>
                    <a:lnTo>
                      <a:pt x="31" y="438"/>
                    </a:lnTo>
                    <a:lnTo>
                      <a:pt x="31" y="436"/>
                    </a:lnTo>
                    <a:lnTo>
                      <a:pt x="31" y="434"/>
                    </a:lnTo>
                    <a:lnTo>
                      <a:pt x="31" y="432"/>
                    </a:lnTo>
                    <a:lnTo>
                      <a:pt x="33" y="432"/>
                    </a:lnTo>
                    <a:lnTo>
                      <a:pt x="35" y="432"/>
                    </a:lnTo>
                    <a:lnTo>
                      <a:pt x="35" y="430"/>
                    </a:lnTo>
                    <a:lnTo>
                      <a:pt x="35" y="428"/>
                    </a:lnTo>
                    <a:lnTo>
                      <a:pt x="36" y="428"/>
                    </a:lnTo>
                    <a:lnTo>
                      <a:pt x="36" y="427"/>
                    </a:lnTo>
                    <a:lnTo>
                      <a:pt x="36" y="425"/>
                    </a:lnTo>
                    <a:lnTo>
                      <a:pt x="38" y="423"/>
                    </a:lnTo>
                    <a:lnTo>
                      <a:pt x="38" y="421"/>
                    </a:lnTo>
                    <a:lnTo>
                      <a:pt x="38" y="419"/>
                    </a:lnTo>
                    <a:lnTo>
                      <a:pt x="38" y="417"/>
                    </a:lnTo>
                    <a:lnTo>
                      <a:pt x="36" y="417"/>
                    </a:lnTo>
                    <a:lnTo>
                      <a:pt x="35" y="417"/>
                    </a:lnTo>
                    <a:lnTo>
                      <a:pt x="35" y="415"/>
                    </a:lnTo>
                    <a:lnTo>
                      <a:pt x="33" y="415"/>
                    </a:lnTo>
                    <a:lnTo>
                      <a:pt x="33" y="413"/>
                    </a:lnTo>
                    <a:lnTo>
                      <a:pt x="31" y="413"/>
                    </a:lnTo>
                    <a:lnTo>
                      <a:pt x="31" y="411"/>
                    </a:lnTo>
                    <a:lnTo>
                      <a:pt x="29" y="411"/>
                    </a:lnTo>
                    <a:lnTo>
                      <a:pt x="29" y="409"/>
                    </a:lnTo>
                    <a:lnTo>
                      <a:pt x="27" y="409"/>
                    </a:lnTo>
                    <a:lnTo>
                      <a:pt x="25" y="409"/>
                    </a:lnTo>
                    <a:lnTo>
                      <a:pt x="25" y="407"/>
                    </a:lnTo>
                    <a:lnTo>
                      <a:pt x="23" y="407"/>
                    </a:lnTo>
                    <a:lnTo>
                      <a:pt x="23" y="405"/>
                    </a:lnTo>
                    <a:lnTo>
                      <a:pt x="21" y="405"/>
                    </a:lnTo>
                    <a:lnTo>
                      <a:pt x="21" y="403"/>
                    </a:lnTo>
                    <a:lnTo>
                      <a:pt x="19" y="403"/>
                    </a:lnTo>
                    <a:lnTo>
                      <a:pt x="19" y="402"/>
                    </a:lnTo>
                    <a:lnTo>
                      <a:pt x="17" y="400"/>
                    </a:lnTo>
                    <a:lnTo>
                      <a:pt x="17" y="398"/>
                    </a:lnTo>
                    <a:lnTo>
                      <a:pt x="17" y="396"/>
                    </a:lnTo>
                    <a:lnTo>
                      <a:pt x="17" y="392"/>
                    </a:lnTo>
                    <a:lnTo>
                      <a:pt x="17" y="390"/>
                    </a:lnTo>
                    <a:lnTo>
                      <a:pt x="17" y="388"/>
                    </a:lnTo>
                    <a:lnTo>
                      <a:pt x="19" y="388"/>
                    </a:lnTo>
                    <a:lnTo>
                      <a:pt x="19" y="386"/>
                    </a:lnTo>
                    <a:lnTo>
                      <a:pt x="21" y="386"/>
                    </a:lnTo>
                    <a:lnTo>
                      <a:pt x="21" y="384"/>
                    </a:lnTo>
                    <a:lnTo>
                      <a:pt x="21" y="382"/>
                    </a:lnTo>
                    <a:lnTo>
                      <a:pt x="21" y="380"/>
                    </a:lnTo>
                    <a:lnTo>
                      <a:pt x="21" y="379"/>
                    </a:lnTo>
                    <a:lnTo>
                      <a:pt x="21" y="377"/>
                    </a:lnTo>
                    <a:lnTo>
                      <a:pt x="21" y="375"/>
                    </a:lnTo>
                    <a:lnTo>
                      <a:pt x="23" y="375"/>
                    </a:lnTo>
                    <a:lnTo>
                      <a:pt x="23" y="373"/>
                    </a:lnTo>
                    <a:lnTo>
                      <a:pt x="25" y="373"/>
                    </a:lnTo>
                    <a:lnTo>
                      <a:pt x="25" y="371"/>
                    </a:lnTo>
                    <a:lnTo>
                      <a:pt x="27" y="371"/>
                    </a:lnTo>
                    <a:lnTo>
                      <a:pt x="29" y="371"/>
                    </a:lnTo>
                    <a:lnTo>
                      <a:pt x="31" y="371"/>
                    </a:lnTo>
                    <a:lnTo>
                      <a:pt x="31" y="369"/>
                    </a:lnTo>
                    <a:lnTo>
                      <a:pt x="33" y="369"/>
                    </a:lnTo>
                    <a:lnTo>
                      <a:pt x="33" y="367"/>
                    </a:lnTo>
                    <a:lnTo>
                      <a:pt x="35" y="367"/>
                    </a:lnTo>
                    <a:lnTo>
                      <a:pt x="35" y="365"/>
                    </a:lnTo>
                    <a:lnTo>
                      <a:pt x="36" y="365"/>
                    </a:lnTo>
                    <a:lnTo>
                      <a:pt x="36" y="363"/>
                    </a:lnTo>
                    <a:lnTo>
                      <a:pt x="38" y="363"/>
                    </a:lnTo>
                    <a:lnTo>
                      <a:pt x="40" y="363"/>
                    </a:lnTo>
                    <a:lnTo>
                      <a:pt x="40" y="361"/>
                    </a:lnTo>
                    <a:lnTo>
                      <a:pt x="40" y="359"/>
                    </a:lnTo>
                    <a:lnTo>
                      <a:pt x="40" y="357"/>
                    </a:lnTo>
                    <a:lnTo>
                      <a:pt x="40" y="355"/>
                    </a:lnTo>
                    <a:lnTo>
                      <a:pt x="40" y="354"/>
                    </a:lnTo>
                    <a:lnTo>
                      <a:pt x="38" y="354"/>
                    </a:lnTo>
                    <a:lnTo>
                      <a:pt x="36" y="352"/>
                    </a:lnTo>
                    <a:lnTo>
                      <a:pt x="36" y="350"/>
                    </a:lnTo>
                    <a:lnTo>
                      <a:pt x="35" y="350"/>
                    </a:lnTo>
                    <a:lnTo>
                      <a:pt x="35" y="348"/>
                    </a:lnTo>
                    <a:lnTo>
                      <a:pt x="33" y="348"/>
                    </a:lnTo>
                    <a:lnTo>
                      <a:pt x="33" y="346"/>
                    </a:lnTo>
                    <a:lnTo>
                      <a:pt x="33" y="344"/>
                    </a:lnTo>
                    <a:lnTo>
                      <a:pt x="31" y="344"/>
                    </a:lnTo>
                    <a:lnTo>
                      <a:pt x="31" y="342"/>
                    </a:lnTo>
                    <a:lnTo>
                      <a:pt x="29" y="342"/>
                    </a:lnTo>
                    <a:lnTo>
                      <a:pt x="29" y="340"/>
                    </a:lnTo>
                    <a:lnTo>
                      <a:pt x="27" y="338"/>
                    </a:lnTo>
                    <a:lnTo>
                      <a:pt x="25" y="338"/>
                    </a:lnTo>
                    <a:lnTo>
                      <a:pt x="25" y="336"/>
                    </a:lnTo>
                    <a:lnTo>
                      <a:pt x="23" y="336"/>
                    </a:lnTo>
                    <a:lnTo>
                      <a:pt x="23" y="334"/>
                    </a:lnTo>
                    <a:lnTo>
                      <a:pt x="21" y="334"/>
                    </a:lnTo>
                    <a:lnTo>
                      <a:pt x="19" y="334"/>
                    </a:lnTo>
                    <a:lnTo>
                      <a:pt x="19" y="332"/>
                    </a:lnTo>
                    <a:lnTo>
                      <a:pt x="17" y="332"/>
                    </a:lnTo>
                    <a:lnTo>
                      <a:pt x="17" y="330"/>
                    </a:lnTo>
                    <a:lnTo>
                      <a:pt x="15" y="330"/>
                    </a:lnTo>
                    <a:lnTo>
                      <a:pt x="13" y="330"/>
                    </a:lnTo>
                    <a:lnTo>
                      <a:pt x="13" y="332"/>
                    </a:lnTo>
                    <a:lnTo>
                      <a:pt x="11" y="332"/>
                    </a:lnTo>
                    <a:lnTo>
                      <a:pt x="10" y="332"/>
                    </a:lnTo>
                    <a:lnTo>
                      <a:pt x="8" y="332"/>
                    </a:lnTo>
                    <a:lnTo>
                      <a:pt x="6" y="332"/>
                    </a:lnTo>
                    <a:lnTo>
                      <a:pt x="4" y="332"/>
                    </a:lnTo>
                    <a:lnTo>
                      <a:pt x="4" y="330"/>
                    </a:lnTo>
                    <a:lnTo>
                      <a:pt x="2" y="330"/>
                    </a:lnTo>
                    <a:lnTo>
                      <a:pt x="2" y="329"/>
                    </a:lnTo>
                    <a:lnTo>
                      <a:pt x="2" y="327"/>
                    </a:lnTo>
                    <a:lnTo>
                      <a:pt x="0" y="325"/>
                    </a:lnTo>
                    <a:lnTo>
                      <a:pt x="0" y="323"/>
                    </a:lnTo>
                    <a:lnTo>
                      <a:pt x="0" y="321"/>
                    </a:lnTo>
                    <a:lnTo>
                      <a:pt x="2" y="317"/>
                    </a:lnTo>
                    <a:lnTo>
                      <a:pt x="2" y="315"/>
                    </a:lnTo>
                    <a:lnTo>
                      <a:pt x="4" y="315"/>
                    </a:lnTo>
                    <a:lnTo>
                      <a:pt x="4" y="311"/>
                    </a:lnTo>
                    <a:lnTo>
                      <a:pt x="4" y="309"/>
                    </a:lnTo>
                    <a:lnTo>
                      <a:pt x="6" y="309"/>
                    </a:lnTo>
                    <a:lnTo>
                      <a:pt x="6" y="307"/>
                    </a:lnTo>
                    <a:lnTo>
                      <a:pt x="6" y="306"/>
                    </a:lnTo>
                    <a:lnTo>
                      <a:pt x="6" y="304"/>
                    </a:lnTo>
                    <a:lnTo>
                      <a:pt x="8" y="304"/>
                    </a:lnTo>
                    <a:lnTo>
                      <a:pt x="8" y="302"/>
                    </a:lnTo>
                    <a:lnTo>
                      <a:pt x="8" y="300"/>
                    </a:lnTo>
                    <a:lnTo>
                      <a:pt x="8" y="298"/>
                    </a:lnTo>
                    <a:lnTo>
                      <a:pt x="8" y="296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</p:grpSp>
        <p:grpSp>
          <p:nvGrpSpPr>
            <p:cNvPr id="29" name="Grupo 11">
              <a:extLst>
                <a:ext uri="{FF2B5EF4-FFF2-40B4-BE49-F238E27FC236}">
                  <a16:creationId xmlns:a16="http://schemas.microsoft.com/office/drawing/2014/main" id="{74732DFF-1BF1-68E8-A8B5-1A30BF59E3E9}"/>
                </a:ext>
              </a:extLst>
            </p:cNvPr>
            <p:cNvGrpSpPr/>
            <p:nvPr/>
          </p:nvGrpSpPr>
          <p:grpSpPr>
            <a:xfrm>
              <a:off x="298919" y="622891"/>
              <a:ext cx="1028862" cy="1581379"/>
              <a:chOff x="298919" y="622891"/>
              <a:chExt cx="1028862" cy="1581379"/>
            </a:xfrm>
            <a:grpFill/>
          </p:grpSpPr>
          <p:sp>
            <p:nvSpPr>
              <p:cNvPr id="30" name="Freeform 4858">
                <a:extLst>
                  <a:ext uri="{FF2B5EF4-FFF2-40B4-BE49-F238E27FC236}">
                    <a16:creationId xmlns:a16="http://schemas.microsoft.com/office/drawing/2014/main" id="{36C37EBB-B1DB-8404-C239-A5DBED0DD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807" y="946880"/>
                <a:ext cx="836974" cy="890972"/>
              </a:xfrm>
              <a:custGeom>
                <a:avLst/>
                <a:gdLst>
                  <a:gd name="T0" fmla="*/ 85 w 868"/>
                  <a:gd name="T1" fmla="*/ 513 h 924"/>
                  <a:gd name="T2" fmla="*/ 148 w 868"/>
                  <a:gd name="T3" fmla="*/ 507 h 924"/>
                  <a:gd name="T4" fmla="*/ 173 w 868"/>
                  <a:gd name="T5" fmla="*/ 467 h 924"/>
                  <a:gd name="T6" fmla="*/ 140 w 868"/>
                  <a:gd name="T7" fmla="*/ 419 h 924"/>
                  <a:gd name="T8" fmla="*/ 102 w 868"/>
                  <a:gd name="T9" fmla="*/ 376 h 924"/>
                  <a:gd name="T10" fmla="*/ 31 w 868"/>
                  <a:gd name="T11" fmla="*/ 319 h 924"/>
                  <a:gd name="T12" fmla="*/ 18 w 868"/>
                  <a:gd name="T13" fmla="*/ 275 h 924"/>
                  <a:gd name="T14" fmla="*/ 48 w 868"/>
                  <a:gd name="T15" fmla="*/ 196 h 924"/>
                  <a:gd name="T16" fmla="*/ 62 w 868"/>
                  <a:gd name="T17" fmla="*/ 186 h 924"/>
                  <a:gd name="T18" fmla="*/ 60 w 868"/>
                  <a:gd name="T19" fmla="*/ 207 h 924"/>
                  <a:gd name="T20" fmla="*/ 75 w 868"/>
                  <a:gd name="T21" fmla="*/ 215 h 924"/>
                  <a:gd name="T22" fmla="*/ 60 w 868"/>
                  <a:gd name="T23" fmla="*/ 223 h 924"/>
                  <a:gd name="T24" fmla="*/ 102 w 868"/>
                  <a:gd name="T25" fmla="*/ 255 h 924"/>
                  <a:gd name="T26" fmla="*/ 104 w 868"/>
                  <a:gd name="T27" fmla="*/ 202 h 924"/>
                  <a:gd name="T28" fmla="*/ 92 w 868"/>
                  <a:gd name="T29" fmla="*/ 123 h 924"/>
                  <a:gd name="T30" fmla="*/ 60 w 868"/>
                  <a:gd name="T31" fmla="*/ 94 h 924"/>
                  <a:gd name="T32" fmla="*/ 119 w 868"/>
                  <a:gd name="T33" fmla="*/ 59 h 924"/>
                  <a:gd name="T34" fmla="*/ 173 w 868"/>
                  <a:gd name="T35" fmla="*/ 17 h 924"/>
                  <a:gd name="T36" fmla="*/ 198 w 868"/>
                  <a:gd name="T37" fmla="*/ 38 h 924"/>
                  <a:gd name="T38" fmla="*/ 238 w 868"/>
                  <a:gd name="T39" fmla="*/ 75 h 924"/>
                  <a:gd name="T40" fmla="*/ 252 w 868"/>
                  <a:gd name="T41" fmla="*/ 131 h 924"/>
                  <a:gd name="T42" fmla="*/ 213 w 868"/>
                  <a:gd name="T43" fmla="*/ 180 h 924"/>
                  <a:gd name="T44" fmla="*/ 192 w 868"/>
                  <a:gd name="T45" fmla="*/ 255 h 924"/>
                  <a:gd name="T46" fmla="*/ 169 w 868"/>
                  <a:gd name="T47" fmla="*/ 330 h 924"/>
                  <a:gd name="T48" fmla="*/ 188 w 868"/>
                  <a:gd name="T49" fmla="*/ 403 h 924"/>
                  <a:gd name="T50" fmla="*/ 361 w 868"/>
                  <a:gd name="T51" fmla="*/ 365 h 924"/>
                  <a:gd name="T52" fmla="*/ 426 w 868"/>
                  <a:gd name="T53" fmla="*/ 317 h 924"/>
                  <a:gd name="T54" fmla="*/ 474 w 868"/>
                  <a:gd name="T55" fmla="*/ 271 h 924"/>
                  <a:gd name="T56" fmla="*/ 513 w 868"/>
                  <a:gd name="T57" fmla="*/ 217 h 924"/>
                  <a:gd name="T58" fmla="*/ 576 w 868"/>
                  <a:gd name="T59" fmla="*/ 215 h 924"/>
                  <a:gd name="T60" fmla="*/ 620 w 868"/>
                  <a:gd name="T61" fmla="*/ 192 h 924"/>
                  <a:gd name="T62" fmla="*/ 659 w 868"/>
                  <a:gd name="T63" fmla="*/ 223 h 924"/>
                  <a:gd name="T64" fmla="*/ 693 w 868"/>
                  <a:gd name="T65" fmla="*/ 288 h 924"/>
                  <a:gd name="T66" fmla="*/ 678 w 868"/>
                  <a:gd name="T67" fmla="*/ 386 h 924"/>
                  <a:gd name="T68" fmla="*/ 722 w 868"/>
                  <a:gd name="T69" fmla="*/ 386 h 924"/>
                  <a:gd name="T70" fmla="*/ 726 w 868"/>
                  <a:gd name="T71" fmla="*/ 413 h 924"/>
                  <a:gd name="T72" fmla="*/ 730 w 868"/>
                  <a:gd name="T73" fmla="*/ 459 h 924"/>
                  <a:gd name="T74" fmla="*/ 757 w 868"/>
                  <a:gd name="T75" fmla="*/ 501 h 924"/>
                  <a:gd name="T76" fmla="*/ 807 w 868"/>
                  <a:gd name="T77" fmla="*/ 467 h 924"/>
                  <a:gd name="T78" fmla="*/ 862 w 868"/>
                  <a:gd name="T79" fmla="*/ 482 h 924"/>
                  <a:gd name="T80" fmla="*/ 812 w 868"/>
                  <a:gd name="T81" fmla="*/ 545 h 924"/>
                  <a:gd name="T82" fmla="*/ 762 w 868"/>
                  <a:gd name="T83" fmla="*/ 593 h 924"/>
                  <a:gd name="T84" fmla="*/ 728 w 868"/>
                  <a:gd name="T85" fmla="*/ 637 h 924"/>
                  <a:gd name="T86" fmla="*/ 691 w 868"/>
                  <a:gd name="T87" fmla="*/ 699 h 924"/>
                  <a:gd name="T88" fmla="*/ 682 w 868"/>
                  <a:gd name="T89" fmla="*/ 758 h 924"/>
                  <a:gd name="T90" fmla="*/ 661 w 868"/>
                  <a:gd name="T91" fmla="*/ 824 h 924"/>
                  <a:gd name="T92" fmla="*/ 617 w 868"/>
                  <a:gd name="T93" fmla="*/ 847 h 924"/>
                  <a:gd name="T94" fmla="*/ 557 w 868"/>
                  <a:gd name="T95" fmla="*/ 858 h 924"/>
                  <a:gd name="T96" fmla="*/ 513 w 868"/>
                  <a:gd name="T97" fmla="*/ 901 h 924"/>
                  <a:gd name="T98" fmla="*/ 478 w 868"/>
                  <a:gd name="T99" fmla="*/ 889 h 924"/>
                  <a:gd name="T100" fmla="*/ 440 w 868"/>
                  <a:gd name="T101" fmla="*/ 858 h 924"/>
                  <a:gd name="T102" fmla="*/ 411 w 868"/>
                  <a:gd name="T103" fmla="*/ 862 h 924"/>
                  <a:gd name="T104" fmla="*/ 384 w 868"/>
                  <a:gd name="T105" fmla="*/ 897 h 924"/>
                  <a:gd name="T106" fmla="*/ 323 w 868"/>
                  <a:gd name="T107" fmla="*/ 906 h 924"/>
                  <a:gd name="T108" fmla="*/ 275 w 868"/>
                  <a:gd name="T109" fmla="*/ 847 h 924"/>
                  <a:gd name="T110" fmla="*/ 286 w 868"/>
                  <a:gd name="T111" fmla="*/ 783 h 924"/>
                  <a:gd name="T112" fmla="*/ 248 w 868"/>
                  <a:gd name="T113" fmla="*/ 735 h 924"/>
                  <a:gd name="T114" fmla="*/ 140 w 868"/>
                  <a:gd name="T115" fmla="*/ 720 h 924"/>
                  <a:gd name="T116" fmla="*/ 102 w 868"/>
                  <a:gd name="T117" fmla="*/ 703 h 924"/>
                  <a:gd name="T118" fmla="*/ 92 w 868"/>
                  <a:gd name="T119" fmla="*/ 655 h 924"/>
                  <a:gd name="T120" fmla="*/ 79 w 868"/>
                  <a:gd name="T121" fmla="*/ 630 h 924"/>
                  <a:gd name="T122" fmla="*/ 56 w 868"/>
                  <a:gd name="T123" fmla="*/ 593 h 924"/>
                  <a:gd name="T124" fmla="*/ 50 w 868"/>
                  <a:gd name="T125" fmla="*/ 551 h 92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68" h="924">
                    <a:moveTo>
                      <a:pt x="62" y="547"/>
                    </a:moveTo>
                    <a:lnTo>
                      <a:pt x="62" y="545"/>
                    </a:lnTo>
                    <a:lnTo>
                      <a:pt x="64" y="545"/>
                    </a:lnTo>
                    <a:lnTo>
                      <a:pt x="66" y="545"/>
                    </a:lnTo>
                    <a:lnTo>
                      <a:pt x="66" y="543"/>
                    </a:lnTo>
                    <a:lnTo>
                      <a:pt x="67" y="543"/>
                    </a:lnTo>
                    <a:lnTo>
                      <a:pt x="67" y="541"/>
                    </a:lnTo>
                    <a:lnTo>
                      <a:pt x="69" y="541"/>
                    </a:lnTo>
                    <a:lnTo>
                      <a:pt x="69" y="543"/>
                    </a:lnTo>
                    <a:lnTo>
                      <a:pt x="71" y="543"/>
                    </a:lnTo>
                    <a:lnTo>
                      <a:pt x="73" y="543"/>
                    </a:lnTo>
                    <a:lnTo>
                      <a:pt x="73" y="545"/>
                    </a:lnTo>
                    <a:lnTo>
                      <a:pt x="75" y="545"/>
                    </a:lnTo>
                    <a:lnTo>
                      <a:pt x="75" y="547"/>
                    </a:lnTo>
                    <a:lnTo>
                      <a:pt x="77" y="547"/>
                    </a:lnTo>
                    <a:lnTo>
                      <a:pt x="79" y="547"/>
                    </a:lnTo>
                    <a:lnTo>
                      <a:pt x="79" y="545"/>
                    </a:lnTo>
                    <a:lnTo>
                      <a:pt x="81" y="545"/>
                    </a:lnTo>
                    <a:lnTo>
                      <a:pt x="83" y="545"/>
                    </a:lnTo>
                    <a:lnTo>
                      <a:pt x="83" y="543"/>
                    </a:lnTo>
                    <a:lnTo>
                      <a:pt x="81" y="541"/>
                    </a:lnTo>
                    <a:lnTo>
                      <a:pt x="79" y="541"/>
                    </a:lnTo>
                    <a:lnTo>
                      <a:pt x="79" y="540"/>
                    </a:lnTo>
                    <a:lnTo>
                      <a:pt x="81" y="540"/>
                    </a:lnTo>
                    <a:lnTo>
                      <a:pt x="83" y="540"/>
                    </a:lnTo>
                    <a:lnTo>
                      <a:pt x="85" y="540"/>
                    </a:lnTo>
                    <a:lnTo>
                      <a:pt x="87" y="540"/>
                    </a:lnTo>
                    <a:lnTo>
                      <a:pt x="89" y="540"/>
                    </a:lnTo>
                    <a:lnTo>
                      <a:pt x="89" y="538"/>
                    </a:lnTo>
                    <a:lnTo>
                      <a:pt x="90" y="538"/>
                    </a:lnTo>
                    <a:lnTo>
                      <a:pt x="90" y="536"/>
                    </a:lnTo>
                    <a:lnTo>
                      <a:pt x="89" y="536"/>
                    </a:lnTo>
                    <a:lnTo>
                      <a:pt x="90" y="536"/>
                    </a:lnTo>
                    <a:lnTo>
                      <a:pt x="90" y="534"/>
                    </a:lnTo>
                    <a:lnTo>
                      <a:pt x="90" y="532"/>
                    </a:lnTo>
                    <a:lnTo>
                      <a:pt x="90" y="530"/>
                    </a:lnTo>
                    <a:lnTo>
                      <a:pt x="90" y="528"/>
                    </a:lnTo>
                    <a:lnTo>
                      <a:pt x="89" y="528"/>
                    </a:lnTo>
                    <a:lnTo>
                      <a:pt x="89" y="526"/>
                    </a:lnTo>
                    <a:lnTo>
                      <a:pt x="89" y="524"/>
                    </a:lnTo>
                    <a:lnTo>
                      <a:pt x="89" y="522"/>
                    </a:lnTo>
                    <a:lnTo>
                      <a:pt x="89" y="520"/>
                    </a:lnTo>
                    <a:lnTo>
                      <a:pt x="89" y="518"/>
                    </a:lnTo>
                    <a:lnTo>
                      <a:pt x="89" y="516"/>
                    </a:lnTo>
                    <a:lnTo>
                      <a:pt x="89" y="515"/>
                    </a:lnTo>
                    <a:lnTo>
                      <a:pt x="87" y="515"/>
                    </a:lnTo>
                    <a:lnTo>
                      <a:pt x="87" y="516"/>
                    </a:lnTo>
                    <a:lnTo>
                      <a:pt x="87" y="515"/>
                    </a:lnTo>
                    <a:lnTo>
                      <a:pt x="85" y="515"/>
                    </a:lnTo>
                    <a:lnTo>
                      <a:pt x="85" y="513"/>
                    </a:lnTo>
                    <a:lnTo>
                      <a:pt x="85" y="511"/>
                    </a:lnTo>
                    <a:lnTo>
                      <a:pt x="83" y="511"/>
                    </a:lnTo>
                    <a:lnTo>
                      <a:pt x="83" y="513"/>
                    </a:lnTo>
                    <a:lnTo>
                      <a:pt x="83" y="515"/>
                    </a:lnTo>
                    <a:lnTo>
                      <a:pt x="81" y="515"/>
                    </a:lnTo>
                    <a:lnTo>
                      <a:pt x="81" y="513"/>
                    </a:lnTo>
                    <a:lnTo>
                      <a:pt x="81" y="511"/>
                    </a:lnTo>
                    <a:lnTo>
                      <a:pt x="83" y="511"/>
                    </a:lnTo>
                    <a:lnTo>
                      <a:pt x="83" y="509"/>
                    </a:lnTo>
                    <a:lnTo>
                      <a:pt x="81" y="509"/>
                    </a:lnTo>
                    <a:lnTo>
                      <a:pt x="79" y="509"/>
                    </a:lnTo>
                    <a:lnTo>
                      <a:pt x="81" y="509"/>
                    </a:lnTo>
                    <a:lnTo>
                      <a:pt x="81" y="507"/>
                    </a:lnTo>
                    <a:lnTo>
                      <a:pt x="79" y="505"/>
                    </a:lnTo>
                    <a:lnTo>
                      <a:pt x="81" y="505"/>
                    </a:lnTo>
                    <a:lnTo>
                      <a:pt x="83" y="505"/>
                    </a:lnTo>
                    <a:lnTo>
                      <a:pt x="85" y="505"/>
                    </a:lnTo>
                    <a:lnTo>
                      <a:pt x="87" y="505"/>
                    </a:lnTo>
                    <a:lnTo>
                      <a:pt x="87" y="503"/>
                    </a:lnTo>
                    <a:lnTo>
                      <a:pt x="89" y="503"/>
                    </a:lnTo>
                    <a:lnTo>
                      <a:pt x="114" y="495"/>
                    </a:lnTo>
                    <a:lnTo>
                      <a:pt x="117" y="497"/>
                    </a:lnTo>
                    <a:lnTo>
                      <a:pt x="119" y="497"/>
                    </a:lnTo>
                    <a:lnTo>
                      <a:pt x="121" y="497"/>
                    </a:lnTo>
                    <a:lnTo>
                      <a:pt x="121" y="495"/>
                    </a:lnTo>
                    <a:lnTo>
                      <a:pt x="123" y="495"/>
                    </a:lnTo>
                    <a:lnTo>
                      <a:pt x="123" y="497"/>
                    </a:lnTo>
                    <a:lnTo>
                      <a:pt x="125" y="497"/>
                    </a:lnTo>
                    <a:lnTo>
                      <a:pt x="127" y="497"/>
                    </a:lnTo>
                    <a:lnTo>
                      <a:pt x="127" y="499"/>
                    </a:lnTo>
                    <a:lnTo>
                      <a:pt x="129" y="499"/>
                    </a:lnTo>
                    <a:lnTo>
                      <a:pt x="129" y="501"/>
                    </a:lnTo>
                    <a:lnTo>
                      <a:pt x="131" y="501"/>
                    </a:lnTo>
                    <a:lnTo>
                      <a:pt x="131" y="499"/>
                    </a:lnTo>
                    <a:lnTo>
                      <a:pt x="133" y="499"/>
                    </a:lnTo>
                    <a:lnTo>
                      <a:pt x="135" y="499"/>
                    </a:lnTo>
                    <a:lnTo>
                      <a:pt x="137" y="499"/>
                    </a:lnTo>
                    <a:lnTo>
                      <a:pt x="138" y="499"/>
                    </a:lnTo>
                    <a:lnTo>
                      <a:pt x="140" y="499"/>
                    </a:lnTo>
                    <a:lnTo>
                      <a:pt x="140" y="501"/>
                    </a:lnTo>
                    <a:lnTo>
                      <a:pt x="142" y="501"/>
                    </a:lnTo>
                    <a:lnTo>
                      <a:pt x="142" y="503"/>
                    </a:lnTo>
                    <a:lnTo>
                      <a:pt x="142" y="501"/>
                    </a:lnTo>
                    <a:lnTo>
                      <a:pt x="144" y="499"/>
                    </a:lnTo>
                    <a:lnTo>
                      <a:pt x="144" y="501"/>
                    </a:lnTo>
                    <a:lnTo>
                      <a:pt x="146" y="501"/>
                    </a:lnTo>
                    <a:lnTo>
                      <a:pt x="146" y="503"/>
                    </a:lnTo>
                    <a:lnTo>
                      <a:pt x="146" y="505"/>
                    </a:lnTo>
                    <a:lnTo>
                      <a:pt x="146" y="507"/>
                    </a:lnTo>
                    <a:lnTo>
                      <a:pt x="148" y="507"/>
                    </a:lnTo>
                    <a:lnTo>
                      <a:pt x="150" y="507"/>
                    </a:lnTo>
                    <a:lnTo>
                      <a:pt x="150" y="509"/>
                    </a:lnTo>
                    <a:lnTo>
                      <a:pt x="150" y="507"/>
                    </a:lnTo>
                    <a:lnTo>
                      <a:pt x="152" y="507"/>
                    </a:lnTo>
                    <a:lnTo>
                      <a:pt x="152" y="505"/>
                    </a:lnTo>
                    <a:lnTo>
                      <a:pt x="154" y="505"/>
                    </a:lnTo>
                    <a:lnTo>
                      <a:pt x="156" y="505"/>
                    </a:lnTo>
                    <a:lnTo>
                      <a:pt x="156" y="503"/>
                    </a:lnTo>
                    <a:lnTo>
                      <a:pt x="156" y="501"/>
                    </a:lnTo>
                    <a:lnTo>
                      <a:pt x="158" y="501"/>
                    </a:lnTo>
                    <a:lnTo>
                      <a:pt x="158" y="499"/>
                    </a:lnTo>
                    <a:lnTo>
                      <a:pt x="160" y="499"/>
                    </a:lnTo>
                    <a:lnTo>
                      <a:pt x="160" y="501"/>
                    </a:lnTo>
                    <a:lnTo>
                      <a:pt x="158" y="501"/>
                    </a:lnTo>
                    <a:lnTo>
                      <a:pt x="160" y="501"/>
                    </a:lnTo>
                    <a:lnTo>
                      <a:pt x="162" y="501"/>
                    </a:lnTo>
                    <a:lnTo>
                      <a:pt x="162" y="499"/>
                    </a:lnTo>
                    <a:lnTo>
                      <a:pt x="162" y="497"/>
                    </a:lnTo>
                    <a:lnTo>
                      <a:pt x="162" y="499"/>
                    </a:lnTo>
                    <a:lnTo>
                      <a:pt x="162" y="497"/>
                    </a:lnTo>
                    <a:lnTo>
                      <a:pt x="162" y="495"/>
                    </a:lnTo>
                    <a:lnTo>
                      <a:pt x="162" y="493"/>
                    </a:lnTo>
                    <a:lnTo>
                      <a:pt x="160" y="493"/>
                    </a:lnTo>
                    <a:lnTo>
                      <a:pt x="160" y="492"/>
                    </a:lnTo>
                    <a:lnTo>
                      <a:pt x="160" y="490"/>
                    </a:lnTo>
                    <a:lnTo>
                      <a:pt x="162" y="488"/>
                    </a:lnTo>
                    <a:lnTo>
                      <a:pt x="162" y="486"/>
                    </a:lnTo>
                    <a:lnTo>
                      <a:pt x="160" y="486"/>
                    </a:lnTo>
                    <a:lnTo>
                      <a:pt x="160" y="484"/>
                    </a:lnTo>
                    <a:lnTo>
                      <a:pt x="160" y="482"/>
                    </a:lnTo>
                    <a:lnTo>
                      <a:pt x="162" y="482"/>
                    </a:lnTo>
                    <a:lnTo>
                      <a:pt x="162" y="480"/>
                    </a:lnTo>
                    <a:lnTo>
                      <a:pt x="162" y="478"/>
                    </a:lnTo>
                    <a:lnTo>
                      <a:pt x="162" y="476"/>
                    </a:lnTo>
                    <a:lnTo>
                      <a:pt x="163" y="476"/>
                    </a:lnTo>
                    <a:lnTo>
                      <a:pt x="163" y="474"/>
                    </a:lnTo>
                    <a:lnTo>
                      <a:pt x="165" y="474"/>
                    </a:lnTo>
                    <a:lnTo>
                      <a:pt x="165" y="472"/>
                    </a:lnTo>
                    <a:lnTo>
                      <a:pt x="167" y="472"/>
                    </a:lnTo>
                    <a:lnTo>
                      <a:pt x="167" y="470"/>
                    </a:lnTo>
                    <a:lnTo>
                      <a:pt x="167" y="468"/>
                    </a:lnTo>
                    <a:lnTo>
                      <a:pt x="167" y="467"/>
                    </a:lnTo>
                    <a:lnTo>
                      <a:pt x="167" y="465"/>
                    </a:lnTo>
                    <a:lnTo>
                      <a:pt x="167" y="467"/>
                    </a:lnTo>
                    <a:lnTo>
                      <a:pt x="169" y="467"/>
                    </a:lnTo>
                    <a:lnTo>
                      <a:pt x="171" y="467"/>
                    </a:lnTo>
                    <a:lnTo>
                      <a:pt x="171" y="468"/>
                    </a:lnTo>
                    <a:lnTo>
                      <a:pt x="173" y="467"/>
                    </a:lnTo>
                    <a:lnTo>
                      <a:pt x="173" y="468"/>
                    </a:lnTo>
                    <a:lnTo>
                      <a:pt x="173" y="467"/>
                    </a:lnTo>
                    <a:lnTo>
                      <a:pt x="175" y="467"/>
                    </a:lnTo>
                    <a:lnTo>
                      <a:pt x="173" y="467"/>
                    </a:lnTo>
                    <a:lnTo>
                      <a:pt x="173" y="465"/>
                    </a:lnTo>
                    <a:lnTo>
                      <a:pt x="173" y="463"/>
                    </a:lnTo>
                    <a:lnTo>
                      <a:pt x="171" y="463"/>
                    </a:lnTo>
                    <a:lnTo>
                      <a:pt x="171" y="461"/>
                    </a:lnTo>
                    <a:lnTo>
                      <a:pt x="169" y="461"/>
                    </a:lnTo>
                    <a:lnTo>
                      <a:pt x="169" y="459"/>
                    </a:lnTo>
                    <a:lnTo>
                      <a:pt x="169" y="457"/>
                    </a:lnTo>
                    <a:lnTo>
                      <a:pt x="167" y="457"/>
                    </a:lnTo>
                    <a:lnTo>
                      <a:pt x="167" y="455"/>
                    </a:lnTo>
                    <a:lnTo>
                      <a:pt x="169" y="455"/>
                    </a:lnTo>
                    <a:lnTo>
                      <a:pt x="167" y="455"/>
                    </a:lnTo>
                    <a:lnTo>
                      <a:pt x="167" y="453"/>
                    </a:lnTo>
                    <a:lnTo>
                      <a:pt x="167" y="451"/>
                    </a:lnTo>
                    <a:lnTo>
                      <a:pt x="169" y="451"/>
                    </a:lnTo>
                    <a:lnTo>
                      <a:pt x="167" y="451"/>
                    </a:lnTo>
                    <a:lnTo>
                      <a:pt x="167" y="449"/>
                    </a:lnTo>
                    <a:lnTo>
                      <a:pt x="165" y="449"/>
                    </a:lnTo>
                    <a:lnTo>
                      <a:pt x="165" y="447"/>
                    </a:lnTo>
                    <a:lnTo>
                      <a:pt x="165" y="445"/>
                    </a:lnTo>
                    <a:lnTo>
                      <a:pt x="165" y="444"/>
                    </a:lnTo>
                    <a:lnTo>
                      <a:pt x="163" y="442"/>
                    </a:lnTo>
                    <a:lnTo>
                      <a:pt x="163" y="440"/>
                    </a:lnTo>
                    <a:lnTo>
                      <a:pt x="162" y="440"/>
                    </a:lnTo>
                    <a:lnTo>
                      <a:pt x="162" y="438"/>
                    </a:lnTo>
                    <a:lnTo>
                      <a:pt x="162" y="436"/>
                    </a:lnTo>
                    <a:lnTo>
                      <a:pt x="160" y="436"/>
                    </a:lnTo>
                    <a:lnTo>
                      <a:pt x="160" y="434"/>
                    </a:lnTo>
                    <a:lnTo>
                      <a:pt x="158" y="434"/>
                    </a:lnTo>
                    <a:lnTo>
                      <a:pt x="158" y="432"/>
                    </a:lnTo>
                    <a:lnTo>
                      <a:pt x="156" y="432"/>
                    </a:lnTo>
                    <a:lnTo>
                      <a:pt x="154" y="432"/>
                    </a:lnTo>
                    <a:lnTo>
                      <a:pt x="154" y="430"/>
                    </a:lnTo>
                    <a:lnTo>
                      <a:pt x="152" y="430"/>
                    </a:lnTo>
                    <a:lnTo>
                      <a:pt x="152" y="428"/>
                    </a:lnTo>
                    <a:lnTo>
                      <a:pt x="150" y="428"/>
                    </a:lnTo>
                    <a:lnTo>
                      <a:pt x="150" y="426"/>
                    </a:lnTo>
                    <a:lnTo>
                      <a:pt x="150" y="424"/>
                    </a:lnTo>
                    <a:lnTo>
                      <a:pt x="148" y="422"/>
                    </a:lnTo>
                    <a:lnTo>
                      <a:pt x="148" y="420"/>
                    </a:lnTo>
                    <a:lnTo>
                      <a:pt x="146" y="420"/>
                    </a:lnTo>
                    <a:lnTo>
                      <a:pt x="146" y="422"/>
                    </a:lnTo>
                    <a:lnTo>
                      <a:pt x="144" y="422"/>
                    </a:lnTo>
                    <a:lnTo>
                      <a:pt x="144" y="420"/>
                    </a:lnTo>
                    <a:lnTo>
                      <a:pt x="144" y="422"/>
                    </a:lnTo>
                    <a:lnTo>
                      <a:pt x="144" y="420"/>
                    </a:lnTo>
                    <a:lnTo>
                      <a:pt x="142" y="420"/>
                    </a:lnTo>
                    <a:lnTo>
                      <a:pt x="140" y="420"/>
                    </a:lnTo>
                    <a:lnTo>
                      <a:pt x="140" y="419"/>
                    </a:lnTo>
                    <a:lnTo>
                      <a:pt x="138" y="419"/>
                    </a:lnTo>
                    <a:lnTo>
                      <a:pt x="137" y="419"/>
                    </a:lnTo>
                    <a:lnTo>
                      <a:pt x="135" y="419"/>
                    </a:lnTo>
                    <a:lnTo>
                      <a:pt x="135" y="417"/>
                    </a:lnTo>
                    <a:lnTo>
                      <a:pt x="133" y="417"/>
                    </a:lnTo>
                    <a:lnTo>
                      <a:pt x="133" y="419"/>
                    </a:lnTo>
                    <a:lnTo>
                      <a:pt x="131" y="419"/>
                    </a:lnTo>
                    <a:lnTo>
                      <a:pt x="131" y="417"/>
                    </a:lnTo>
                    <a:lnTo>
                      <a:pt x="129" y="417"/>
                    </a:lnTo>
                    <a:lnTo>
                      <a:pt x="127" y="417"/>
                    </a:lnTo>
                    <a:lnTo>
                      <a:pt x="125" y="417"/>
                    </a:lnTo>
                    <a:lnTo>
                      <a:pt x="125" y="419"/>
                    </a:lnTo>
                    <a:lnTo>
                      <a:pt x="123" y="419"/>
                    </a:lnTo>
                    <a:lnTo>
                      <a:pt x="123" y="420"/>
                    </a:lnTo>
                    <a:lnTo>
                      <a:pt x="121" y="420"/>
                    </a:lnTo>
                    <a:lnTo>
                      <a:pt x="121" y="419"/>
                    </a:lnTo>
                    <a:lnTo>
                      <a:pt x="121" y="417"/>
                    </a:lnTo>
                    <a:lnTo>
                      <a:pt x="119" y="417"/>
                    </a:lnTo>
                    <a:lnTo>
                      <a:pt x="117" y="417"/>
                    </a:lnTo>
                    <a:lnTo>
                      <a:pt x="117" y="415"/>
                    </a:lnTo>
                    <a:lnTo>
                      <a:pt x="115" y="415"/>
                    </a:lnTo>
                    <a:lnTo>
                      <a:pt x="115" y="417"/>
                    </a:lnTo>
                    <a:lnTo>
                      <a:pt x="114" y="417"/>
                    </a:lnTo>
                    <a:lnTo>
                      <a:pt x="114" y="419"/>
                    </a:lnTo>
                    <a:lnTo>
                      <a:pt x="112" y="419"/>
                    </a:lnTo>
                    <a:lnTo>
                      <a:pt x="112" y="417"/>
                    </a:lnTo>
                    <a:lnTo>
                      <a:pt x="112" y="415"/>
                    </a:lnTo>
                    <a:lnTo>
                      <a:pt x="110" y="415"/>
                    </a:lnTo>
                    <a:lnTo>
                      <a:pt x="110" y="413"/>
                    </a:lnTo>
                    <a:lnTo>
                      <a:pt x="108" y="413"/>
                    </a:lnTo>
                    <a:lnTo>
                      <a:pt x="108" y="415"/>
                    </a:lnTo>
                    <a:lnTo>
                      <a:pt x="106" y="415"/>
                    </a:lnTo>
                    <a:lnTo>
                      <a:pt x="106" y="413"/>
                    </a:lnTo>
                    <a:lnTo>
                      <a:pt x="108" y="413"/>
                    </a:lnTo>
                    <a:lnTo>
                      <a:pt x="108" y="411"/>
                    </a:lnTo>
                    <a:lnTo>
                      <a:pt x="108" y="409"/>
                    </a:lnTo>
                    <a:lnTo>
                      <a:pt x="106" y="409"/>
                    </a:lnTo>
                    <a:lnTo>
                      <a:pt x="104" y="409"/>
                    </a:lnTo>
                    <a:lnTo>
                      <a:pt x="104" y="407"/>
                    </a:lnTo>
                    <a:lnTo>
                      <a:pt x="104" y="405"/>
                    </a:lnTo>
                    <a:lnTo>
                      <a:pt x="102" y="401"/>
                    </a:lnTo>
                    <a:lnTo>
                      <a:pt x="102" y="395"/>
                    </a:lnTo>
                    <a:lnTo>
                      <a:pt x="102" y="394"/>
                    </a:lnTo>
                    <a:lnTo>
                      <a:pt x="102" y="392"/>
                    </a:lnTo>
                    <a:lnTo>
                      <a:pt x="102" y="386"/>
                    </a:lnTo>
                    <a:lnTo>
                      <a:pt x="102" y="384"/>
                    </a:lnTo>
                    <a:lnTo>
                      <a:pt x="100" y="382"/>
                    </a:lnTo>
                    <a:lnTo>
                      <a:pt x="100" y="380"/>
                    </a:lnTo>
                    <a:lnTo>
                      <a:pt x="102" y="378"/>
                    </a:lnTo>
                    <a:lnTo>
                      <a:pt x="102" y="376"/>
                    </a:lnTo>
                    <a:lnTo>
                      <a:pt x="100" y="372"/>
                    </a:lnTo>
                    <a:lnTo>
                      <a:pt x="100" y="371"/>
                    </a:lnTo>
                    <a:lnTo>
                      <a:pt x="100" y="369"/>
                    </a:lnTo>
                    <a:lnTo>
                      <a:pt x="98" y="367"/>
                    </a:lnTo>
                    <a:lnTo>
                      <a:pt x="92" y="355"/>
                    </a:lnTo>
                    <a:lnTo>
                      <a:pt x="92" y="353"/>
                    </a:lnTo>
                    <a:lnTo>
                      <a:pt x="90" y="351"/>
                    </a:lnTo>
                    <a:lnTo>
                      <a:pt x="89" y="349"/>
                    </a:lnTo>
                    <a:lnTo>
                      <a:pt x="89" y="347"/>
                    </a:lnTo>
                    <a:lnTo>
                      <a:pt x="87" y="347"/>
                    </a:lnTo>
                    <a:lnTo>
                      <a:pt x="85" y="347"/>
                    </a:lnTo>
                    <a:lnTo>
                      <a:pt x="85" y="346"/>
                    </a:lnTo>
                    <a:lnTo>
                      <a:pt x="83" y="346"/>
                    </a:lnTo>
                    <a:lnTo>
                      <a:pt x="81" y="346"/>
                    </a:lnTo>
                    <a:lnTo>
                      <a:pt x="79" y="346"/>
                    </a:lnTo>
                    <a:lnTo>
                      <a:pt x="75" y="346"/>
                    </a:lnTo>
                    <a:lnTo>
                      <a:pt x="73" y="346"/>
                    </a:lnTo>
                    <a:lnTo>
                      <a:pt x="71" y="346"/>
                    </a:lnTo>
                    <a:lnTo>
                      <a:pt x="69" y="346"/>
                    </a:lnTo>
                    <a:lnTo>
                      <a:pt x="67" y="346"/>
                    </a:lnTo>
                    <a:lnTo>
                      <a:pt x="64" y="346"/>
                    </a:lnTo>
                    <a:lnTo>
                      <a:pt x="62" y="346"/>
                    </a:lnTo>
                    <a:lnTo>
                      <a:pt x="60" y="346"/>
                    </a:lnTo>
                    <a:lnTo>
                      <a:pt x="58" y="346"/>
                    </a:lnTo>
                    <a:lnTo>
                      <a:pt x="56" y="344"/>
                    </a:lnTo>
                    <a:lnTo>
                      <a:pt x="56" y="342"/>
                    </a:lnTo>
                    <a:lnTo>
                      <a:pt x="52" y="340"/>
                    </a:lnTo>
                    <a:lnTo>
                      <a:pt x="52" y="338"/>
                    </a:lnTo>
                    <a:lnTo>
                      <a:pt x="50" y="338"/>
                    </a:lnTo>
                    <a:lnTo>
                      <a:pt x="48" y="338"/>
                    </a:lnTo>
                    <a:lnTo>
                      <a:pt x="44" y="340"/>
                    </a:lnTo>
                    <a:lnTo>
                      <a:pt x="42" y="340"/>
                    </a:lnTo>
                    <a:lnTo>
                      <a:pt x="41" y="342"/>
                    </a:lnTo>
                    <a:lnTo>
                      <a:pt x="39" y="342"/>
                    </a:lnTo>
                    <a:lnTo>
                      <a:pt x="37" y="340"/>
                    </a:lnTo>
                    <a:lnTo>
                      <a:pt x="35" y="338"/>
                    </a:lnTo>
                    <a:lnTo>
                      <a:pt x="35" y="336"/>
                    </a:lnTo>
                    <a:lnTo>
                      <a:pt x="35" y="334"/>
                    </a:lnTo>
                    <a:lnTo>
                      <a:pt x="35" y="332"/>
                    </a:lnTo>
                    <a:lnTo>
                      <a:pt x="37" y="332"/>
                    </a:lnTo>
                    <a:lnTo>
                      <a:pt x="37" y="330"/>
                    </a:lnTo>
                    <a:lnTo>
                      <a:pt x="37" y="328"/>
                    </a:lnTo>
                    <a:lnTo>
                      <a:pt x="37" y="326"/>
                    </a:lnTo>
                    <a:lnTo>
                      <a:pt x="35" y="326"/>
                    </a:lnTo>
                    <a:lnTo>
                      <a:pt x="35" y="324"/>
                    </a:lnTo>
                    <a:lnTo>
                      <a:pt x="35" y="323"/>
                    </a:lnTo>
                    <a:lnTo>
                      <a:pt x="33" y="323"/>
                    </a:lnTo>
                    <a:lnTo>
                      <a:pt x="33" y="321"/>
                    </a:lnTo>
                    <a:lnTo>
                      <a:pt x="31" y="321"/>
                    </a:lnTo>
                    <a:lnTo>
                      <a:pt x="31" y="319"/>
                    </a:lnTo>
                    <a:lnTo>
                      <a:pt x="29" y="319"/>
                    </a:lnTo>
                    <a:lnTo>
                      <a:pt x="27" y="317"/>
                    </a:lnTo>
                    <a:lnTo>
                      <a:pt x="25" y="317"/>
                    </a:lnTo>
                    <a:lnTo>
                      <a:pt x="25" y="315"/>
                    </a:lnTo>
                    <a:lnTo>
                      <a:pt x="23" y="315"/>
                    </a:lnTo>
                    <a:lnTo>
                      <a:pt x="23" y="313"/>
                    </a:lnTo>
                    <a:lnTo>
                      <a:pt x="21" y="313"/>
                    </a:lnTo>
                    <a:lnTo>
                      <a:pt x="21" y="311"/>
                    </a:lnTo>
                    <a:lnTo>
                      <a:pt x="21" y="309"/>
                    </a:lnTo>
                    <a:lnTo>
                      <a:pt x="19" y="307"/>
                    </a:lnTo>
                    <a:lnTo>
                      <a:pt x="19" y="305"/>
                    </a:lnTo>
                    <a:lnTo>
                      <a:pt x="19" y="303"/>
                    </a:lnTo>
                    <a:lnTo>
                      <a:pt x="18" y="303"/>
                    </a:lnTo>
                    <a:lnTo>
                      <a:pt x="16" y="303"/>
                    </a:lnTo>
                    <a:lnTo>
                      <a:pt x="14" y="303"/>
                    </a:lnTo>
                    <a:lnTo>
                      <a:pt x="12" y="303"/>
                    </a:lnTo>
                    <a:lnTo>
                      <a:pt x="12" y="301"/>
                    </a:lnTo>
                    <a:lnTo>
                      <a:pt x="10" y="301"/>
                    </a:lnTo>
                    <a:lnTo>
                      <a:pt x="8" y="301"/>
                    </a:lnTo>
                    <a:lnTo>
                      <a:pt x="6" y="301"/>
                    </a:lnTo>
                    <a:lnTo>
                      <a:pt x="4" y="301"/>
                    </a:lnTo>
                    <a:lnTo>
                      <a:pt x="2" y="299"/>
                    </a:lnTo>
                    <a:lnTo>
                      <a:pt x="0" y="299"/>
                    </a:lnTo>
                    <a:lnTo>
                      <a:pt x="0" y="298"/>
                    </a:lnTo>
                    <a:lnTo>
                      <a:pt x="0" y="296"/>
                    </a:lnTo>
                    <a:lnTo>
                      <a:pt x="0" y="294"/>
                    </a:lnTo>
                    <a:lnTo>
                      <a:pt x="2" y="294"/>
                    </a:lnTo>
                    <a:lnTo>
                      <a:pt x="4" y="294"/>
                    </a:lnTo>
                    <a:lnTo>
                      <a:pt x="6" y="294"/>
                    </a:lnTo>
                    <a:lnTo>
                      <a:pt x="6" y="292"/>
                    </a:lnTo>
                    <a:lnTo>
                      <a:pt x="4" y="292"/>
                    </a:lnTo>
                    <a:lnTo>
                      <a:pt x="4" y="290"/>
                    </a:lnTo>
                    <a:lnTo>
                      <a:pt x="2" y="290"/>
                    </a:lnTo>
                    <a:lnTo>
                      <a:pt x="2" y="288"/>
                    </a:lnTo>
                    <a:lnTo>
                      <a:pt x="2" y="286"/>
                    </a:lnTo>
                    <a:lnTo>
                      <a:pt x="2" y="284"/>
                    </a:lnTo>
                    <a:lnTo>
                      <a:pt x="2" y="282"/>
                    </a:lnTo>
                    <a:lnTo>
                      <a:pt x="2" y="280"/>
                    </a:lnTo>
                    <a:lnTo>
                      <a:pt x="4" y="278"/>
                    </a:lnTo>
                    <a:lnTo>
                      <a:pt x="4" y="280"/>
                    </a:lnTo>
                    <a:lnTo>
                      <a:pt x="6" y="280"/>
                    </a:lnTo>
                    <a:lnTo>
                      <a:pt x="8" y="280"/>
                    </a:lnTo>
                    <a:lnTo>
                      <a:pt x="8" y="282"/>
                    </a:lnTo>
                    <a:lnTo>
                      <a:pt x="10" y="282"/>
                    </a:lnTo>
                    <a:lnTo>
                      <a:pt x="12" y="280"/>
                    </a:lnTo>
                    <a:lnTo>
                      <a:pt x="14" y="278"/>
                    </a:lnTo>
                    <a:lnTo>
                      <a:pt x="14" y="276"/>
                    </a:lnTo>
                    <a:lnTo>
                      <a:pt x="16" y="276"/>
                    </a:lnTo>
                    <a:lnTo>
                      <a:pt x="16" y="275"/>
                    </a:lnTo>
                    <a:lnTo>
                      <a:pt x="18" y="275"/>
                    </a:lnTo>
                    <a:lnTo>
                      <a:pt x="19" y="275"/>
                    </a:lnTo>
                    <a:lnTo>
                      <a:pt x="21" y="273"/>
                    </a:lnTo>
                    <a:lnTo>
                      <a:pt x="23" y="271"/>
                    </a:lnTo>
                    <a:lnTo>
                      <a:pt x="25" y="269"/>
                    </a:lnTo>
                    <a:lnTo>
                      <a:pt x="27" y="269"/>
                    </a:lnTo>
                    <a:lnTo>
                      <a:pt x="27" y="267"/>
                    </a:lnTo>
                    <a:lnTo>
                      <a:pt x="29" y="265"/>
                    </a:lnTo>
                    <a:lnTo>
                      <a:pt x="29" y="263"/>
                    </a:lnTo>
                    <a:lnTo>
                      <a:pt x="29" y="261"/>
                    </a:lnTo>
                    <a:lnTo>
                      <a:pt x="29" y="259"/>
                    </a:lnTo>
                    <a:lnTo>
                      <a:pt x="31" y="257"/>
                    </a:lnTo>
                    <a:lnTo>
                      <a:pt x="33" y="253"/>
                    </a:lnTo>
                    <a:lnTo>
                      <a:pt x="33" y="251"/>
                    </a:lnTo>
                    <a:lnTo>
                      <a:pt x="31" y="250"/>
                    </a:lnTo>
                    <a:lnTo>
                      <a:pt x="31" y="248"/>
                    </a:lnTo>
                    <a:lnTo>
                      <a:pt x="33" y="248"/>
                    </a:lnTo>
                    <a:lnTo>
                      <a:pt x="35" y="248"/>
                    </a:lnTo>
                    <a:lnTo>
                      <a:pt x="37" y="246"/>
                    </a:lnTo>
                    <a:lnTo>
                      <a:pt x="35" y="244"/>
                    </a:lnTo>
                    <a:lnTo>
                      <a:pt x="35" y="242"/>
                    </a:lnTo>
                    <a:lnTo>
                      <a:pt x="35" y="240"/>
                    </a:lnTo>
                    <a:lnTo>
                      <a:pt x="35" y="238"/>
                    </a:lnTo>
                    <a:lnTo>
                      <a:pt x="35" y="236"/>
                    </a:lnTo>
                    <a:lnTo>
                      <a:pt x="35" y="234"/>
                    </a:lnTo>
                    <a:lnTo>
                      <a:pt x="37" y="234"/>
                    </a:lnTo>
                    <a:lnTo>
                      <a:pt x="37" y="232"/>
                    </a:lnTo>
                    <a:lnTo>
                      <a:pt x="37" y="230"/>
                    </a:lnTo>
                    <a:lnTo>
                      <a:pt x="39" y="228"/>
                    </a:lnTo>
                    <a:lnTo>
                      <a:pt x="39" y="227"/>
                    </a:lnTo>
                    <a:lnTo>
                      <a:pt x="41" y="227"/>
                    </a:lnTo>
                    <a:lnTo>
                      <a:pt x="42" y="227"/>
                    </a:lnTo>
                    <a:lnTo>
                      <a:pt x="44" y="227"/>
                    </a:lnTo>
                    <a:lnTo>
                      <a:pt x="46" y="225"/>
                    </a:lnTo>
                    <a:lnTo>
                      <a:pt x="48" y="225"/>
                    </a:lnTo>
                    <a:lnTo>
                      <a:pt x="50" y="223"/>
                    </a:lnTo>
                    <a:lnTo>
                      <a:pt x="50" y="221"/>
                    </a:lnTo>
                    <a:lnTo>
                      <a:pt x="52" y="219"/>
                    </a:lnTo>
                    <a:lnTo>
                      <a:pt x="52" y="217"/>
                    </a:lnTo>
                    <a:lnTo>
                      <a:pt x="52" y="215"/>
                    </a:lnTo>
                    <a:lnTo>
                      <a:pt x="52" y="213"/>
                    </a:lnTo>
                    <a:lnTo>
                      <a:pt x="52" y="211"/>
                    </a:lnTo>
                    <a:lnTo>
                      <a:pt x="50" y="209"/>
                    </a:lnTo>
                    <a:lnTo>
                      <a:pt x="50" y="207"/>
                    </a:lnTo>
                    <a:lnTo>
                      <a:pt x="48" y="207"/>
                    </a:lnTo>
                    <a:lnTo>
                      <a:pt x="48" y="205"/>
                    </a:lnTo>
                    <a:lnTo>
                      <a:pt x="48" y="203"/>
                    </a:lnTo>
                    <a:lnTo>
                      <a:pt x="48" y="202"/>
                    </a:lnTo>
                    <a:lnTo>
                      <a:pt x="48" y="200"/>
                    </a:lnTo>
                    <a:lnTo>
                      <a:pt x="48" y="198"/>
                    </a:lnTo>
                    <a:lnTo>
                      <a:pt x="48" y="196"/>
                    </a:lnTo>
                    <a:lnTo>
                      <a:pt x="48" y="194"/>
                    </a:lnTo>
                    <a:lnTo>
                      <a:pt x="48" y="192"/>
                    </a:lnTo>
                    <a:lnTo>
                      <a:pt x="50" y="190"/>
                    </a:lnTo>
                    <a:lnTo>
                      <a:pt x="48" y="188"/>
                    </a:lnTo>
                    <a:lnTo>
                      <a:pt x="48" y="186"/>
                    </a:lnTo>
                    <a:lnTo>
                      <a:pt x="46" y="184"/>
                    </a:lnTo>
                    <a:lnTo>
                      <a:pt x="44" y="184"/>
                    </a:lnTo>
                    <a:lnTo>
                      <a:pt x="44" y="182"/>
                    </a:lnTo>
                    <a:lnTo>
                      <a:pt x="44" y="180"/>
                    </a:lnTo>
                    <a:lnTo>
                      <a:pt x="44" y="179"/>
                    </a:lnTo>
                    <a:lnTo>
                      <a:pt x="42" y="177"/>
                    </a:lnTo>
                    <a:lnTo>
                      <a:pt x="42" y="175"/>
                    </a:lnTo>
                    <a:lnTo>
                      <a:pt x="42" y="173"/>
                    </a:lnTo>
                    <a:lnTo>
                      <a:pt x="42" y="171"/>
                    </a:lnTo>
                    <a:lnTo>
                      <a:pt x="42" y="169"/>
                    </a:lnTo>
                    <a:lnTo>
                      <a:pt x="42" y="167"/>
                    </a:lnTo>
                    <a:lnTo>
                      <a:pt x="41" y="165"/>
                    </a:lnTo>
                    <a:lnTo>
                      <a:pt x="42" y="165"/>
                    </a:lnTo>
                    <a:lnTo>
                      <a:pt x="44" y="165"/>
                    </a:lnTo>
                    <a:lnTo>
                      <a:pt x="46" y="165"/>
                    </a:lnTo>
                    <a:lnTo>
                      <a:pt x="48" y="165"/>
                    </a:lnTo>
                    <a:lnTo>
                      <a:pt x="50" y="165"/>
                    </a:lnTo>
                    <a:lnTo>
                      <a:pt x="50" y="167"/>
                    </a:lnTo>
                    <a:lnTo>
                      <a:pt x="50" y="169"/>
                    </a:lnTo>
                    <a:lnTo>
                      <a:pt x="48" y="169"/>
                    </a:lnTo>
                    <a:lnTo>
                      <a:pt x="48" y="171"/>
                    </a:lnTo>
                    <a:lnTo>
                      <a:pt x="48" y="173"/>
                    </a:lnTo>
                    <a:lnTo>
                      <a:pt x="48" y="171"/>
                    </a:lnTo>
                    <a:lnTo>
                      <a:pt x="46" y="171"/>
                    </a:lnTo>
                    <a:lnTo>
                      <a:pt x="46" y="173"/>
                    </a:lnTo>
                    <a:lnTo>
                      <a:pt x="46" y="175"/>
                    </a:lnTo>
                    <a:lnTo>
                      <a:pt x="46" y="177"/>
                    </a:lnTo>
                    <a:lnTo>
                      <a:pt x="48" y="177"/>
                    </a:lnTo>
                    <a:lnTo>
                      <a:pt x="48" y="179"/>
                    </a:lnTo>
                    <a:lnTo>
                      <a:pt x="50" y="179"/>
                    </a:lnTo>
                    <a:lnTo>
                      <a:pt x="52" y="179"/>
                    </a:lnTo>
                    <a:lnTo>
                      <a:pt x="54" y="180"/>
                    </a:lnTo>
                    <a:lnTo>
                      <a:pt x="56" y="180"/>
                    </a:lnTo>
                    <a:lnTo>
                      <a:pt x="56" y="182"/>
                    </a:lnTo>
                    <a:lnTo>
                      <a:pt x="54" y="184"/>
                    </a:lnTo>
                    <a:lnTo>
                      <a:pt x="54" y="186"/>
                    </a:lnTo>
                    <a:lnTo>
                      <a:pt x="52" y="188"/>
                    </a:lnTo>
                    <a:lnTo>
                      <a:pt x="54" y="188"/>
                    </a:lnTo>
                    <a:lnTo>
                      <a:pt x="54" y="186"/>
                    </a:lnTo>
                    <a:lnTo>
                      <a:pt x="56" y="184"/>
                    </a:lnTo>
                    <a:lnTo>
                      <a:pt x="56" y="182"/>
                    </a:lnTo>
                    <a:lnTo>
                      <a:pt x="58" y="182"/>
                    </a:lnTo>
                    <a:lnTo>
                      <a:pt x="60" y="182"/>
                    </a:lnTo>
                    <a:lnTo>
                      <a:pt x="60" y="184"/>
                    </a:lnTo>
                    <a:lnTo>
                      <a:pt x="62" y="186"/>
                    </a:lnTo>
                    <a:lnTo>
                      <a:pt x="60" y="188"/>
                    </a:lnTo>
                    <a:lnTo>
                      <a:pt x="58" y="190"/>
                    </a:lnTo>
                    <a:lnTo>
                      <a:pt x="56" y="190"/>
                    </a:lnTo>
                    <a:lnTo>
                      <a:pt x="56" y="188"/>
                    </a:lnTo>
                    <a:lnTo>
                      <a:pt x="54" y="188"/>
                    </a:lnTo>
                    <a:lnTo>
                      <a:pt x="54" y="190"/>
                    </a:lnTo>
                    <a:lnTo>
                      <a:pt x="56" y="190"/>
                    </a:lnTo>
                    <a:lnTo>
                      <a:pt x="56" y="192"/>
                    </a:lnTo>
                    <a:lnTo>
                      <a:pt x="54" y="192"/>
                    </a:lnTo>
                    <a:lnTo>
                      <a:pt x="54" y="190"/>
                    </a:lnTo>
                    <a:lnTo>
                      <a:pt x="54" y="192"/>
                    </a:lnTo>
                    <a:lnTo>
                      <a:pt x="54" y="190"/>
                    </a:lnTo>
                    <a:lnTo>
                      <a:pt x="52" y="190"/>
                    </a:lnTo>
                    <a:lnTo>
                      <a:pt x="52" y="192"/>
                    </a:lnTo>
                    <a:lnTo>
                      <a:pt x="52" y="190"/>
                    </a:lnTo>
                    <a:lnTo>
                      <a:pt x="52" y="192"/>
                    </a:lnTo>
                    <a:lnTo>
                      <a:pt x="50" y="192"/>
                    </a:lnTo>
                    <a:lnTo>
                      <a:pt x="52" y="192"/>
                    </a:lnTo>
                    <a:lnTo>
                      <a:pt x="50" y="192"/>
                    </a:lnTo>
                    <a:lnTo>
                      <a:pt x="50" y="190"/>
                    </a:lnTo>
                    <a:lnTo>
                      <a:pt x="50" y="192"/>
                    </a:lnTo>
                    <a:lnTo>
                      <a:pt x="50" y="194"/>
                    </a:lnTo>
                    <a:lnTo>
                      <a:pt x="52" y="194"/>
                    </a:lnTo>
                    <a:lnTo>
                      <a:pt x="50" y="194"/>
                    </a:lnTo>
                    <a:lnTo>
                      <a:pt x="50" y="196"/>
                    </a:lnTo>
                    <a:lnTo>
                      <a:pt x="50" y="198"/>
                    </a:lnTo>
                    <a:lnTo>
                      <a:pt x="50" y="200"/>
                    </a:lnTo>
                    <a:lnTo>
                      <a:pt x="48" y="200"/>
                    </a:lnTo>
                    <a:lnTo>
                      <a:pt x="48" y="202"/>
                    </a:lnTo>
                    <a:lnTo>
                      <a:pt x="50" y="202"/>
                    </a:lnTo>
                    <a:lnTo>
                      <a:pt x="50" y="203"/>
                    </a:lnTo>
                    <a:lnTo>
                      <a:pt x="52" y="203"/>
                    </a:lnTo>
                    <a:lnTo>
                      <a:pt x="52" y="205"/>
                    </a:lnTo>
                    <a:lnTo>
                      <a:pt x="54" y="205"/>
                    </a:lnTo>
                    <a:lnTo>
                      <a:pt x="52" y="205"/>
                    </a:lnTo>
                    <a:lnTo>
                      <a:pt x="52" y="207"/>
                    </a:lnTo>
                    <a:lnTo>
                      <a:pt x="54" y="207"/>
                    </a:lnTo>
                    <a:lnTo>
                      <a:pt x="52" y="207"/>
                    </a:lnTo>
                    <a:lnTo>
                      <a:pt x="52" y="209"/>
                    </a:lnTo>
                    <a:lnTo>
                      <a:pt x="52" y="207"/>
                    </a:lnTo>
                    <a:lnTo>
                      <a:pt x="54" y="207"/>
                    </a:lnTo>
                    <a:lnTo>
                      <a:pt x="54" y="209"/>
                    </a:lnTo>
                    <a:lnTo>
                      <a:pt x="52" y="209"/>
                    </a:lnTo>
                    <a:lnTo>
                      <a:pt x="54" y="209"/>
                    </a:lnTo>
                    <a:lnTo>
                      <a:pt x="54" y="211"/>
                    </a:lnTo>
                    <a:lnTo>
                      <a:pt x="56" y="211"/>
                    </a:lnTo>
                    <a:lnTo>
                      <a:pt x="58" y="211"/>
                    </a:lnTo>
                    <a:lnTo>
                      <a:pt x="58" y="209"/>
                    </a:lnTo>
                    <a:lnTo>
                      <a:pt x="60" y="209"/>
                    </a:lnTo>
                    <a:lnTo>
                      <a:pt x="60" y="207"/>
                    </a:lnTo>
                    <a:lnTo>
                      <a:pt x="62" y="207"/>
                    </a:lnTo>
                    <a:lnTo>
                      <a:pt x="64" y="207"/>
                    </a:lnTo>
                    <a:lnTo>
                      <a:pt x="64" y="205"/>
                    </a:lnTo>
                    <a:lnTo>
                      <a:pt x="66" y="205"/>
                    </a:lnTo>
                    <a:lnTo>
                      <a:pt x="66" y="203"/>
                    </a:lnTo>
                    <a:lnTo>
                      <a:pt x="66" y="202"/>
                    </a:lnTo>
                    <a:lnTo>
                      <a:pt x="66" y="200"/>
                    </a:lnTo>
                    <a:lnTo>
                      <a:pt x="64" y="200"/>
                    </a:lnTo>
                    <a:lnTo>
                      <a:pt x="62" y="200"/>
                    </a:lnTo>
                    <a:lnTo>
                      <a:pt x="64" y="200"/>
                    </a:lnTo>
                    <a:lnTo>
                      <a:pt x="66" y="200"/>
                    </a:lnTo>
                    <a:lnTo>
                      <a:pt x="67" y="200"/>
                    </a:lnTo>
                    <a:lnTo>
                      <a:pt x="69" y="200"/>
                    </a:lnTo>
                    <a:lnTo>
                      <a:pt x="71" y="200"/>
                    </a:lnTo>
                    <a:lnTo>
                      <a:pt x="73" y="200"/>
                    </a:lnTo>
                    <a:lnTo>
                      <a:pt x="75" y="200"/>
                    </a:lnTo>
                    <a:lnTo>
                      <a:pt x="75" y="198"/>
                    </a:lnTo>
                    <a:lnTo>
                      <a:pt x="75" y="200"/>
                    </a:lnTo>
                    <a:lnTo>
                      <a:pt x="77" y="200"/>
                    </a:lnTo>
                    <a:lnTo>
                      <a:pt x="79" y="200"/>
                    </a:lnTo>
                    <a:lnTo>
                      <a:pt x="81" y="200"/>
                    </a:lnTo>
                    <a:lnTo>
                      <a:pt x="79" y="200"/>
                    </a:lnTo>
                    <a:lnTo>
                      <a:pt x="79" y="202"/>
                    </a:lnTo>
                    <a:lnTo>
                      <a:pt x="77" y="202"/>
                    </a:lnTo>
                    <a:lnTo>
                      <a:pt x="77" y="203"/>
                    </a:lnTo>
                    <a:lnTo>
                      <a:pt x="75" y="203"/>
                    </a:lnTo>
                    <a:lnTo>
                      <a:pt x="75" y="205"/>
                    </a:lnTo>
                    <a:lnTo>
                      <a:pt x="75" y="207"/>
                    </a:lnTo>
                    <a:lnTo>
                      <a:pt x="73" y="207"/>
                    </a:lnTo>
                    <a:lnTo>
                      <a:pt x="75" y="207"/>
                    </a:lnTo>
                    <a:lnTo>
                      <a:pt x="75" y="209"/>
                    </a:lnTo>
                    <a:lnTo>
                      <a:pt x="75" y="211"/>
                    </a:lnTo>
                    <a:lnTo>
                      <a:pt x="75" y="209"/>
                    </a:lnTo>
                    <a:lnTo>
                      <a:pt x="75" y="211"/>
                    </a:lnTo>
                    <a:lnTo>
                      <a:pt x="77" y="211"/>
                    </a:lnTo>
                    <a:lnTo>
                      <a:pt x="79" y="211"/>
                    </a:lnTo>
                    <a:lnTo>
                      <a:pt x="77" y="211"/>
                    </a:lnTo>
                    <a:lnTo>
                      <a:pt x="79" y="211"/>
                    </a:lnTo>
                    <a:lnTo>
                      <a:pt x="79" y="209"/>
                    </a:lnTo>
                    <a:lnTo>
                      <a:pt x="81" y="209"/>
                    </a:lnTo>
                    <a:lnTo>
                      <a:pt x="81" y="211"/>
                    </a:lnTo>
                    <a:lnTo>
                      <a:pt x="81" y="213"/>
                    </a:lnTo>
                    <a:lnTo>
                      <a:pt x="79" y="213"/>
                    </a:lnTo>
                    <a:lnTo>
                      <a:pt x="77" y="213"/>
                    </a:lnTo>
                    <a:lnTo>
                      <a:pt x="77" y="215"/>
                    </a:lnTo>
                    <a:lnTo>
                      <a:pt x="77" y="213"/>
                    </a:lnTo>
                    <a:lnTo>
                      <a:pt x="75" y="213"/>
                    </a:lnTo>
                    <a:lnTo>
                      <a:pt x="77" y="213"/>
                    </a:lnTo>
                    <a:lnTo>
                      <a:pt x="77" y="215"/>
                    </a:lnTo>
                    <a:lnTo>
                      <a:pt x="75" y="215"/>
                    </a:lnTo>
                    <a:lnTo>
                      <a:pt x="73" y="215"/>
                    </a:lnTo>
                    <a:lnTo>
                      <a:pt x="73" y="217"/>
                    </a:lnTo>
                    <a:lnTo>
                      <a:pt x="73" y="215"/>
                    </a:lnTo>
                    <a:lnTo>
                      <a:pt x="71" y="215"/>
                    </a:lnTo>
                    <a:lnTo>
                      <a:pt x="71" y="217"/>
                    </a:lnTo>
                    <a:lnTo>
                      <a:pt x="69" y="217"/>
                    </a:lnTo>
                    <a:lnTo>
                      <a:pt x="71" y="217"/>
                    </a:lnTo>
                    <a:lnTo>
                      <a:pt x="71" y="219"/>
                    </a:lnTo>
                    <a:lnTo>
                      <a:pt x="73" y="219"/>
                    </a:lnTo>
                    <a:lnTo>
                      <a:pt x="75" y="219"/>
                    </a:lnTo>
                    <a:lnTo>
                      <a:pt x="77" y="219"/>
                    </a:lnTo>
                    <a:lnTo>
                      <a:pt x="77" y="221"/>
                    </a:lnTo>
                    <a:lnTo>
                      <a:pt x="79" y="221"/>
                    </a:lnTo>
                    <a:lnTo>
                      <a:pt x="81" y="221"/>
                    </a:lnTo>
                    <a:lnTo>
                      <a:pt x="81" y="223"/>
                    </a:lnTo>
                    <a:lnTo>
                      <a:pt x="83" y="223"/>
                    </a:lnTo>
                    <a:lnTo>
                      <a:pt x="81" y="223"/>
                    </a:lnTo>
                    <a:lnTo>
                      <a:pt x="81" y="225"/>
                    </a:lnTo>
                    <a:lnTo>
                      <a:pt x="79" y="225"/>
                    </a:lnTo>
                    <a:lnTo>
                      <a:pt x="79" y="223"/>
                    </a:lnTo>
                    <a:lnTo>
                      <a:pt x="77" y="223"/>
                    </a:lnTo>
                    <a:lnTo>
                      <a:pt x="77" y="221"/>
                    </a:lnTo>
                    <a:lnTo>
                      <a:pt x="75" y="221"/>
                    </a:lnTo>
                    <a:lnTo>
                      <a:pt x="73" y="221"/>
                    </a:lnTo>
                    <a:lnTo>
                      <a:pt x="73" y="223"/>
                    </a:lnTo>
                    <a:lnTo>
                      <a:pt x="73" y="225"/>
                    </a:lnTo>
                    <a:lnTo>
                      <a:pt x="75" y="225"/>
                    </a:lnTo>
                    <a:lnTo>
                      <a:pt x="75" y="227"/>
                    </a:lnTo>
                    <a:lnTo>
                      <a:pt x="73" y="225"/>
                    </a:lnTo>
                    <a:lnTo>
                      <a:pt x="73" y="227"/>
                    </a:lnTo>
                    <a:lnTo>
                      <a:pt x="75" y="227"/>
                    </a:lnTo>
                    <a:lnTo>
                      <a:pt x="77" y="227"/>
                    </a:lnTo>
                    <a:lnTo>
                      <a:pt x="77" y="228"/>
                    </a:lnTo>
                    <a:lnTo>
                      <a:pt x="79" y="228"/>
                    </a:lnTo>
                    <a:lnTo>
                      <a:pt x="79" y="230"/>
                    </a:lnTo>
                    <a:lnTo>
                      <a:pt x="77" y="230"/>
                    </a:lnTo>
                    <a:lnTo>
                      <a:pt x="75" y="230"/>
                    </a:lnTo>
                    <a:lnTo>
                      <a:pt x="75" y="228"/>
                    </a:lnTo>
                    <a:lnTo>
                      <a:pt x="73" y="228"/>
                    </a:lnTo>
                    <a:lnTo>
                      <a:pt x="73" y="230"/>
                    </a:lnTo>
                    <a:lnTo>
                      <a:pt x="73" y="228"/>
                    </a:lnTo>
                    <a:lnTo>
                      <a:pt x="71" y="228"/>
                    </a:lnTo>
                    <a:lnTo>
                      <a:pt x="69" y="228"/>
                    </a:lnTo>
                    <a:lnTo>
                      <a:pt x="69" y="227"/>
                    </a:lnTo>
                    <a:lnTo>
                      <a:pt x="67" y="225"/>
                    </a:lnTo>
                    <a:lnTo>
                      <a:pt x="67" y="223"/>
                    </a:lnTo>
                    <a:lnTo>
                      <a:pt x="66" y="223"/>
                    </a:lnTo>
                    <a:lnTo>
                      <a:pt x="64" y="223"/>
                    </a:lnTo>
                    <a:lnTo>
                      <a:pt x="62" y="223"/>
                    </a:lnTo>
                    <a:lnTo>
                      <a:pt x="60" y="223"/>
                    </a:lnTo>
                    <a:lnTo>
                      <a:pt x="60" y="225"/>
                    </a:lnTo>
                    <a:lnTo>
                      <a:pt x="58" y="225"/>
                    </a:lnTo>
                    <a:lnTo>
                      <a:pt x="58" y="227"/>
                    </a:lnTo>
                    <a:lnTo>
                      <a:pt x="58" y="228"/>
                    </a:lnTo>
                    <a:lnTo>
                      <a:pt x="58" y="227"/>
                    </a:lnTo>
                    <a:lnTo>
                      <a:pt x="56" y="228"/>
                    </a:lnTo>
                    <a:lnTo>
                      <a:pt x="58" y="230"/>
                    </a:lnTo>
                    <a:lnTo>
                      <a:pt x="56" y="230"/>
                    </a:lnTo>
                    <a:lnTo>
                      <a:pt x="56" y="232"/>
                    </a:lnTo>
                    <a:lnTo>
                      <a:pt x="56" y="234"/>
                    </a:lnTo>
                    <a:lnTo>
                      <a:pt x="58" y="236"/>
                    </a:lnTo>
                    <a:lnTo>
                      <a:pt x="56" y="236"/>
                    </a:lnTo>
                    <a:lnTo>
                      <a:pt x="56" y="238"/>
                    </a:lnTo>
                    <a:lnTo>
                      <a:pt x="56" y="240"/>
                    </a:lnTo>
                    <a:lnTo>
                      <a:pt x="54" y="240"/>
                    </a:lnTo>
                    <a:lnTo>
                      <a:pt x="56" y="240"/>
                    </a:lnTo>
                    <a:lnTo>
                      <a:pt x="56" y="242"/>
                    </a:lnTo>
                    <a:lnTo>
                      <a:pt x="56" y="244"/>
                    </a:lnTo>
                    <a:lnTo>
                      <a:pt x="54" y="244"/>
                    </a:lnTo>
                    <a:lnTo>
                      <a:pt x="54" y="246"/>
                    </a:lnTo>
                    <a:lnTo>
                      <a:pt x="54" y="248"/>
                    </a:lnTo>
                    <a:lnTo>
                      <a:pt x="54" y="250"/>
                    </a:lnTo>
                    <a:lnTo>
                      <a:pt x="54" y="251"/>
                    </a:lnTo>
                    <a:lnTo>
                      <a:pt x="54" y="253"/>
                    </a:lnTo>
                    <a:lnTo>
                      <a:pt x="56" y="255"/>
                    </a:lnTo>
                    <a:lnTo>
                      <a:pt x="56" y="257"/>
                    </a:lnTo>
                    <a:lnTo>
                      <a:pt x="58" y="257"/>
                    </a:lnTo>
                    <a:lnTo>
                      <a:pt x="60" y="257"/>
                    </a:lnTo>
                    <a:lnTo>
                      <a:pt x="60" y="259"/>
                    </a:lnTo>
                    <a:lnTo>
                      <a:pt x="62" y="259"/>
                    </a:lnTo>
                    <a:lnTo>
                      <a:pt x="64" y="259"/>
                    </a:lnTo>
                    <a:lnTo>
                      <a:pt x="66" y="259"/>
                    </a:lnTo>
                    <a:lnTo>
                      <a:pt x="67" y="261"/>
                    </a:lnTo>
                    <a:lnTo>
                      <a:pt x="69" y="261"/>
                    </a:lnTo>
                    <a:lnTo>
                      <a:pt x="71" y="261"/>
                    </a:lnTo>
                    <a:lnTo>
                      <a:pt x="73" y="261"/>
                    </a:lnTo>
                    <a:lnTo>
                      <a:pt x="75" y="261"/>
                    </a:lnTo>
                    <a:lnTo>
                      <a:pt x="77" y="261"/>
                    </a:lnTo>
                    <a:lnTo>
                      <a:pt x="79" y="261"/>
                    </a:lnTo>
                    <a:lnTo>
                      <a:pt x="81" y="261"/>
                    </a:lnTo>
                    <a:lnTo>
                      <a:pt x="83" y="261"/>
                    </a:lnTo>
                    <a:lnTo>
                      <a:pt x="87" y="261"/>
                    </a:lnTo>
                    <a:lnTo>
                      <a:pt x="89" y="261"/>
                    </a:lnTo>
                    <a:lnTo>
                      <a:pt x="92" y="261"/>
                    </a:lnTo>
                    <a:lnTo>
                      <a:pt x="94" y="259"/>
                    </a:lnTo>
                    <a:lnTo>
                      <a:pt x="98" y="259"/>
                    </a:lnTo>
                    <a:lnTo>
                      <a:pt x="100" y="259"/>
                    </a:lnTo>
                    <a:lnTo>
                      <a:pt x="100" y="257"/>
                    </a:lnTo>
                    <a:lnTo>
                      <a:pt x="102" y="257"/>
                    </a:lnTo>
                    <a:lnTo>
                      <a:pt x="102" y="255"/>
                    </a:lnTo>
                    <a:lnTo>
                      <a:pt x="104" y="255"/>
                    </a:lnTo>
                    <a:lnTo>
                      <a:pt x="104" y="253"/>
                    </a:lnTo>
                    <a:lnTo>
                      <a:pt x="102" y="253"/>
                    </a:lnTo>
                    <a:lnTo>
                      <a:pt x="102" y="251"/>
                    </a:lnTo>
                    <a:lnTo>
                      <a:pt x="104" y="251"/>
                    </a:lnTo>
                    <a:lnTo>
                      <a:pt x="106" y="250"/>
                    </a:lnTo>
                    <a:lnTo>
                      <a:pt x="104" y="250"/>
                    </a:lnTo>
                    <a:lnTo>
                      <a:pt x="104" y="248"/>
                    </a:lnTo>
                    <a:lnTo>
                      <a:pt x="104" y="246"/>
                    </a:lnTo>
                    <a:lnTo>
                      <a:pt x="104" y="244"/>
                    </a:lnTo>
                    <a:lnTo>
                      <a:pt x="106" y="244"/>
                    </a:lnTo>
                    <a:lnTo>
                      <a:pt x="108" y="242"/>
                    </a:lnTo>
                    <a:lnTo>
                      <a:pt x="108" y="240"/>
                    </a:lnTo>
                    <a:lnTo>
                      <a:pt x="110" y="240"/>
                    </a:lnTo>
                    <a:lnTo>
                      <a:pt x="108" y="240"/>
                    </a:lnTo>
                    <a:lnTo>
                      <a:pt x="108" y="238"/>
                    </a:lnTo>
                    <a:lnTo>
                      <a:pt x="108" y="236"/>
                    </a:lnTo>
                    <a:lnTo>
                      <a:pt x="106" y="236"/>
                    </a:lnTo>
                    <a:lnTo>
                      <a:pt x="106" y="234"/>
                    </a:lnTo>
                    <a:lnTo>
                      <a:pt x="106" y="232"/>
                    </a:lnTo>
                    <a:lnTo>
                      <a:pt x="106" y="230"/>
                    </a:lnTo>
                    <a:lnTo>
                      <a:pt x="104" y="230"/>
                    </a:lnTo>
                    <a:lnTo>
                      <a:pt x="106" y="230"/>
                    </a:lnTo>
                    <a:lnTo>
                      <a:pt x="106" y="228"/>
                    </a:lnTo>
                    <a:lnTo>
                      <a:pt x="106" y="230"/>
                    </a:lnTo>
                    <a:lnTo>
                      <a:pt x="108" y="228"/>
                    </a:lnTo>
                    <a:lnTo>
                      <a:pt x="108" y="227"/>
                    </a:lnTo>
                    <a:lnTo>
                      <a:pt x="106" y="227"/>
                    </a:lnTo>
                    <a:lnTo>
                      <a:pt x="106" y="225"/>
                    </a:lnTo>
                    <a:lnTo>
                      <a:pt x="108" y="225"/>
                    </a:lnTo>
                    <a:lnTo>
                      <a:pt x="108" y="227"/>
                    </a:lnTo>
                    <a:lnTo>
                      <a:pt x="110" y="225"/>
                    </a:lnTo>
                    <a:lnTo>
                      <a:pt x="110" y="223"/>
                    </a:lnTo>
                    <a:lnTo>
                      <a:pt x="112" y="223"/>
                    </a:lnTo>
                    <a:lnTo>
                      <a:pt x="112" y="221"/>
                    </a:lnTo>
                    <a:lnTo>
                      <a:pt x="112" y="219"/>
                    </a:lnTo>
                    <a:lnTo>
                      <a:pt x="112" y="217"/>
                    </a:lnTo>
                    <a:lnTo>
                      <a:pt x="110" y="217"/>
                    </a:lnTo>
                    <a:lnTo>
                      <a:pt x="108" y="217"/>
                    </a:lnTo>
                    <a:lnTo>
                      <a:pt x="106" y="217"/>
                    </a:lnTo>
                    <a:lnTo>
                      <a:pt x="104" y="217"/>
                    </a:lnTo>
                    <a:lnTo>
                      <a:pt x="104" y="215"/>
                    </a:lnTo>
                    <a:lnTo>
                      <a:pt x="106" y="213"/>
                    </a:lnTo>
                    <a:lnTo>
                      <a:pt x="104" y="213"/>
                    </a:lnTo>
                    <a:lnTo>
                      <a:pt x="104" y="211"/>
                    </a:lnTo>
                    <a:lnTo>
                      <a:pt x="106" y="209"/>
                    </a:lnTo>
                    <a:lnTo>
                      <a:pt x="106" y="207"/>
                    </a:lnTo>
                    <a:lnTo>
                      <a:pt x="106" y="205"/>
                    </a:lnTo>
                    <a:lnTo>
                      <a:pt x="106" y="203"/>
                    </a:lnTo>
                    <a:lnTo>
                      <a:pt x="104" y="202"/>
                    </a:lnTo>
                    <a:lnTo>
                      <a:pt x="104" y="198"/>
                    </a:lnTo>
                    <a:lnTo>
                      <a:pt x="106" y="196"/>
                    </a:lnTo>
                    <a:lnTo>
                      <a:pt x="106" y="194"/>
                    </a:lnTo>
                    <a:lnTo>
                      <a:pt x="106" y="192"/>
                    </a:lnTo>
                    <a:lnTo>
                      <a:pt x="106" y="190"/>
                    </a:lnTo>
                    <a:lnTo>
                      <a:pt x="106" y="188"/>
                    </a:lnTo>
                    <a:lnTo>
                      <a:pt x="104" y="188"/>
                    </a:lnTo>
                    <a:lnTo>
                      <a:pt x="104" y="186"/>
                    </a:lnTo>
                    <a:lnTo>
                      <a:pt x="104" y="184"/>
                    </a:lnTo>
                    <a:lnTo>
                      <a:pt x="104" y="182"/>
                    </a:lnTo>
                    <a:lnTo>
                      <a:pt x="104" y="180"/>
                    </a:lnTo>
                    <a:lnTo>
                      <a:pt x="104" y="179"/>
                    </a:lnTo>
                    <a:lnTo>
                      <a:pt x="102" y="179"/>
                    </a:lnTo>
                    <a:lnTo>
                      <a:pt x="102" y="177"/>
                    </a:lnTo>
                    <a:lnTo>
                      <a:pt x="102" y="175"/>
                    </a:lnTo>
                    <a:lnTo>
                      <a:pt x="100" y="175"/>
                    </a:lnTo>
                    <a:lnTo>
                      <a:pt x="100" y="173"/>
                    </a:lnTo>
                    <a:lnTo>
                      <a:pt x="100" y="171"/>
                    </a:lnTo>
                    <a:lnTo>
                      <a:pt x="98" y="171"/>
                    </a:lnTo>
                    <a:lnTo>
                      <a:pt x="98" y="169"/>
                    </a:lnTo>
                    <a:lnTo>
                      <a:pt x="98" y="167"/>
                    </a:lnTo>
                    <a:lnTo>
                      <a:pt x="96" y="165"/>
                    </a:lnTo>
                    <a:lnTo>
                      <a:pt x="96" y="163"/>
                    </a:lnTo>
                    <a:lnTo>
                      <a:pt x="98" y="161"/>
                    </a:lnTo>
                    <a:lnTo>
                      <a:pt x="98" y="159"/>
                    </a:lnTo>
                    <a:lnTo>
                      <a:pt x="98" y="157"/>
                    </a:lnTo>
                    <a:lnTo>
                      <a:pt x="100" y="157"/>
                    </a:lnTo>
                    <a:lnTo>
                      <a:pt x="100" y="155"/>
                    </a:lnTo>
                    <a:lnTo>
                      <a:pt x="100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2" y="150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102" y="144"/>
                    </a:lnTo>
                    <a:lnTo>
                      <a:pt x="102" y="142"/>
                    </a:lnTo>
                    <a:lnTo>
                      <a:pt x="100" y="142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100" y="136"/>
                    </a:lnTo>
                    <a:lnTo>
                      <a:pt x="100" y="134"/>
                    </a:lnTo>
                    <a:lnTo>
                      <a:pt x="100" y="132"/>
                    </a:lnTo>
                    <a:lnTo>
                      <a:pt x="100" y="131"/>
                    </a:lnTo>
                    <a:lnTo>
                      <a:pt x="100" y="129"/>
                    </a:lnTo>
                    <a:lnTo>
                      <a:pt x="100" y="127"/>
                    </a:lnTo>
                    <a:lnTo>
                      <a:pt x="98" y="127"/>
                    </a:lnTo>
                    <a:lnTo>
                      <a:pt x="98" y="125"/>
                    </a:lnTo>
                    <a:lnTo>
                      <a:pt x="96" y="123"/>
                    </a:lnTo>
                    <a:lnTo>
                      <a:pt x="94" y="123"/>
                    </a:lnTo>
                    <a:lnTo>
                      <a:pt x="92" y="123"/>
                    </a:lnTo>
                    <a:lnTo>
                      <a:pt x="92" y="121"/>
                    </a:lnTo>
                    <a:lnTo>
                      <a:pt x="92" y="119"/>
                    </a:lnTo>
                    <a:lnTo>
                      <a:pt x="90" y="119"/>
                    </a:lnTo>
                    <a:lnTo>
                      <a:pt x="90" y="117"/>
                    </a:lnTo>
                    <a:lnTo>
                      <a:pt x="90" y="115"/>
                    </a:lnTo>
                    <a:lnTo>
                      <a:pt x="90" y="113"/>
                    </a:lnTo>
                    <a:lnTo>
                      <a:pt x="89" y="111"/>
                    </a:lnTo>
                    <a:lnTo>
                      <a:pt x="89" y="109"/>
                    </a:lnTo>
                    <a:lnTo>
                      <a:pt x="89" y="107"/>
                    </a:lnTo>
                    <a:lnTo>
                      <a:pt x="87" y="107"/>
                    </a:lnTo>
                    <a:lnTo>
                      <a:pt x="87" y="106"/>
                    </a:lnTo>
                    <a:lnTo>
                      <a:pt x="85" y="106"/>
                    </a:lnTo>
                    <a:lnTo>
                      <a:pt x="85" y="104"/>
                    </a:lnTo>
                    <a:lnTo>
                      <a:pt x="83" y="104"/>
                    </a:lnTo>
                    <a:lnTo>
                      <a:pt x="83" y="102"/>
                    </a:lnTo>
                    <a:lnTo>
                      <a:pt x="81" y="102"/>
                    </a:lnTo>
                    <a:lnTo>
                      <a:pt x="81" y="100"/>
                    </a:lnTo>
                    <a:lnTo>
                      <a:pt x="79" y="100"/>
                    </a:lnTo>
                    <a:lnTo>
                      <a:pt x="77" y="100"/>
                    </a:lnTo>
                    <a:lnTo>
                      <a:pt x="77" y="98"/>
                    </a:lnTo>
                    <a:lnTo>
                      <a:pt x="75" y="98"/>
                    </a:lnTo>
                    <a:lnTo>
                      <a:pt x="73" y="98"/>
                    </a:lnTo>
                    <a:lnTo>
                      <a:pt x="71" y="98"/>
                    </a:lnTo>
                    <a:lnTo>
                      <a:pt x="71" y="96"/>
                    </a:lnTo>
                    <a:lnTo>
                      <a:pt x="69" y="96"/>
                    </a:lnTo>
                    <a:lnTo>
                      <a:pt x="67" y="96"/>
                    </a:lnTo>
                    <a:lnTo>
                      <a:pt x="66" y="96"/>
                    </a:lnTo>
                    <a:lnTo>
                      <a:pt x="66" y="94"/>
                    </a:lnTo>
                    <a:lnTo>
                      <a:pt x="64" y="94"/>
                    </a:lnTo>
                    <a:lnTo>
                      <a:pt x="62" y="94"/>
                    </a:lnTo>
                    <a:lnTo>
                      <a:pt x="62" y="92"/>
                    </a:lnTo>
                    <a:lnTo>
                      <a:pt x="60" y="92"/>
                    </a:lnTo>
                    <a:lnTo>
                      <a:pt x="58" y="92"/>
                    </a:lnTo>
                    <a:lnTo>
                      <a:pt x="60" y="90"/>
                    </a:lnTo>
                    <a:lnTo>
                      <a:pt x="58" y="90"/>
                    </a:lnTo>
                    <a:lnTo>
                      <a:pt x="56" y="90"/>
                    </a:lnTo>
                    <a:lnTo>
                      <a:pt x="54" y="90"/>
                    </a:lnTo>
                    <a:lnTo>
                      <a:pt x="54" y="88"/>
                    </a:lnTo>
                    <a:lnTo>
                      <a:pt x="54" y="90"/>
                    </a:lnTo>
                    <a:lnTo>
                      <a:pt x="54" y="92"/>
                    </a:lnTo>
                    <a:lnTo>
                      <a:pt x="56" y="92"/>
                    </a:lnTo>
                    <a:lnTo>
                      <a:pt x="56" y="94"/>
                    </a:lnTo>
                    <a:lnTo>
                      <a:pt x="58" y="94"/>
                    </a:lnTo>
                    <a:lnTo>
                      <a:pt x="56" y="94"/>
                    </a:lnTo>
                    <a:lnTo>
                      <a:pt x="58" y="94"/>
                    </a:lnTo>
                    <a:lnTo>
                      <a:pt x="60" y="94"/>
                    </a:lnTo>
                    <a:lnTo>
                      <a:pt x="60" y="92"/>
                    </a:lnTo>
                    <a:lnTo>
                      <a:pt x="62" y="92"/>
                    </a:lnTo>
                    <a:lnTo>
                      <a:pt x="62" y="94"/>
                    </a:lnTo>
                    <a:lnTo>
                      <a:pt x="60" y="94"/>
                    </a:lnTo>
                    <a:lnTo>
                      <a:pt x="58" y="94"/>
                    </a:lnTo>
                    <a:lnTo>
                      <a:pt x="56" y="94"/>
                    </a:lnTo>
                    <a:lnTo>
                      <a:pt x="54" y="92"/>
                    </a:lnTo>
                    <a:lnTo>
                      <a:pt x="54" y="90"/>
                    </a:lnTo>
                    <a:lnTo>
                      <a:pt x="54" y="88"/>
                    </a:lnTo>
                    <a:lnTo>
                      <a:pt x="54" y="86"/>
                    </a:lnTo>
                    <a:lnTo>
                      <a:pt x="56" y="86"/>
                    </a:lnTo>
                    <a:lnTo>
                      <a:pt x="56" y="84"/>
                    </a:lnTo>
                    <a:lnTo>
                      <a:pt x="58" y="84"/>
                    </a:lnTo>
                    <a:lnTo>
                      <a:pt x="58" y="83"/>
                    </a:lnTo>
                    <a:lnTo>
                      <a:pt x="60" y="83"/>
                    </a:lnTo>
                    <a:lnTo>
                      <a:pt x="62" y="81"/>
                    </a:lnTo>
                    <a:lnTo>
                      <a:pt x="64" y="81"/>
                    </a:lnTo>
                    <a:lnTo>
                      <a:pt x="64" y="79"/>
                    </a:lnTo>
                    <a:lnTo>
                      <a:pt x="66" y="79"/>
                    </a:lnTo>
                    <a:lnTo>
                      <a:pt x="66" y="77"/>
                    </a:lnTo>
                    <a:lnTo>
                      <a:pt x="67" y="77"/>
                    </a:lnTo>
                    <a:lnTo>
                      <a:pt x="67" y="75"/>
                    </a:lnTo>
                    <a:lnTo>
                      <a:pt x="67" y="73"/>
                    </a:lnTo>
                    <a:lnTo>
                      <a:pt x="67" y="71"/>
                    </a:lnTo>
                    <a:lnTo>
                      <a:pt x="67" y="69"/>
                    </a:lnTo>
                    <a:lnTo>
                      <a:pt x="69" y="69"/>
                    </a:lnTo>
                    <a:lnTo>
                      <a:pt x="71" y="69"/>
                    </a:lnTo>
                    <a:lnTo>
                      <a:pt x="73" y="69"/>
                    </a:lnTo>
                    <a:lnTo>
                      <a:pt x="75" y="69"/>
                    </a:lnTo>
                    <a:lnTo>
                      <a:pt x="77" y="69"/>
                    </a:lnTo>
                    <a:lnTo>
                      <a:pt x="79" y="69"/>
                    </a:lnTo>
                    <a:lnTo>
                      <a:pt x="81" y="67"/>
                    </a:lnTo>
                    <a:lnTo>
                      <a:pt x="83" y="67"/>
                    </a:lnTo>
                    <a:lnTo>
                      <a:pt x="85" y="67"/>
                    </a:lnTo>
                    <a:lnTo>
                      <a:pt x="87" y="67"/>
                    </a:lnTo>
                    <a:lnTo>
                      <a:pt x="89" y="67"/>
                    </a:lnTo>
                    <a:lnTo>
                      <a:pt x="90" y="67"/>
                    </a:lnTo>
                    <a:lnTo>
                      <a:pt x="92" y="67"/>
                    </a:lnTo>
                    <a:lnTo>
                      <a:pt x="94" y="65"/>
                    </a:lnTo>
                    <a:lnTo>
                      <a:pt x="96" y="65"/>
                    </a:lnTo>
                    <a:lnTo>
                      <a:pt x="98" y="65"/>
                    </a:lnTo>
                    <a:lnTo>
                      <a:pt x="100" y="65"/>
                    </a:lnTo>
                    <a:lnTo>
                      <a:pt x="102" y="65"/>
                    </a:lnTo>
                    <a:lnTo>
                      <a:pt x="102" y="63"/>
                    </a:lnTo>
                    <a:lnTo>
                      <a:pt x="104" y="63"/>
                    </a:lnTo>
                    <a:lnTo>
                      <a:pt x="106" y="63"/>
                    </a:lnTo>
                    <a:lnTo>
                      <a:pt x="108" y="63"/>
                    </a:lnTo>
                    <a:lnTo>
                      <a:pt x="110" y="63"/>
                    </a:lnTo>
                    <a:lnTo>
                      <a:pt x="110" y="61"/>
                    </a:lnTo>
                    <a:lnTo>
                      <a:pt x="112" y="61"/>
                    </a:lnTo>
                    <a:lnTo>
                      <a:pt x="114" y="61"/>
                    </a:lnTo>
                    <a:lnTo>
                      <a:pt x="115" y="61"/>
                    </a:lnTo>
                    <a:lnTo>
                      <a:pt x="117" y="61"/>
                    </a:lnTo>
                    <a:lnTo>
                      <a:pt x="119" y="59"/>
                    </a:lnTo>
                    <a:lnTo>
                      <a:pt x="121" y="59"/>
                    </a:lnTo>
                    <a:lnTo>
                      <a:pt x="123" y="59"/>
                    </a:lnTo>
                    <a:lnTo>
                      <a:pt x="125" y="58"/>
                    </a:lnTo>
                    <a:lnTo>
                      <a:pt x="127" y="58"/>
                    </a:lnTo>
                    <a:lnTo>
                      <a:pt x="129" y="58"/>
                    </a:lnTo>
                    <a:lnTo>
                      <a:pt x="129" y="56"/>
                    </a:lnTo>
                    <a:lnTo>
                      <a:pt x="131" y="56"/>
                    </a:lnTo>
                    <a:lnTo>
                      <a:pt x="131" y="54"/>
                    </a:lnTo>
                    <a:lnTo>
                      <a:pt x="133" y="54"/>
                    </a:lnTo>
                    <a:lnTo>
                      <a:pt x="133" y="52"/>
                    </a:lnTo>
                    <a:lnTo>
                      <a:pt x="135" y="52"/>
                    </a:lnTo>
                    <a:lnTo>
                      <a:pt x="135" y="50"/>
                    </a:lnTo>
                    <a:lnTo>
                      <a:pt x="135" y="48"/>
                    </a:lnTo>
                    <a:lnTo>
                      <a:pt x="133" y="48"/>
                    </a:lnTo>
                    <a:lnTo>
                      <a:pt x="133" y="46"/>
                    </a:lnTo>
                    <a:lnTo>
                      <a:pt x="135" y="44"/>
                    </a:lnTo>
                    <a:lnTo>
                      <a:pt x="135" y="42"/>
                    </a:lnTo>
                    <a:lnTo>
                      <a:pt x="137" y="42"/>
                    </a:lnTo>
                    <a:lnTo>
                      <a:pt x="137" y="40"/>
                    </a:lnTo>
                    <a:lnTo>
                      <a:pt x="135" y="40"/>
                    </a:lnTo>
                    <a:lnTo>
                      <a:pt x="137" y="40"/>
                    </a:lnTo>
                    <a:lnTo>
                      <a:pt x="138" y="40"/>
                    </a:lnTo>
                    <a:lnTo>
                      <a:pt x="138" y="38"/>
                    </a:lnTo>
                    <a:lnTo>
                      <a:pt x="140" y="38"/>
                    </a:lnTo>
                    <a:lnTo>
                      <a:pt x="142" y="38"/>
                    </a:lnTo>
                    <a:lnTo>
                      <a:pt x="142" y="36"/>
                    </a:lnTo>
                    <a:lnTo>
                      <a:pt x="144" y="36"/>
                    </a:lnTo>
                    <a:lnTo>
                      <a:pt x="146" y="36"/>
                    </a:lnTo>
                    <a:lnTo>
                      <a:pt x="148" y="36"/>
                    </a:lnTo>
                    <a:lnTo>
                      <a:pt x="150" y="36"/>
                    </a:lnTo>
                    <a:lnTo>
                      <a:pt x="150" y="34"/>
                    </a:lnTo>
                    <a:lnTo>
                      <a:pt x="152" y="34"/>
                    </a:lnTo>
                    <a:lnTo>
                      <a:pt x="154" y="34"/>
                    </a:lnTo>
                    <a:lnTo>
                      <a:pt x="156" y="33"/>
                    </a:lnTo>
                    <a:lnTo>
                      <a:pt x="158" y="33"/>
                    </a:lnTo>
                    <a:lnTo>
                      <a:pt x="160" y="33"/>
                    </a:lnTo>
                    <a:lnTo>
                      <a:pt x="160" y="31"/>
                    </a:lnTo>
                    <a:lnTo>
                      <a:pt x="162" y="31"/>
                    </a:lnTo>
                    <a:lnTo>
                      <a:pt x="163" y="29"/>
                    </a:lnTo>
                    <a:lnTo>
                      <a:pt x="165" y="29"/>
                    </a:lnTo>
                    <a:lnTo>
                      <a:pt x="165" y="27"/>
                    </a:lnTo>
                    <a:lnTo>
                      <a:pt x="165" y="25"/>
                    </a:lnTo>
                    <a:lnTo>
                      <a:pt x="167" y="23"/>
                    </a:lnTo>
                    <a:lnTo>
                      <a:pt x="165" y="23"/>
                    </a:lnTo>
                    <a:lnTo>
                      <a:pt x="167" y="23"/>
                    </a:lnTo>
                    <a:lnTo>
                      <a:pt x="167" y="21"/>
                    </a:lnTo>
                    <a:lnTo>
                      <a:pt x="169" y="21"/>
                    </a:lnTo>
                    <a:lnTo>
                      <a:pt x="169" y="19"/>
                    </a:lnTo>
                    <a:lnTo>
                      <a:pt x="171" y="19"/>
                    </a:lnTo>
                    <a:lnTo>
                      <a:pt x="173" y="17"/>
                    </a:lnTo>
                    <a:lnTo>
                      <a:pt x="175" y="17"/>
                    </a:lnTo>
                    <a:lnTo>
                      <a:pt x="175" y="15"/>
                    </a:lnTo>
                    <a:lnTo>
                      <a:pt x="177" y="15"/>
                    </a:lnTo>
                    <a:lnTo>
                      <a:pt x="177" y="13"/>
                    </a:lnTo>
                    <a:lnTo>
                      <a:pt x="179" y="13"/>
                    </a:lnTo>
                    <a:lnTo>
                      <a:pt x="181" y="13"/>
                    </a:lnTo>
                    <a:lnTo>
                      <a:pt x="181" y="11"/>
                    </a:lnTo>
                    <a:lnTo>
                      <a:pt x="183" y="11"/>
                    </a:lnTo>
                    <a:lnTo>
                      <a:pt x="185" y="11"/>
                    </a:lnTo>
                    <a:lnTo>
                      <a:pt x="185" y="10"/>
                    </a:lnTo>
                    <a:lnTo>
                      <a:pt x="186" y="10"/>
                    </a:lnTo>
                    <a:lnTo>
                      <a:pt x="188" y="10"/>
                    </a:lnTo>
                    <a:lnTo>
                      <a:pt x="188" y="8"/>
                    </a:lnTo>
                    <a:lnTo>
                      <a:pt x="190" y="8"/>
                    </a:lnTo>
                    <a:lnTo>
                      <a:pt x="190" y="6"/>
                    </a:lnTo>
                    <a:lnTo>
                      <a:pt x="192" y="6"/>
                    </a:lnTo>
                    <a:lnTo>
                      <a:pt x="192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2" y="2"/>
                    </a:lnTo>
                    <a:lnTo>
                      <a:pt x="194" y="2"/>
                    </a:lnTo>
                    <a:lnTo>
                      <a:pt x="194" y="4"/>
                    </a:lnTo>
                    <a:lnTo>
                      <a:pt x="194" y="6"/>
                    </a:lnTo>
                    <a:lnTo>
                      <a:pt x="194" y="8"/>
                    </a:lnTo>
                    <a:lnTo>
                      <a:pt x="196" y="8"/>
                    </a:lnTo>
                    <a:lnTo>
                      <a:pt x="196" y="10"/>
                    </a:lnTo>
                    <a:lnTo>
                      <a:pt x="196" y="11"/>
                    </a:lnTo>
                    <a:lnTo>
                      <a:pt x="196" y="13"/>
                    </a:lnTo>
                    <a:lnTo>
                      <a:pt x="198" y="13"/>
                    </a:lnTo>
                    <a:lnTo>
                      <a:pt x="198" y="17"/>
                    </a:lnTo>
                    <a:lnTo>
                      <a:pt x="200" y="19"/>
                    </a:lnTo>
                    <a:lnTo>
                      <a:pt x="200" y="21"/>
                    </a:lnTo>
                    <a:lnTo>
                      <a:pt x="200" y="23"/>
                    </a:lnTo>
                    <a:lnTo>
                      <a:pt x="202" y="25"/>
                    </a:lnTo>
                    <a:lnTo>
                      <a:pt x="200" y="25"/>
                    </a:lnTo>
                    <a:lnTo>
                      <a:pt x="200" y="27"/>
                    </a:lnTo>
                    <a:lnTo>
                      <a:pt x="198" y="27"/>
                    </a:lnTo>
                    <a:lnTo>
                      <a:pt x="198" y="29"/>
                    </a:lnTo>
                    <a:lnTo>
                      <a:pt x="196" y="29"/>
                    </a:lnTo>
                    <a:lnTo>
                      <a:pt x="196" y="27"/>
                    </a:lnTo>
                    <a:lnTo>
                      <a:pt x="196" y="29"/>
                    </a:lnTo>
                    <a:lnTo>
                      <a:pt x="194" y="29"/>
                    </a:lnTo>
                    <a:lnTo>
                      <a:pt x="194" y="31"/>
                    </a:lnTo>
                    <a:lnTo>
                      <a:pt x="192" y="33"/>
                    </a:lnTo>
                    <a:lnTo>
                      <a:pt x="192" y="34"/>
                    </a:lnTo>
                    <a:lnTo>
                      <a:pt x="192" y="36"/>
                    </a:lnTo>
                    <a:lnTo>
                      <a:pt x="194" y="36"/>
                    </a:lnTo>
                    <a:lnTo>
                      <a:pt x="196" y="36"/>
                    </a:lnTo>
                    <a:lnTo>
                      <a:pt x="198" y="36"/>
                    </a:lnTo>
                    <a:lnTo>
                      <a:pt x="198" y="38"/>
                    </a:lnTo>
                    <a:lnTo>
                      <a:pt x="198" y="40"/>
                    </a:lnTo>
                    <a:lnTo>
                      <a:pt x="200" y="40"/>
                    </a:lnTo>
                    <a:lnTo>
                      <a:pt x="200" y="42"/>
                    </a:lnTo>
                    <a:lnTo>
                      <a:pt x="202" y="42"/>
                    </a:lnTo>
                    <a:lnTo>
                      <a:pt x="202" y="44"/>
                    </a:lnTo>
                    <a:lnTo>
                      <a:pt x="204" y="44"/>
                    </a:lnTo>
                    <a:lnTo>
                      <a:pt x="204" y="46"/>
                    </a:lnTo>
                    <a:lnTo>
                      <a:pt x="202" y="46"/>
                    </a:lnTo>
                    <a:lnTo>
                      <a:pt x="202" y="48"/>
                    </a:lnTo>
                    <a:lnTo>
                      <a:pt x="202" y="50"/>
                    </a:lnTo>
                    <a:lnTo>
                      <a:pt x="204" y="50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4"/>
                    </a:lnTo>
                    <a:lnTo>
                      <a:pt x="206" y="56"/>
                    </a:lnTo>
                    <a:lnTo>
                      <a:pt x="208" y="56"/>
                    </a:lnTo>
                    <a:lnTo>
                      <a:pt x="208" y="58"/>
                    </a:lnTo>
                    <a:lnTo>
                      <a:pt x="208" y="59"/>
                    </a:lnTo>
                    <a:lnTo>
                      <a:pt x="210" y="59"/>
                    </a:lnTo>
                    <a:lnTo>
                      <a:pt x="210" y="61"/>
                    </a:lnTo>
                    <a:lnTo>
                      <a:pt x="210" y="63"/>
                    </a:lnTo>
                    <a:lnTo>
                      <a:pt x="211" y="63"/>
                    </a:lnTo>
                    <a:lnTo>
                      <a:pt x="211" y="65"/>
                    </a:lnTo>
                    <a:lnTo>
                      <a:pt x="210" y="65"/>
                    </a:lnTo>
                    <a:lnTo>
                      <a:pt x="211" y="65"/>
                    </a:lnTo>
                    <a:lnTo>
                      <a:pt x="213" y="65"/>
                    </a:lnTo>
                    <a:lnTo>
                      <a:pt x="213" y="63"/>
                    </a:lnTo>
                    <a:lnTo>
                      <a:pt x="215" y="63"/>
                    </a:lnTo>
                    <a:lnTo>
                      <a:pt x="215" y="61"/>
                    </a:lnTo>
                    <a:lnTo>
                      <a:pt x="215" y="63"/>
                    </a:lnTo>
                    <a:lnTo>
                      <a:pt x="217" y="63"/>
                    </a:lnTo>
                    <a:lnTo>
                      <a:pt x="219" y="63"/>
                    </a:lnTo>
                    <a:lnTo>
                      <a:pt x="219" y="61"/>
                    </a:lnTo>
                    <a:lnTo>
                      <a:pt x="221" y="61"/>
                    </a:lnTo>
                    <a:lnTo>
                      <a:pt x="223" y="61"/>
                    </a:lnTo>
                    <a:lnTo>
                      <a:pt x="225" y="61"/>
                    </a:lnTo>
                    <a:lnTo>
                      <a:pt x="227" y="63"/>
                    </a:lnTo>
                    <a:lnTo>
                      <a:pt x="229" y="65"/>
                    </a:lnTo>
                    <a:lnTo>
                      <a:pt x="231" y="65"/>
                    </a:lnTo>
                    <a:lnTo>
                      <a:pt x="233" y="65"/>
                    </a:lnTo>
                    <a:lnTo>
                      <a:pt x="231" y="65"/>
                    </a:lnTo>
                    <a:lnTo>
                      <a:pt x="231" y="67"/>
                    </a:lnTo>
                    <a:lnTo>
                      <a:pt x="231" y="69"/>
                    </a:lnTo>
                    <a:lnTo>
                      <a:pt x="231" y="71"/>
                    </a:lnTo>
                    <a:lnTo>
                      <a:pt x="233" y="71"/>
                    </a:lnTo>
                    <a:lnTo>
                      <a:pt x="234" y="71"/>
                    </a:lnTo>
                    <a:lnTo>
                      <a:pt x="234" y="73"/>
                    </a:lnTo>
                    <a:lnTo>
                      <a:pt x="236" y="73"/>
                    </a:lnTo>
                    <a:lnTo>
                      <a:pt x="236" y="75"/>
                    </a:lnTo>
                    <a:lnTo>
                      <a:pt x="238" y="75"/>
                    </a:lnTo>
                    <a:lnTo>
                      <a:pt x="238" y="77"/>
                    </a:lnTo>
                    <a:lnTo>
                      <a:pt x="238" y="79"/>
                    </a:lnTo>
                    <a:lnTo>
                      <a:pt x="238" y="81"/>
                    </a:lnTo>
                    <a:lnTo>
                      <a:pt x="240" y="81"/>
                    </a:lnTo>
                    <a:lnTo>
                      <a:pt x="240" y="83"/>
                    </a:lnTo>
                    <a:lnTo>
                      <a:pt x="242" y="83"/>
                    </a:lnTo>
                    <a:lnTo>
                      <a:pt x="242" y="84"/>
                    </a:lnTo>
                    <a:lnTo>
                      <a:pt x="242" y="86"/>
                    </a:lnTo>
                    <a:lnTo>
                      <a:pt x="240" y="86"/>
                    </a:lnTo>
                    <a:lnTo>
                      <a:pt x="240" y="88"/>
                    </a:lnTo>
                    <a:lnTo>
                      <a:pt x="240" y="90"/>
                    </a:lnTo>
                    <a:lnTo>
                      <a:pt x="240" y="92"/>
                    </a:lnTo>
                    <a:lnTo>
                      <a:pt x="238" y="92"/>
                    </a:lnTo>
                    <a:lnTo>
                      <a:pt x="238" y="94"/>
                    </a:lnTo>
                    <a:lnTo>
                      <a:pt x="236" y="94"/>
                    </a:lnTo>
                    <a:lnTo>
                      <a:pt x="234" y="94"/>
                    </a:lnTo>
                    <a:lnTo>
                      <a:pt x="234" y="96"/>
                    </a:lnTo>
                    <a:lnTo>
                      <a:pt x="234" y="98"/>
                    </a:lnTo>
                    <a:lnTo>
                      <a:pt x="234" y="100"/>
                    </a:lnTo>
                    <a:lnTo>
                      <a:pt x="236" y="100"/>
                    </a:lnTo>
                    <a:lnTo>
                      <a:pt x="236" y="102"/>
                    </a:lnTo>
                    <a:lnTo>
                      <a:pt x="238" y="102"/>
                    </a:lnTo>
                    <a:lnTo>
                      <a:pt x="238" y="104"/>
                    </a:lnTo>
                    <a:lnTo>
                      <a:pt x="240" y="104"/>
                    </a:lnTo>
                    <a:lnTo>
                      <a:pt x="242" y="104"/>
                    </a:lnTo>
                    <a:lnTo>
                      <a:pt x="244" y="104"/>
                    </a:lnTo>
                    <a:lnTo>
                      <a:pt x="244" y="106"/>
                    </a:lnTo>
                    <a:lnTo>
                      <a:pt x="246" y="106"/>
                    </a:lnTo>
                    <a:lnTo>
                      <a:pt x="246" y="107"/>
                    </a:lnTo>
                    <a:lnTo>
                      <a:pt x="246" y="109"/>
                    </a:lnTo>
                    <a:lnTo>
                      <a:pt x="246" y="111"/>
                    </a:lnTo>
                    <a:lnTo>
                      <a:pt x="246" y="113"/>
                    </a:lnTo>
                    <a:lnTo>
                      <a:pt x="246" y="115"/>
                    </a:lnTo>
                    <a:lnTo>
                      <a:pt x="246" y="117"/>
                    </a:lnTo>
                    <a:lnTo>
                      <a:pt x="246" y="119"/>
                    </a:lnTo>
                    <a:lnTo>
                      <a:pt x="246" y="121"/>
                    </a:lnTo>
                    <a:lnTo>
                      <a:pt x="246" y="123"/>
                    </a:lnTo>
                    <a:lnTo>
                      <a:pt x="248" y="125"/>
                    </a:lnTo>
                    <a:lnTo>
                      <a:pt x="250" y="127"/>
                    </a:lnTo>
                    <a:lnTo>
                      <a:pt x="252" y="127"/>
                    </a:lnTo>
                    <a:lnTo>
                      <a:pt x="254" y="127"/>
                    </a:lnTo>
                    <a:lnTo>
                      <a:pt x="254" y="125"/>
                    </a:lnTo>
                    <a:lnTo>
                      <a:pt x="254" y="127"/>
                    </a:lnTo>
                    <a:lnTo>
                      <a:pt x="252" y="127"/>
                    </a:lnTo>
                    <a:lnTo>
                      <a:pt x="252" y="129"/>
                    </a:lnTo>
                    <a:lnTo>
                      <a:pt x="254" y="129"/>
                    </a:lnTo>
                    <a:lnTo>
                      <a:pt x="252" y="129"/>
                    </a:lnTo>
                    <a:lnTo>
                      <a:pt x="252" y="131"/>
                    </a:lnTo>
                    <a:lnTo>
                      <a:pt x="254" y="131"/>
                    </a:lnTo>
                    <a:lnTo>
                      <a:pt x="252" y="131"/>
                    </a:lnTo>
                    <a:lnTo>
                      <a:pt x="250" y="131"/>
                    </a:lnTo>
                    <a:lnTo>
                      <a:pt x="250" y="132"/>
                    </a:lnTo>
                    <a:lnTo>
                      <a:pt x="248" y="132"/>
                    </a:lnTo>
                    <a:lnTo>
                      <a:pt x="246" y="132"/>
                    </a:lnTo>
                    <a:lnTo>
                      <a:pt x="246" y="134"/>
                    </a:lnTo>
                    <a:lnTo>
                      <a:pt x="244" y="134"/>
                    </a:lnTo>
                    <a:lnTo>
                      <a:pt x="244" y="136"/>
                    </a:lnTo>
                    <a:lnTo>
                      <a:pt x="242" y="136"/>
                    </a:lnTo>
                    <a:lnTo>
                      <a:pt x="240" y="136"/>
                    </a:lnTo>
                    <a:lnTo>
                      <a:pt x="240" y="138"/>
                    </a:lnTo>
                    <a:lnTo>
                      <a:pt x="238" y="138"/>
                    </a:lnTo>
                    <a:lnTo>
                      <a:pt x="236" y="138"/>
                    </a:lnTo>
                    <a:lnTo>
                      <a:pt x="236" y="140"/>
                    </a:lnTo>
                    <a:lnTo>
                      <a:pt x="234" y="140"/>
                    </a:lnTo>
                    <a:lnTo>
                      <a:pt x="233" y="140"/>
                    </a:lnTo>
                    <a:lnTo>
                      <a:pt x="233" y="142"/>
                    </a:lnTo>
                    <a:lnTo>
                      <a:pt x="231" y="142"/>
                    </a:lnTo>
                    <a:lnTo>
                      <a:pt x="231" y="144"/>
                    </a:lnTo>
                    <a:lnTo>
                      <a:pt x="229" y="144"/>
                    </a:lnTo>
                    <a:lnTo>
                      <a:pt x="229" y="146"/>
                    </a:lnTo>
                    <a:lnTo>
                      <a:pt x="227" y="146"/>
                    </a:lnTo>
                    <a:lnTo>
                      <a:pt x="227" y="148"/>
                    </a:lnTo>
                    <a:lnTo>
                      <a:pt x="225" y="148"/>
                    </a:lnTo>
                    <a:lnTo>
                      <a:pt x="225" y="150"/>
                    </a:lnTo>
                    <a:lnTo>
                      <a:pt x="225" y="152"/>
                    </a:lnTo>
                    <a:lnTo>
                      <a:pt x="223" y="152"/>
                    </a:lnTo>
                    <a:lnTo>
                      <a:pt x="221" y="152"/>
                    </a:lnTo>
                    <a:lnTo>
                      <a:pt x="221" y="154"/>
                    </a:lnTo>
                    <a:lnTo>
                      <a:pt x="221" y="155"/>
                    </a:lnTo>
                    <a:lnTo>
                      <a:pt x="223" y="155"/>
                    </a:lnTo>
                    <a:lnTo>
                      <a:pt x="223" y="157"/>
                    </a:lnTo>
                    <a:lnTo>
                      <a:pt x="223" y="159"/>
                    </a:lnTo>
                    <a:lnTo>
                      <a:pt x="223" y="161"/>
                    </a:lnTo>
                    <a:lnTo>
                      <a:pt x="221" y="161"/>
                    </a:lnTo>
                    <a:lnTo>
                      <a:pt x="221" y="159"/>
                    </a:lnTo>
                    <a:lnTo>
                      <a:pt x="219" y="159"/>
                    </a:lnTo>
                    <a:lnTo>
                      <a:pt x="219" y="161"/>
                    </a:lnTo>
                    <a:lnTo>
                      <a:pt x="219" y="163"/>
                    </a:lnTo>
                    <a:lnTo>
                      <a:pt x="217" y="163"/>
                    </a:lnTo>
                    <a:lnTo>
                      <a:pt x="217" y="165"/>
                    </a:lnTo>
                    <a:lnTo>
                      <a:pt x="217" y="167"/>
                    </a:lnTo>
                    <a:lnTo>
                      <a:pt x="217" y="169"/>
                    </a:lnTo>
                    <a:lnTo>
                      <a:pt x="217" y="171"/>
                    </a:lnTo>
                    <a:lnTo>
                      <a:pt x="215" y="171"/>
                    </a:lnTo>
                    <a:lnTo>
                      <a:pt x="215" y="173"/>
                    </a:lnTo>
                    <a:lnTo>
                      <a:pt x="215" y="175"/>
                    </a:lnTo>
                    <a:lnTo>
                      <a:pt x="215" y="177"/>
                    </a:lnTo>
                    <a:lnTo>
                      <a:pt x="215" y="179"/>
                    </a:lnTo>
                    <a:lnTo>
                      <a:pt x="213" y="179"/>
                    </a:lnTo>
                    <a:lnTo>
                      <a:pt x="213" y="180"/>
                    </a:lnTo>
                    <a:lnTo>
                      <a:pt x="213" y="182"/>
                    </a:lnTo>
                    <a:lnTo>
                      <a:pt x="211" y="182"/>
                    </a:lnTo>
                    <a:lnTo>
                      <a:pt x="211" y="184"/>
                    </a:lnTo>
                    <a:lnTo>
                      <a:pt x="211" y="186"/>
                    </a:lnTo>
                    <a:lnTo>
                      <a:pt x="210" y="188"/>
                    </a:lnTo>
                    <a:lnTo>
                      <a:pt x="208" y="188"/>
                    </a:lnTo>
                    <a:lnTo>
                      <a:pt x="206" y="188"/>
                    </a:lnTo>
                    <a:lnTo>
                      <a:pt x="206" y="190"/>
                    </a:lnTo>
                    <a:lnTo>
                      <a:pt x="206" y="192"/>
                    </a:lnTo>
                    <a:lnTo>
                      <a:pt x="204" y="192"/>
                    </a:lnTo>
                    <a:lnTo>
                      <a:pt x="204" y="194"/>
                    </a:lnTo>
                    <a:lnTo>
                      <a:pt x="204" y="196"/>
                    </a:lnTo>
                    <a:lnTo>
                      <a:pt x="202" y="196"/>
                    </a:lnTo>
                    <a:lnTo>
                      <a:pt x="202" y="198"/>
                    </a:lnTo>
                    <a:lnTo>
                      <a:pt x="202" y="200"/>
                    </a:lnTo>
                    <a:lnTo>
                      <a:pt x="202" y="202"/>
                    </a:lnTo>
                    <a:lnTo>
                      <a:pt x="202" y="203"/>
                    </a:lnTo>
                    <a:lnTo>
                      <a:pt x="200" y="205"/>
                    </a:lnTo>
                    <a:lnTo>
                      <a:pt x="200" y="207"/>
                    </a:lnTo>
                    <a:lnTo>
                      <a:pt x="198" y="207"/>
                    </a:lnTo>
                    <a:lnTo>
                      <a:pt x="198" y="209"/>
                    </a:lnTo>
                    <a:lnTo>
                      <a:pt x="196" y="209"/>
                    </a:lnTo>
                    <a:lnTo>
                      <a:pt x="194" y="209"/>
                    </a:lnTo>
                    <a:lnTo>
                      <a:pt x="192" y="211"/>
                    </a:lnTo>
                    <a:lnTo>
                      <a:pt x="192" y="213"/>
                    </a:lnTo>
                    <a:lnTo>
                      <a:pt x="190" y="213"/>
                    </a:lnTo>
                    <a:lnTo>
                      <a:pt x="190" y="215"/>
                    </a:lnTo>
                    <a:lnTo>
                      <a:pt x="190" y="217"/>
                    </a:lnTo>
                    <a:lnTo>
                      <a:pt x="190" y="219"/>
                    </a:lnTo>
                    <a:lnTo>
                      <a:pt x="190" y="221"/>
                    </a:lnTo>
                    <a:lnTo>
                      <a:pt x="190" y="223"/>
                    </a:lnTo>
                    <a:lnTo>
                      <a:pt x="190" y="225"/>
                    </a:lnTo>
                    <a:lnTo>
                      <a:pt x="188" y="225"/>
                    </a:lnTo>
                    <a:lnTo>
                      <a:pt x="188" y="227"/>
                    </a:lnTo>
                    <a:lnTo>
                      <a:pt x="188" y="228"/>
                    </a:lnTo>
                    <a:lnTo>
                      <a:pt x="190" y="228"/>
                    </a:lnTo>
                    <a:lnTo>
                      <a:pt x="190" y="230"/>
                    </a:lnTo>
                    <a:lnTo>
                      <a:pt x="190" y="232"/>
                    </a:lnTo>
                    <a:lnTo>
                      <a:pt x="190" y="234"/>
                    </a:lnTo>
                    <a:lnTo>
                      <a:pt x="192" y="236"/>
                    </a:lnTo>
                    <a:lnTo>
                      <a:pt x="192" y="238"/>
                    </a:lnTo>
                    <a:lnTo>
                      <a:pt x="192" y="240"/>
                    </a:lnTo>
                    <a:lnTo>
                      <a:pt x="192" y="242"/>
                    </a:lnTo>
                    <a:lnTo>
                      <a:pt x="192" y="244"/>
                    </a:lnTo>
                    <a:lnTo>
                      <a:pt x="192" y="246"/>
                    </a:lnTo>
                    <a:lnTo>
                      <a:pt x="192" y="248"/>
                    </a:lnTo>
                    <a:lnTo>
                      <a:pt x="192" y="250"/>
                    </a:lnTo>
                    <a:lnTo>
                      <a:pt x="192" y="251"/>
                    </a:lnTo>
                    <a:lnTo>
                      <a:pt x="192" y="253"/>
                    </a:lnTo>
                    <a:lnTo>
                      <a:pt x="192" y="255"/>
                    </a:lnTo>
                    <a:lnTo>
                      <a:pt x="192" y="257"/>
                    </a:lnTo>
                    <a:lnTo>
                      <a:pt x="190" y="257"/>
                    </a:lnTo>
                    <a:lnTo>
                      <a:pt x="190" y="259"/>
                    </a:lnTo>
                    <a:lnTo>
                      <a:pt x="188" y="259"/>
                    </a:lnTo>
                    <a:lnTo>
                      <a:pt x="188" y="261"/>
                    </a:lnTo>
                    <a:lnTo>
                      <a:pt x="186" y="261"/>
                    </a:lnTo>
                    <a:lnTo>
                      <a:pt x="186" y="263"/>
                    </a:lnTo>
                    <a:lnTo>
                      <a:pt x="185" y="263"/>
                    </a:lnTo>
                    <a:lnTo>
                      <a:pt x="185" y="265"/>
                    </a:lnTo>
                    <a:lnTo>
                      <a:pt x="185" y="267"/>
                    </a:lnTo>
                    <a:lnTo>
                      <a:pt x="183" y="267"/>
                    </a:lnTo>
                    <a:lnTo>
                      <a:pt x="185" y="267"/>
                    </a:lnTo>
                    <a:lnTo>
                      <a:pt x="185" y="269"/>
                    </a:lnTo>
                    <a:lnTo>
                      <a:pt x="183" y="269"/>
                    </a:lnTo>
                    <a:lnTo>
                      <a:pt x="181" y="269"/>
                    </a:lnTo>
                    <a:lnTo>
                      <a:pt x="179" y="269"/>
                    </a:lnTo>
                    <a:lnTo>
                      <a:pt x="179" y="271"/>
                    </a:lnTo>
                    <a:lnTo>
                      <a:pt x="179" y="273"/>
                    </a:lnTo>
                    <a:lnTo>
                      <a:pt x="179" y="275"/>
                    </a:lnTo>
                    <a:lnTo>
                      <a:pt x="179" y="276"/>
                    </a:lnTo>
                    <a:lnTo>
                      <a:pt x="179" y="278"/>
                    </a:lnTo>
                    <a:lnTo>
                      <a:pt x="177" y="278"/>
                    </a:lnTo>
                    <a:lnTo>
                      <a:pt x="177" y="280"/>
                    </a:lnTo>
                    <a:lnTo>
                      <a:pt x="175" y="282"/>
                    </a:lnTo>
                    <a:lnTo>
                      <a:pt x="175" y="284"/>
                    </a:lnTo>
                    <a:lnTo>
                      <a:pt x="175" y="286"/>
                    </a:lnTo>
                    <a:lnTo>
                      <a:pt x="175" y="288"/>
                    </a:lnTo>
                    <a:lnTo>
                      <a:pt x="175" y="290"/>
                    </a:lnTo>
                    <a:lnTo>
                      <a:pt x="175" y="292"/>
                    </a:lnTo>
                    <a:lnTo>
                      <a:pt x="175" y="294"/>
                    </a:lnTo>
                    <a:lnTo>
                      <a:pt x="175" y="296"/>
                    </a:lnTo>
                    <a:lnTo>
                      <a:pt x="175" y="298"/>
                    </a:lnTo>
                    <a:lnTo>
                      <a:pt x="175" y="299"/>
                    </a:lnTo>
                    <a:lnTo>
                      <a:pt x="173" y="299"/>
                    </a:lnTo>
                    <a:lnTo>
                      <a:pt x="173" y="301"/>
                    </a:lnTo>
                    <a:lnTo>
                      <a:pt x="171" y="301"/>
                    </a:lnTo>
                    <a:lnTo>
                      <a:pt x="171" y="303"/>
                    </a:lnTo>
                    <a:lnTo>
                      <a:pt x="169" y="303"/>
                    </a:lnTo>
                    <a:lnTo>
                      <a:pt x="169" y="305"/>
                    </a:lnTo>
                    <a:lnTo>
                      <a:pt x="169" y="307"/>
                    </a:lnTo>
                    <a:lnTo>
                      <a:pt x="169" y="309"/>
                    </a:lnTo>
                    <a:lnTo>
                      <a:pt x="169" y="311"/>
                    </a:lnTo>
                    <a:lnTo>
                      <a:pt x="167" y="313"/>
                    </a:lnTo>
                    <a:lnTo>
                      <a:pt x="167" y="317"/>
                    </a:lnTo>
                    <a:lnTo>
                      <a:pt x="167" y="319"/>
                    </a:lnTo>
                    <a:lnTo>
                      <a:pt x="169" y="321"/>
                    </a:lnTo>
                    <a:lnTo>
                      <a:pt x="169" y="324"/>
                    </a:lnTo>
                    <a:lnTo>
                      <a:pt x="169" y="326"/>
                    </a:lnTo>
                    <a:lnTo>
                      <a:pt x="169" y="328"/>
                    </a:lnTo>
                    <a:lnTo>
                      <a:pt x="169" y="330"/>
                    </a:lnTo>
                    <a:lnTo>
                      <a:pt x="167" y="330"/>
                    </a:lnTo>
                    <a:lnTo>
                      <a:pt x="167" y="332"/>
                    </a:lnTo>
                    <a:lnTo>
                      <a:pt x="167" y="334"/>
                    </a:lnTo>
                    <a:lnTo>
                      <a:pt x="167" y="336"/>
                    </a:lnTo>
                    <a:lnTo>
                      <a:pt x="167" y="338"/>
                    </a:lnTo>
                    <a:lnTo>
                      <a:pt x="167" y="340"/>
                    </a:lnTo>
                    <a:lnTo>
                      <a:pt x="167" y="342"/>
                    </a:lnTo>
                    <a:lnTo>
                      <a:pt x="167" y="344"/>
                    </a:lnTo>
                    <a:lnTo>
                      <a:pt x="165" y="344"/>
                    </a:lnTo>
                    <a:lnTo>
                      <a:pt x="165" y="346"/>
                    </a:lnTo>
                    <a:lnTo>
                      <a:pt x="165" y="347"/>
                    </a:lnTo>
                    <a:lnTo>
                      <a:pt x="165" y="349"/>
                    </a:lnTo>
                    <a:lnTo>
                      <a:pt x="167" y="349"/>
                    </a:lnTo>
                    <a:lnTo>
                      <a:pt x="167" y="351"/>
                    </a:lnTo>
                    <a:lnTo>
                      <a:pt x="167" y="353"/>
                    </a:lnTo>
                    <a:lnTo>
                      <a:pt x="169" y="353"/>
                    </a:lnTo>
                    <a:lnTo>
                      <a:pt x="169" y="355"/>
                    </a:lnTo>
                    <a:lnTo>
                      <a:pt x="167" y="355"/>
                    </a:lnTo>
                    <a:lnTo>
                      <a:pt x="167" y="357"/>
                    </a:lnTo>
                    <a:lnTo>
                      <a:pt x="167" y="359"/>
                    </a:lnTo>
                    <a:lnTo>
                      <a:pt x="169" y="361"/>
                    </a:lnTo>
                    <a:lnTo>
                      <a:pt x="169" y="363"/>
                    </a:lnTo>
                    <a:lnTo>
                      <a:pt x="169" y="365"/>
                    </a:lnTo>
                    <a:lnTo>
                      <a:pt x="171" y="365"/>
                    </a:lnTo>
                    <a:lnTo>
                      <a:pt x="173" y="365"/>
                    </a:lnTo>
                    <a:lnTo>
                      <a:pt x="173" y="367"/>
                    </a:lnTo>
                    <a:lnTo>
                      <a:pt x="173" y="369"/>
                    </a:lnTo>
                    <a:lnTo>
                      <a:pt x="175" y="369"/>
                    </a:lnTo>
                    <a:lnTo>
                      <a:pt x="177" y="369"/>
                    </a:lnTo>
                    <a:lnTo>
                      <a:pt x="177" y="371"/>
                    </a:lnTo>
                    <a:lnTo>
                      <a:pt x="177" y="372"/>
                    </a:lnTo>
                    <a:lnTo>
                      <a:pt x="179" y="372"/>
                    </a:lnTo>
                    <a:lnTo>
                      <a:pt x="179" y="374"/>
                    </a:lnTo>
                    <a:lnTo>
                      <a:pt x="179" y="376"/>
                    </a:lnTo>
                    <a:lnTo>
                      <a:pt x="179" y="378"/>
                    </a:lnTo>
                    <a:lnTo>
                      <a:pt x="181" y="378"/>
                    </a:lnTo>
                    <a:lnTo>
                      <a:pt x="181" y="380"/>
                    </a:lnTo>
                    <a:lnTo>
                      <a:pt x="183" y="380"/>
                    </a:lnTo>
                    <a:lnTo>
                      <a:pt x="183" y="382"/>
                    </a:lnTo>
                    <a:lnTo>
                      <a:pt x="183" y="384"/>
                    </a:lnTo>
                    <a:lnTo>
                      <a:pt x="185" y="386"/>
                    </a:lnTo>
                    <a:lnTo>
                      <a:pt x="186" y="388"/>
                    </a:lnTo>
                    <a:lnTo>
                      <a:pt x="186" y="390"/>
                    </a:lnTo>
                    <a:lnTo>
                      <a:pt x="186" y="392"/>
                    </a:lnTo>
                    <a:lnTo>
                      <a:pt x="186" y="394"/>
                    </a:lnTo>
                    <a:lnTo>
                      <a:pt x="186" y="395"/>
                    </a:lnTo>
                    <a:lnTo>
                      <a:pt x="188" y="397"/>
                    </a:lnTo>
                    <a:lnTo>
                      <a:pt x="188" y="399"/>
                    </a:lnTo>
                    <a:lnTo>
                      <a:pt x="188" y="401"/>
                    </a:lnTo>
                    <a:lnTo>
                      <a:pt x="188" y="403"/>
                    </a:lnTo>
                    <a:lnTo>
                      <a:pt x="190" y="403"/>
                    </a:lnTo>
                    <a:lnTo>
                      <a:pt x="192" y="403"/>
                    </a:lnTo>
                    <a:lnTo>
                      <a:pt x="225" y="405"/>
                    </a:lnTo>
                    <a:lnTo>
                      <a:pt x="234" y="405"/>
                    </a:lnTo>
                    <a:lnTo>
                      <a:pt x="250" y="407"/>
                    </a:lnTo>
                    <a:lnTo>
                      <a:pt x="269" y="407"/>
                    </a:lnTo>
                    <a:lnTo>
                      <a:pt x="284" y="409"/>
                    </a:lnTo>
                    <a:lnTo>
                      <a:pt x="286" y="409"/>
                    </a:lnTo>
                    <a:lnTo>
                      <a:pt x="290" y="409"/>
                    </a:lnTo>
                    <a:lnTo>
                      <a:pt x="292" y="409"/>
                    </a:lnTo>
                    <a:lnTo>
                      <a:pt x="304" y="407"/>
                    </a:lnTo>
                    <a:lnTo>
                      <a:pt x="307" y="407"/>
                    </a:lnTo>
                    <a:lnTo>
                      <a:pt x="311" y="407"/>
                    </a:lnTo>
                    <a:lnTo>
                      <a:pt x="336" y="409"/>
                    </a:lnTo>
                    <a:lnTo>
                      <a:pt x="340" y="409"/>
                    </a:lnTo>
                    <a:lnTo>
                      <a:pt x="342" y="407"/>
                    </a:lnTo>
                    <a:lnTo>
                      <a:pt x="344" y="407"/>
                    </a:lnTo>
                    <a:lnTo>
                      <a:pt x="344" y="405"/>
                    </a:lnTo>
                    <a:lnTo>
                      <a:pt x="346" y="405"/>
                    </a:lnTo>
                    <a:lnTo>
                      <a:pt x="346" y="403"/>
                    </a:lnTo>
                    <a:lnTo>
                      <a:pt x="346" y="401"/>
                    </a:lnTo>
                    <a:lnTo>
                      <a:pt x="346" y="399"/>
                    </a:lnTo>
                    <a:lnTo>
                      <a:pt x="346" y="397"/>
                    </a:lnTo>
                    <a:lnTo>
                      <a:pt x="346" y="395"/>
                    </a:lnTo>
                    <a:lnTo>
                      <a:pt x="346" y="394"/>
                    </a:lnTo>
                    <a:lnTo>
                      <a:pt x="348" y="394"/>
                    </a:lnTo>
                    <a:lnTo>
                      <a:pt x="350" y="394"/>
                    </a:lnTo>
                    <a:lnTo>
                      <a:pt x="350" y="392"/>
                    </a:lnTo>
                    <a:lnTo>
                      <a:pt x="350" y="390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6"/>
                    </a:lnTo>
                    <a:lnTo>
                      <a:pt x="348" y="384"/>
                    </a:lnTo>
                    <a:lnTo>
                      <a:pt x="350" y="384"/>
                    </a:lnTo>
                    <a:lnTo>
                      <a:pt x="352" y="384"/>
                    </a:lnTo>
                    <a:lnTo>
                      <a:pt x="353" y="384"/>
                    </a:lnTo>
                    <a:lnTo>
                      <a:pt x="355" y="384"/>
                    </a:lnTo>
                    <a:lnTo>
                      <a:pt x="355" y="382"/>
                    </a:lnTo>
                    <a:lnTo>
                      <a:pt x="357" y="382"/>
                    </a:lnTo>
                    <a:lnTo>
                      <a:pt x="357" y="380"/>
                    </a:lnTo>
                    <a:lnTo>
                      <a:pt x="357" y="378"/>
                    </a:lnTo>
                    <a:lnTo>
                      <a:pt x="357" y="376"/>
                    </a:lnTo>
                    <a:lnTo>
                      <a:pt x="359" y="376"/>
                    </a:lnTo>
                    <a:lnTo>
                      <a:pt x="359" y="374"/>
                    </a:lnTo>
                    <a:lnTo>
                      <a:pt x="359" y="372"/>
                    </a:lnTo>
                    <a:lnTo>
                      <a:pt x="359" y="371"/>
                    </a:lnTo>
                    <a:lnTo>
                      <a:pt x="361" y="371"/>
                    </a:lnTo>
                    <a:lnTo>
                      <a:pt x="361" y="369"/>
                    </a:lnTo>
                    <a:lnTo>
                      <a:pt x="361" y="367"/>
                    </a:lnTo>
                    <a:lnTo>
                      <a:pt x="361" y="365"/>
                    </a:lnTo>
                    <a:lnTo>
                      <a:pt x="363" y="365"/>
                    </a:lnTo>
                    <a:lnTo>
                      <a:pt x="363" y="363"/>
                    </a:lnTo>
                    <a:lnTo>
                      <a:pt x="365" y="363"/>
                    </a:lnTo>
                    <a:lnTo>
                      <a:pt x="367" y="361"/>
                    </a:lnTo>
                    <a:lnTo>
                      <a:pt x="369" y="361"/>
                    </a:lnTo>
                    <a:lnTo>
                      <a:pt x="369" y="359"/>
                    </a:lnTo>
                    <a:lnTo>
                      <a:pt x="371" y="359"/>
                    </a:lnTo>
                    <a:lnTo>
                      <a:pt x="373" y="357"/>
                    </a:lnTo>
                    <a:lnTo>
                      <a:pt x="375" y="357"/>
                    </a:lnTo>
                    <a:lnTo>
                      <a:pt x="377" y="355"/>
                    </a:lnTo>
                    <a:lnTo>
                      <a:pt x="378" y="355"/>
                    </a:lnTo>
                    <a:lnTo>
                      <a:pt x="378" y="353"/>
                    </a:lnTo>
                    <a:lnTo>
                      <a:pt x="380" y="353"/>
                    </a:lnTo>
                    <a:lnTo>
                      <a:pt x="382" y="353"/>
                    </a:lnTo>
                    <a:lnTo>
                      <a:pt x="382" y="351"/>
                    </a:lnTo>
                    <a:lnTo>
                      <a:pt x="384" y="351"/>
                    </a:lnTo>
                    <a:lnTo>
                      <a:pt x="386" y="351"/>
                    </a:lnTo>
                    <a:lnTo>
                      <a:pt x="386" y="349"/>
                    </a:lnTo>
                    <a:lnTo>
                      <a:pt x="388" y="349"/>
                    </a:lnTo>
                    <a:lnTo>
                      <a:pt x="390" y="347"/>
                    </a:lnTo>
                    <a:lnTo>
                      <a:pt x="392" y="347"/>
                    </a:lnTo>
                    <a:lnTo>
                      <a:pt x="394" y="347"/>
                    </a:lnTo>
                    <a:lnTo>
                      <a:pt x="394" y="346"/>
                    </a:lnTo>
                    <a:lnTo>
                      <a:pt x="396" y="346"/>
                    </a:lnTo>
                    <a:lnTo>
                      <a:pt x="398" y="346"/>
                    </a:lnTo>
                    <a:lnTo>
                      <a:pt x="400" y="344"/>
                    </a:lnTo>
                    <a:lnTo>
                      <a:pt x="401" y="344"/>
                    </a:lnTo>
                    <a:lnTo>
                      <a:pt x="401" y="342"/>
                    </a:lnTo>
                    <a:lnTo>
                      <a:pt x="403" y="342"/>
                    </a:lnTo>
                    <a:lnTo>
                      <a:pt x="403" y="340"/>
                    </a:lnTo>
                    <a:lnTo>
                      <a:pt x="405" y="340"/>
                    </a:lnTo>
                    <a:lnTo>
                      <a:pt x="405" y="338"/>
                    </a:lnTo>
                    <a:lnTo>
                      <a:pt x="407" y="338"/>
                    </a:lnTo>
                    <a:lnTo>
                      <a:pt x="407" y="336"/>
                    </a:lnTo>
                    <a:lnTo>
                      <a:pt x="409" y="336"/>
                    </a:lnTo>
                    <a:lnTo>
                      <a:pt x="411" y="334"/>
                    </a:lnTo>
                    <a:lnTo>
                      <a:pt x="413" y="334"/>
                    </a:lnTo>
                    <a:lnTo>
                      <a:pt x="413" y="332"/>
                    </a:lnTo>
                    <a:lnTo>
                      <a:pt x="415" y="332"/>
                    </a:lnTo>
                    <a:lnTo>
                      <a:pt x="417" y="330"/>
                    </a:lnTo>
                    <a:lnTo>
                      <a:pt x="419" y="328"/>
                    </a:lnTo>
                    <a:lnTo>
                      <a:pt x="419" y="326"/>
                    </a:lnTo>
                    <a:lnTo>
                      <a:pt x="421" y="326"/>
                    </a:lnTo>
                    <a:lnTo>
                      <a:pt x="421" y="324"/>
                    </a:lnTo>
                    <a:lnTo>
                      <a:pt x="423" y="324"/>
                    </a:lnTo>
                    <a:lnTo>
                      <a:pt x="425" y="324"/>
                    </a:lnTo>
                    <a:lnTo>
                      <a:pt x="425" y="323"/>
                    </a:lnTo>
                    <a:lnTo>
                      <a:pt x="425" y="321"/>
                    </a:lnTo>
                    <a:lnTo>
                      <a:pt x="426" y="319"/>
                    </a:lnTo>
                    <a:lnTo>
                      <a:pt x="426" y="317"/>
                    </a:lnTo>
                    <a:lnTo>
                      <a:pt x="428" y="317"/>
                    </a:lnTo>
                    <a:lnTo>
                      <a:pt x="430" y="317"/>
                    </a:lnTo>
                    <a:lnTo>
                      <a:pt x="430" y="315"/>
                    </a:lnTo>
                    <a:lnTo>
                      <a:pt x="432" y="315"/>
                    </a:lnTo>
                    <a:lnTo>
                      <a:pt x="432" y="313"/>
                    </a:lnTo>
                    <a:lnTo>
                      <a:pt x="434" y="313"/>
                    </a:lnTo>
                    <a:lnTo>
                      <a:pt x="436" y="313"/>
                    </a:lnTo>
                    <a:lnTo>
                      <a:pt x="436" y="311"/>
                    </a:lnTo>
                    <a:lnTo>
                      <a:pt x="436" y="309"/>
                    </a:lnTo>
                    <a:lnTo>
                      <a:pt x="438" y="309"/>
                    </a:lnTo>
                    <a:lnTo>
                      <a:pt x="438" y="307"/>
                    </a:lnTo>
                    <a:lnTo>
                      <a:pt x="438" y="305"/>
                    </a:lnTo>
                    <a:lnTo>
                      <a:pt x="440" y="305"/>
                    </a:lnTo>
                    <a:lnTo>
                      <a:pt x="440" y="303"/>
                    </a:lnTo>
                    <a:lnTo>
                      <a:pt x="440" y="301"/>
                    </a:lnTo>
                    <a:lnTo>
                      <a:pt x="440" y="299"/>
                    </a:lnTo>
                    <a:lnTo>
                      <a:pt x="440" y="298"/>
                    </a:lnTo>
                    <a:lnTo>
                      <a:pt x="442" y="298"/>
                    </a:lnTo>
                    <a:lnTo>
                      <a:pt x="442" y="296"/>
                    </a:lnTo>
                    <a:lnTo>
                      <a:pt x="444" y="296"/>
                    </a:lnTo>
                    <a:lnTo>
                      <a:pt x="444" y="294"/>
                    </a:lnTo>
                    <a:lnTo>
                      <a:pt x="444" y="292"/>
                    </a:lnTo>
                    <a:lnTo>
                      <a:pt x="444" y="290"/>
                    </a:lnTo>
                    <a:lnTo>
                      <a:pt x="442" y="290"/>
                    </a:lnTo>
                    <a:lnTo>
                      <a:pt x="442" y="288"/>
                    </a:lnTo>
                    <a:lnTo>
                      <a:pt x="442" y="286"/>
                    </a:lnTo>
                    <a:lnTo>
                      <a:pt x="442" y="284"/>
                    </a:lnTo>
                    <a:lnTo>
                      <a:pt x="444" y="282"/>
                    </a:lnTo>
                    <a:lnTo>
                      <a:pt x="444" y="280"/>
                    </a:lnTo>
                    <a:lnTo>
                      <a:pt x="444" y="278"/>
                    </a:lnTo>
                    <a:lnTo>
                      <a:pt x="446" y="278"/>
                    </a:lnTo>
                    <a:lnTo>
                      <a:pt x="448" y="278"/>
                    </a:lnTo>
                    <a:lnTo>
                      <a:pt x="449" y="278"/>
                    </a:lnTo>
                    <a:lnTo>
                      <a:pt x="449" y="280"/>
                    </a:lnTo>
                    <a:lnTo>
                      <a:pt x="451" y="280"/>
                    </a:lnTo>
                    <a:lnTo>
                      <a:pt x="453" y="280"/>
                    </a:lnTo>
                    <a:lnTo>
                      <a:pt x="455" y="280"/>
                    </a:lnTo>
                    <a:lnTo>
                      <a:pt x="455" y="278"/>
                    </a:lnTo>
                    <a:lnTo>
                      <a:pt x="457" y="278"/>
                    </a:lnTo>
                    <a:lnTo>
                      <a:pt x="459" y="278"/>
                    </a:lnTo>
                    <a:lnTo>
                      <a:pt x="459" y="276"/>
                    </a:lnTo>
                    <a:lnTo>
                      <a:pt x="461" y="276"/>
                    </a:lnTo>
                    <a:lnTo>
                      <a:pt x="461" y="275"/>
                    </a:lnTo>
                    <a:lnTo>
                      <a:pt x="463" y="275"/>
                    </a:lnTo>
                    <a:lnTo>
                      <a:pt x="465" y="275"/>
                    </a:lnTo>
                    <a:lnTo>
                      <a:pt x="467" y="273"/>
                    </a:lnTo>
                    <a:lnTo>
                      <a:pt x="469" y="273"/>
                    </a:lnTo>
                    <a:lnTo>
                      <a:pt x="471" y="271"/>
                    </a:lnTo>
                    <a:lnTo>
                      <a:pt x="473" y="271"/>
                    </a:lnTo>
                    <a:lnTo>
                      <a:pt x="474" y="271"/>
                    </a:lnTo>
                    <a:lnTo>
                      <a:pt x="474" y="269"/>
                    </a:lnTo>
                    <a:lnTo>
                      <a:pt x="476" y="269"/>
                    </a:lnTo>
                    <a:lnTo>
                      <a:pt x="476" y="267"/>
                    </a:lnTo>
                    <a:lnTo>
                      <a:pt x="476" y="265"/>
                    </a:lnTo>
                    <a:lnTo>
                      <a:pt x="476" y="263"/>
                    </a:lnTo>
                    <a:lnTo>
                      <a:pt x="476" y="261"/>
                    </a:lnTo>
                    <a:lnTo>
                      <a:pt x="476" y="259"/>
                    </a:lnTo>
                    <a:lnTo>
                      <a:pt x="476" y="257"/>
                    </a:lnTo>
                    <a:lnTo>
                      <a:pt x="478" y="257"/>
                    </a:lnTo>
                    <a:lnTo>
                      <a:pt x="480" y="257"/>
                    </a:lnTo>
                    <a:lnTo>
                      <a:pt x="480" y="255"/>
                    </a:lnTo>
                    <a:lnTo>
                      <a:pt x="480" y="253"/>
                    </a:lnTo>
                    <a:lnTo>
                      <a:pt x="478" y="253"/>
                    </a:lnTo>
                    <a:lnTo>
                      <a:pt x="478" y="251"/>
                    </a:lnTo>
                    <a:lnTo>
                      <a:pt x="478" y="250"/>
                    </a:lnTo>
                    <a:lnTo>
                      <a:pt x="480" y="250"/>
                    </a:lnTo>
                    <a:lnTo>
                      <a:pt x="480" y="251"/>
                    </a:lnTo>
                    <a:lnTo>
                      <a:pt x="482" y="251"/>
                    </a:lnTo>
                    <a:lnTo>
                      <a:pt x="484" y="251"/>
                    </a:lnTo>
                    <a:lnTo>
                      <a:pt x="484" y="250"/>
                    </a:lnTo>
                    <a:lnTo>
                      <a:pt x="486" y="250"/>
                    </a:lnTo>
                    <a:lnTo>
                      <a:pt x="486" y="248"/>
                    </a:lnTo>
                    <a:lnTo>
                      <a:pt x="488" y="248"/>
                    </a:lnTo>
                    <a:lnTo>
                      <a:pt x="490" y="248"/>
                    </a:lnTo>
                    <a:lnTo>
                      <a:pt x="490" y="246"/>
                    </a:lnTo>
                    <a:lnTo>
                      <a:pt x="490" y="244"/>
                    </a:lnTo>
                    <a:lnTo>
                      <a:pt x="490" y="242"/>
                    </a:lnTo>
                    <a:lnTo>
                      <a:pt x="492" y="242"/>
                    </a:lnTo>
                    <a:lnTo>
                      <a:pt x="494" y="240"/>
                    </a:lnTo>
                    <a:lnTo>
                      <a:pt x="494" y="238"/>
                    </a:lnTo>
                    <a:lnTo>
                      <a:pt x="496" y="238"/>
                    </a:lnTo>
                    <a:lnTo>
                      <a:pt x="497" y="238"/>
                    </a:lnTo>
                    <a:lnTo>
                      <a:pt x="499" y="236"/>
                    </a:lnTo>
                    <a:lnTo>
                      <a:pt x="499" y="234"/>
                    </a:lnTo>
                    <a:lnTo>
                      <a:pt x="501" y="234"/>
                    </a:lnTo>
                    <a:lnTo>
                      <a:pt x="501" y="232"/>
                    </a:lnTo>
                    <a:lnTo>
                      <a:pt x="501" y="230"/>
                    </a:lnTo>
                    <a:lnTo>
                      <a:pt x="501" y="228"/>
                    </a:lnTo>
                    <a:lnTo>
                      <a:pt x="503" y="228"/>
                    </a:lnTo>
                    <a:lnTo>
                      <a:pt x="503" y="227"/>
                    </a:lnTo>
                    <a:lnTo>
                      <a:pt x="503" y="225"/>
                    </a:lnTo>
                    <a:lnTo>
                      <a:pt x="505" y="225"/>
                    </a:lnTo>
                    <a:lnTo>
                      <a:pt x="505" y="223"/>
                    </a:lnTo>
                    <a:lnTo>
                      <a:pt x="507" y="223"/>
                    </a:lnTo>
                    <a:lnTo>
                      <a:pt x="507" y="221"/>
                    </a:lnTo>
                    <a:lnTo>
                      <a:pt x="507" y="219"/>
                    </a:lnTo>
                    <a:lnTo>
                      <a:pt x="509" y="219"/>
                    </a:lnTo>
                    <a:lnTo>
                      <a:pt x="511" y="219"/>
                    </a:lnTo>
                    <a:lnTo>
                      <a:pt x="511" y="217"/>
                    </a:lnTo>
                    <a:lnTo>
                      <a:pt x="513" y="217"/>
                    </a:lnTo>
                    <a:lnTo>
                      <a:pt x="513" y="219"/>
                    </a:lnTo>
                    <a:lnTo>
                      <a:pt x="515" y="219"/>
                    </a:lnTo>
                    <a:lnTo>
                      <a:pt x="517" y="221"/>
                    </a:lnTo>
                    <a:lnTo>
                      <a:pt x="517" y="223"/>
                    </a:lnTo>
                    <a:lnTo>
                      <a:pt x="519" y="223"/>
                    </a:lnTo>
                    <a:lnTo>
                      <a:pt x="521" y="223"/>
                    </a:lnTo>
                    <a:lnTo>
                      <a:pt x="522" y="223"/>
                    </a:lnTo>
                    <a:lnTo>
                      <a:pt x="524" y="223"/>
                    </a:lnTo>
                    <a:lnTo>
                      <a:pt x="524" y="221"/>
                    </a:lnTo>
                    <a:lnTo>
                      <a:pt x="526" y="221"/>
                    </a:lnTo>
                    <a:lnTo>
                      <a:pt x="528" y="221"/>
                    </a:lnTo>
                    <a:lnTo>
                      <a:pt x="528" y="223"/>
                    </a:lnTo>
                    <a:lnTo>
                      <a:pt x="530" y="223"/>
                    </a:lnTo>
                    <a:lnTo>
                      <a:pt x="532" y="223"/>
                    </a:lnTo>
                    <a:lnTo>
                      <a:pt x="534" y="223"/>
                    </a:lnTo>
                    <a:lnTo>
                      <a:pt x="536" y="223"/>
                    </a:lnTo>
                    <a:lnTo>
                      <a:pt x="538" y="223"/>
                    </a:lnTo>
                    <a:lnTo>
                      <a:pt x="540" y="223"/>
                    </a:lnTo>
                    <a:lnTo>
                      <a:pt x="540" y="221"/>
                    </a:lnTo>
                    <a:lnTo>
                      <a:pt x="542" y="221"/>
                    </a:lnTo>
                    <a:lnTo>
                      <a:pt x="542" y="219"/>
                    </a:lnTo>
                    <a:lnTo>
                      <a:pt x="542" y="217"/>
                    </a:lnTo>
                    <a:lnTo>
                      <a:pt x="544" y="215"/>
                    </a:lnTo>
                    <a:lnTo>
                      <a:pt x="544" y="217"/>
                    </a:lnTo>
                    <a:lnTo>
                      <a:pt x="544" y="219"/>
                    </a:lnTo>
                    <a:lnTo>
                      <a:pt x="545" y="219"/>
                    </a:lnTo>
                    <a:lnTo>
                      <a:pt x="545" y="221"/>
                    </a:lnTo>
                    <a:lnTo>
                      <a:pt x="547" y="221"/>
                    </a:lnTo>
                    <a:lnTo>
                      <a:pt x="547" y="223"/>
                    </a:lnTo>
                    <a:lnTo>
                      <a:pt x="549" y="223"/>
                    </a:lnTo>
                    <a:lnTo>
                      <a:pt x="551" y="223"/>
                    </a:lnTo>
                    <a:lnTo>
                      <a:pt x="553" y="223"/>
                    </a:lnTo>
                    <a:lnTo>
                      <a:pt x="555" y="223"/>
                    </a:lnTo>
                    <a:lnTo>
                      <a:pt x="555" y="221"/>
                    </a:lnTo>
                    <a:lnTo>
                      <a:pt x="557" y="221"/>
                    </a:lnTo>
                    <a:lnTo>
                      <a:pt x="559" y="221"/>
                    </a:lnTo>
                    <a:lnTo>
                      <a:pt x="559" y="219"/>
                    </a:lnTo>
                    <a:lnTo>
                      <a:pt x="561" y="219"/>
                    </a:lnTo>
                    <a:lnTo>
                      <a:pt x="563" y="219"/>
                    </a:lnTo>
                    <a:lnTo>
                      <a:pt x="563" y="217"/>
                    </a:lnTo>
                    <a:lnTo>
                      <a:pt x="563" y="219"/>
                    </a:lnTo>
                    <a:lnTo>
                      <a:pt x="565" y="219"/>
                    </a:lnTo>
                    <a:lnTo>
                      <a:pt x="565" y="217"/>
                    </a:lnTo>
                    <a:lnTo>
                      <a:pt x="567" y="217"/>
                    </a:lnTo>
                    <a:lnTo>
                      <a:pt x="569" y="217"/>
                    </a:lnTo>
                    <a:lnTo>
                      <a:pt x="570" y="217"/>
                    </a:lnTo>
                    <a:lnTo>
                      <a:pt x="570" y="215"/>
                    </a:lnTo>
                    <a:lnTo>
                      <a:pt x="572" y="215"/>
                    </a:lnTo>
                    <a:lnTo>
                      <a:pt x="574" y="215"/>
                    </a:lnTo>
                    <a:lnTo>
                      <a:pt x="576" y="215"/>
                    </a:lnTo>
                    <a:lnTo>
                      <a:pt x="578" y="215"/>
                    </a:lnTo>
                    <a:lnTo>
                      <a:pt x="580" y="215"/>
                    </a:lnTo>
                    <a:lnTo>
                      <a:pt x="582" y="215"/>
                    </a:lnTo>
                    <a:lnTo>
                      <a:pt x="584" y="215"/>
                    </a:lnTo>
                    <a:lnTo>
                      <a:pt x="584" y="217"/>
                    </a:lnTo>
                    <a:lnTo>
                      <a:pt x="586" y="217"/>
                    </a:lnTo>
                    <a:lnTo>
                      <a:pt x="586" y="215"/>
                    </a:lnTo>
                    <a:lnTo>
                      <a:pt x="588" y="215"/>
                    </a:lnTo>
                    <a:lnTo>
                      <a:pt x="588" y="213"/>
                    </a:lnTo>
                    <a:lnTo>
                      <a:pt x="590" y="213"/>
                    </a:lnTo>
                    <a:lnTo>
                      <a:pt x="590" y="211"/>
                    </a:lnTo>
                    <a:lnTo>
                      <a:pt x="590" y="209"/>
                    </a:lnTo>
                    <a:lnTo>
                      <a:pt x="592" y="209"/>
                    </a:lnTo>
                    <a:lnTo>
                      <a:pt x="592" y="207"/>
                    </a:lnTo>
                    <a:lnTo>
                      <a:pt x="593" y="207"/>
                    </a:lnTo>
                    <a:lnTo>
                      <a:pt x="595" y="207"/>
                    </a:lnTo>
                    <a:lnTo>
                      <a:pt x="595" y="205"/>
                    </a:lnTo>
                    <a:lnTo>
                      <a:pt x="595" y="203"/>
                    </a:lnTo>
                    <a:lnTo>
                      <a:pt x="597" y="203"/>
                    </a:lnTo>
                    <a:lnTo>
                      <a:pt x="597" y="202"/>
                    </a:lnTo>
                    <a:lnTo>
                      <a:pt x="599" y="202"/>
                    </a:lnTo>
                    <a:lnTo>
                      <a:pt x="599" y="200"/>
                    </a:lnTo>
                    <a:lnTo>
                      <a:pt x="599" y="198"/>
                    </a:lnTo>
                    <a:lnTo>
                      <a:pt x="601" y="198"/>
                    </a:lnTo>
                    <a:lnTo>
                      <a:pt x="601" y="196"/>
                    </a:lnTo>
                    <a:lnTo>
                      <a:pt x="601" y="194"/>
                    </a:lnTo>
                    <a:lnTo>
                      <a:pt x="603" y="194"/>
                    </a:lnTo>
                    <a:lnTo>
                      <a:pt x="603" y="192"/>
                    </a:lnTo>
                    <a:lnTo>
                      <a:pt x="601" y="192"/>
                    </a:lnTo>
                    <a:lnTo>
                      <a:pt x="603" y="192"/>
                    </a:lnTo>
                    <a:lnTo>
                      <a:pt x="601" y="192"/>
                    </a:lnTo>
                    <a:lnTo>
                      <a:pt x="601" y="190"/>
                    </a:lnTo>
                    <a:lnTo>
                      <a:pt x="601" y="188"/>
                    </a:lnTo>
                    <a:lnTo>
                      <a:pt x="601" y="186"/>
                    </a:lnTo>
                    <a:lnTo>
                      <a:pt x="601" y="184"/>
                    </a:lnTo>
                    <a:lnTo>
                      <a:pt x="601" y="182"/>
                    </a:lnTo>
                    <a:lnTo>
                      <a:pt x="603" y="182"/>
                    </a:lnTo>
                    <a:lnTo>
                      <a:pt x="605" y="182"/>
                    </a:lnTo>
                    <a:lnTo>
                      <a:pt x="607" y="182"/>
                    </a:lnTo>
                    <a:lnTo>
                      <a:pt x="609" y="182"/>
                    </a:lnTo>
                    <a:lnTo>
                      <a:pt x="613" y="182"/>
                    </a:lnTo>
                    <a:lnTo>
                      <a:pt x="615" y="182"/>
                    </a:lnTo>
                    <a:lnTo>
                      <a:pt x="615" y="184"/>
                    </a:lnTo>
                    <a:lnTo>
                      <a:pt x="615" y="186"/>
                    </a:lnTo>
                    <a:lnTo>
                      <a:pt x="617" y="186"/>
                    </a:lnTo>
                    <a:lnTo>
                      <a:pt x="617" y="188"/>
                    </a:lnTo>
                    <a:lnTo>
                      <a:pt x="618" y="188"/>
                    </a:lnTo>
                    <a:lnTo>
                      <a:pt x="618" y="190"/>
                    </a:lnTo>
                    <a:lnTo>
                      <a:pt x="618" y="192"/>
                    </a:lnTo>
                    <a:lnTo>
                      <a:pt x="620" y="192"/>
                    </a:lnTo>
                    <a:lnTo>
                      <a:pt x="620" y="194"/>
                    </a:lnTo>
                    <a:lnTo>
                      <a:pt x="622" y="194"/>
                    </a:lnTo>
                    <a:lnTo>
                      <a:pt x="624" y="194"/>
                    </a:lnTo>
                    <a:lnTo>
                      <a:pt x="624" y="196"/>
                    </a:lnTo>
                    <a:lnTo>
                      <a:pt x="624" y="198"/>
                    </a:lnTo>
                    <a:lnTo>
                      <a:pt x="624" y="200"/>
                    </a:lnTo>
                    <a:lnTo>
                      <a:pt x="624" y="202"/>
                    </a:lnTo>
                    <a:lnTo>
                      <a:pt x="624" y="203"/>
                    </a:lnTo>
                    <a:lnTo>
                      <a:pt x="626" y="203"/>
                    </a:lnTo>
                    <a:lnTo>
                      <a:pt x="628" y="203"/>
                    </a:lnTo>
                    <a:lnTo>
                      <a:pt x="630" y="203"/>
                    </a:lnTo>
                    <a:lnTo>
                      <a:pt x="632" y="203"/>
                    </a:lnTo>
                    <a:lnTo>
                      <a:pt x="632" y="202"/>
                    </a:lnTo>
                    <a:lnTo>
                      <a:pt x="630" y="202"/>
                    </a:lnTo>
                    <a:lnTo>
                      <a:pt x="632" y="202"/>
                    </a:lnTo>
                    <a:lnTo>
                      <a:pt x="634" y="202"/>
                    </a:lnTo>
                    <a:lnTo>
                      <a:pt x="634" y="203"/>
                    </a:lnTo>
                    <a:lnTo>
                      <a:pt x="634" y="202"/>
                    </a:lnTo>
                    <a:lnTo>
                      <a:pt x="636" y="202"/>
                    </a:lnTo>
                    <a:lnTo>
                      <a:pt x="636" y="200"/>
                    </a:lnTo>
                    <a:lnTo>
                      <a:pt x="638" y="200"/>
                    </a:lnTo>
                    <a:lnTo>
                      <a:pt x="638" y="202"/>
                    </a:lnTo>
                    <a:lnTo>
                      <a:pt x="638" y="203"/>
                    </a:lnTo>
                    <a:lnTo>
                      <a:pt x="636" y="203"/>
                    </a:lnTo>
                    <a:lnTo>
                      <a:pt x="636" y="205"/>
                    </a:lnTo>
                    <a:lnTo>
                      <a:pt x="638" y="205"/>
                    </a:lnTo>
                    <a:lnTo>
                      <a:pt x="640" y="205"/>
                    </a:lnTo>
                    <a:lnTo>
                      <a:pt x="641" y="205"/>
                    </a:lnTo>
                    <a:lnTo>
                      <a:pt x="641" y="207"/>
                    </a:lnTo>
                    <a:lnTo>
                      <a:pt x="640" y="207"/>
                    </a:lnTo>
                    <a:lnTo>
                      <a:pt x="641" y="207"/>
                    </a:lnTo>
                    <a:lnTo>
                      <a:pt x="641" y="209"/>
                    </a:lnTo>
                    <a:lnTo>
                      <a:pt x="643" y="209"/>
                    </a:lnTo>
                    <a:lnTo>
                      <a:pt x="643" y="211"/>
                    </a:lnTo>
                    <a:lnTo>
                      <a:pt x="643" y="209"/>
                    </a:lnTo>
                    <a:lnTo>
                      <a:pt x="645" y="209"/>
                    </a:lnTo>
                    <a:lnTo>
                      <a:pt x="645" y="211"/>
                    </a:lnTo>
                    <a:lnTo>
                      <a:pt x="647" y="211"/>
                    </a:lnTo>
                    <a:lnTo>
                      <a:pt x="647" y="213"/>
                    </a:lnTo>
                    <a:lnTo>
                      <a:pt x="649" y="213"/>
                    </a:lnTo>
                    <a:lnTo>
                      <a:pt x="651" y="213"/>
                    </a:lnTo>
                    <a:lnTo>
                      <a:pt x="651" y="215"/>
                    </a:lnTo>
                    <a:lnTo>
                      <a:pt x="653" y="215"/>
                    </a:lnTo>
                    <a:lnTo>
                      <a:pt x="655" y="215"/>
                    </a:lnTo>
                    <a:lnTo>
                      <a:pt x="655" y="217"/>
                    </a:lnTo>
                    <a:lnTo>
                      <a:pt x="655" y="219"/>
                    </a:lnTo>
                    <a:lnTo>
                      <a:pt x="655" y="221"/>
                    </a:lnTo>
                    <a:lnTo>
                      <a:pt x="657" y="221"/>
                    </a:lnTo>
                    <a:lnTo>
                      <a:pt x="659" y="221"/>
                    </a:lnTo>
                    <a:lnTo>
                      <a:pt x="659" y="223"/>
                    </a:lnTo>
                    <a:lnTo>
                      <a:pt x="661" y="223"/>
                    </a:lnTo>
                    <a:lnTo>
                      <a:pt x="663" y="221"/>
                    </a:lnTo>
                    <a:lnTo>
                      <a:pt x="665" y="221"/>
                    </a:lnTo>
                    <a:lnTo>
                      <a:pt x="665" y="223"/>
                    </a:lnTo>
                    <a:lnTo>
                      <a:pt x="666" y="223"/>
                    </a:lnTo>
                    <a:lnTo>
                      <a:pt x="666" y="225"/>
                    </a:lnTo>
                    <a:lnTo>
                      <a:pt x="666" y="227"/>
                    </a:lnTo>
                    <a:lnTo>
                      <a:pt x="668" y="227"/>
                    </a:lnTo>
                    <a:lnTo>
                      <a:pt x="670" y="228"/>
                    </a:lnTo>
                    <a:lnTo>
                      <a:pt x="672" y="227"/>
                    </a:lnTo>
                    <a:lnTo>
                      <a:pt x="672" y="228"/>
                    </a:lnTo>
                    <a:lnTo>
                      <a:pt x="674" y="228"/>
                    </a:lnTo>
                    <a:lnTo>
                      <a:pt x="674" y="230"/>
                    </a:lnTo>
                    <a:lnTo>
                      <a:pt x="674" y="232"/>
                    </a:lnTo>
                    <a:lnTo>
                      <a:pt x="676" y="232"/>
                    </a:lnTo>
                    <a:lnTo>
                      <a:pt x="676" y="234"/>
                    </a:lnTo>
                    <a:lnTo>
                      <a:pt x="676" y="236"/>
                    </a:lnTo>
                    <a:lnTo>
                      <a:pt x="678" y="236"/>
                    </a:lnTo>
                    <a:lnTo>
                      <a:pt x="680" y="238"/>
                    </a:lnTo>
                    <a:lnTo>
                      <a:pt x="680" y="240"/>
                    </a:lnTo>
                    <a:lnTo>
                      <a:pt x="680" y="242"/>
                    </a:lnTo>
                    <a:lnTo>
                      <a:pt x="682" y="242"/>
                    </a:lnTo>
                    <a:lnTo>
                      <a:pt x="682" y="244"/>
                    </a:lnTo>
                    <a:lnTo>
                      <a:pt x="684" y="244"/>
                    </a:lnTo>
                    <a:lnTo>
                      <a:pt x="684" y="246"/>
                    </a:lnTo>
                    <a:lnTo>
                      <a:pt x="686" y="248"/>
                    </a:lnTo>
                    <a:lnTo>
                      <a:pt x="688" y="248"/>
                    </a:lnTo>
                    <a:lnTo>
                      <a:pt x="689" y="248"/>
                    </a:lnTo>
                    <a:lnTo>
                      <a:pt x="689" y="250"/>
                    </a:lnTo>
                    <a:lnTo>
                      <a:pt x="689" y="251"/>
                    </a:lnTo>
                    <a:lnTo>
                      <a:pt x="691" y="253"/>
                    </a:lnTo>
                    <a:lnTo>
                      <a:pt x="691" y="255"/>
                    </a:lnTo>
                    <a:lnTo>
                      <a:pt x="691" y="257"/>
                    </a:lnTo>
                    <a:lnTo>
                      <a:pt x="691" y="259"/>
                    </a:lnTo>
                    <a:lnTo>
                      <a:pt x="693" y="259"/>
                    </a:lnTo>
                    <a:lnTo>
                      <a:pt x="693" y="261"/>
                    </a:lnTo>
                    <a:lnTo>
                      <a:pt x="695" y="261"/>
                    </a:lnTo>
                    <a:lnTo>
                      <a:pt x="695" y="263"/>
                    </a:lnTo>
                    <a:lnTo>
                      <a:pt x="695" y="265"/>
                    </a:lnTo>
                    <a:lnTo>
                      <a:pt x="695" y="267"/>
                    </a:lnTo>
                    <a:lnTo>
                      <a:pt x="695" y="271"/>
                    </a:lnTo>
                    <a:lnTo>
                      <a:pt x="695" y="273"/>
                    </a:lnTo>
                    <a:lnTo>
                      <a:pt x="693" y="273"/>
                    </a:lnTo>
                    <a:lnTo>
                      <a:pt x="693" y="275"/>
                    </a:lnTo>
                    <a:lnTo>
                      <a:pt x="693" y="276"/>
                    </a:lnTo>
                    <a:lnTo>
                      <a:pt x="693" y="278"/>
                    </a:lnTo>
                    <a:lnTo>
                      <a:pt x="695" y="280"/>
                    </a:lnTo>
                    <a:lnTo>
                      <a:pt x="695" y="282"/>
                    </a:lnTo>
                    <a:lnTo>
                      <a:pt x="695" y="284"/>
                    </a:lnTo>
                    <a:lnTo>
                      <a:pt x="693" y="288"/>
                    </a:lnTo>
                    <a:lnTo>
                      <a:pt x="693" y="292"/>
                    </a:lnTo>
                    <a:lnTo>
                      <a:pt x="693" y="294"/>
                    </a:lnTo>
                    <a:lnTo>
                      <a:pt x="695" y="294"/>
                    </a:lnTo>
                    <a:lnTo>
                      <a:pt x="695" y="296"/>
                    </a:lnTo>
                    <a:lnTo>
                      <a:pt x="697" y="294"/>
                    </a:lnTo>
                    <a:lnTo>
                      <a:pt x="697" y="296"/>
                    </a:lnTo>
                    <a:lnTo>
                      <a:pt x="697" y="298"/>
                    </a:lnTo>
                    <a:lnTo>
                      <a:pt x="697" y="299"/>
                    </a:lnTo>
                    <a:lnTo>
                      <a:pt x="697" y="301"/>
                    </a:lnTo>
                    <a:lnTo>
                      <a:pt x="697" y="303"/>
                    </a:lnTo>
                    <a:lnTo>
                      <a:pt x="697" y="305"/>
                    </a:lnTo>
                    <a:lnTo>
                      <a:pt x="697" y="307"/>
                    </a:lnTo>
                    <a:lnTo>
                      <a:pt x="699" y="309"/>
                    </a:lnTo>
                    <a:lnTo>
                      <a:pt x="699" y="311"/>
                    </a:lnTo>
                    <a:lnTo>
                      <a:pt x="701" y="313"/>
                    </a:lnTo>
                    <a:lnTo>
                      <a:pt x="703" y="313"/>
                    </a:lnTo>
                    <a:lnTo>
                      <a:pt x="705" y="313"/>
                    </a:lnTo>
                    <a:lnTo>
                      <a:pt x="707" y="315"/>
                    </a:lnTo>
                    <a:lnTo>
                      <a:pt x="707" y="317"/>
                    </a:lnTo>
                    <a:lnTo>
                      <a:pt x="705" y="317"/>
                    </a:lnTo>
                    <a:lnTo>
                      <a:pt x="705" y="319"/>
                    </a:lnTo>
                    <a:lnTo>
                      <a:pt x="703" y="319"/>
                    </a:lnTo>
                    <a:lnTo>
                      <a:pt x="701" y="321"/>
                    </a:lnTo>
                    <a:lnTo>
                      <a:pt x="699" y="323"/>
                    </a:lnTo>
                    <a:lnTo>
                      <a:pt x="695" y="323"/>
                    </a:lnTo>
                    <a:lnTo>
                      <a:pt x="693" y="324"/>
                    </a:lnTo>
                    <a:lnTo>
                      <a:pt x="689" y="326"/>
                    </a:lnTo>
                    <a:lnTo>
                      <a:pt x="686" y="328"/>
                    </a:lnTo>
                    <a:lnTo>
                      <a:pt x="684" y="330"/>
                    </a:lnTo>
                    <a:lnTo>
                      <a:pt x="684" y="336"/>
                    </a:lnTo>
                    <a:lnTo>
                      <a:pt x="684" y="340"/>
                    </a:lnTo>
                    <a:lnTo>
                      <a:pt x="686" y="342"/>
                    </a:lnTo>
                    <a:lnTo>
                      <a:pt x="686" y="347"/>
                    </a:lnTo>
                    <a:lnTo>
                      <a:pt x="686" y="351"/>
                    </a:lnTo>
                    <a:lnTo>
                      <a:pt x="686" y="355"/>
                    </a:lnTo>
                    <a:lnTo>
                      <a:pt x="686" y="359"/>
                    </a:lnTo>
                    <a:lnTo>
                      <a:pt x="686" y="363"/>
                    </a:lnTo>
                    <a:lnTo>
                      <a:pt x="684" y="365"/>
                    </a:lnTo>
                    <a:lnTo>
                      <a:pt x="682" y="367"/>
                    </a:lnTo>
                    <a:lnTo>
                      <a:pt x="680" y="367"/>
                    </a:lnTo>
                    <a:lnTo>
                      <a:pt x="678" y="369"/>
                    </a:lnTo>
                    <a:lnTo>
                      <a:pt x="678" y="371"/>
                    </a:lnTo>
                    <a:lnTo>
                      <a:pt x="676" y="372"/>
                    </a:lnTo>
                    <a:lnTo>
                      <a:pt x="676" y="374"/>
                    </a:lnTo>
                    <a:lnTo>
                      <a:pt x="676" y="376"/>
                    </a:lnTo>
                    <a:lnTo>
                      <a:pt x="674" y="376"/>
                    </a:lnTo>
                    <a:lnTo>
                      <a:pt x="674" y="380"/>
                    </a:lnTo>
                    <a:lnTo>
                      <a:pt x="676" y="382"/>
                    </a:lnTo>
                    <a:lnTo>
                      <a:pt x="678" y="384"/>
                    </a:lnTo>
                    <a:lnTo>
                      <a:pt x="678" y="386"/>
                    </a:lnTo>
                    <a:lnTo>
                      <a:pt x="680" y="386"/>
                    </a:lnTo>
                    <a:lnTo>
                      <a:pt x="682" y="388"/>
                    </a:lnTo>
                    <a:lnTo>
                      <a:pt x="684" y="388"/>
                    </a:lnTo>
                    <a:lnTo>
                      <a:pt x="684" y="390"/>
                    </a:lnTo>
                    <a:lnTo>
                      <a:pt x="684" y="392"/>
                    </a:lnTo>
                    <a:lnTo>
                      <a:pt x="686" y="392"/>
                    </a:lnTo>
                    <a:lnTo>
                      <a:pt x="688" y="392"/>
                    </a:lnTo>
                    <a:lnTo>
                      <a:pt x="688" y="394"/>
                    </a:lnTo>
                    <a:lnTo>
                      <a:pt x="689" y="394"/>
                    </a:lnTo>
                    <a:lnTo>
                      <a:pt x="689" y="395"/>
                    </a:lnTo>
                    <a:lnTo>
                      <a:pt x="691" y="395"/>
                    </a:lnTo>
                    <a:lnTo>
                      <a:pt x="691" y="397"/>
                    </a:lnTo>
                    <a:lnTo>
                      <a:pt x="693" y="397"/>
                    </a:lnTo>
                    <a:lnTo>
                      <a:pt x="693" y="399"/>
                    </a:lnTo>
                    <a:lnTo>
                      <a:pt x="695" y="399"/>
                    </a:lnTo>
                    <a:lnTo>
                      <a:pt x="697" y="399"/>
                    </a:lnTo>
                    <a:lnTo>
                      <a:pt x="697" y="401"/>
                    </a:lnTo>
                    <a:lnTo>
                      <a:pt x="697" y="403"/>
                    </a:lnTo>
                    <a:lnTo>
                      <a:pt x="699" y="403"/>
                    </a:lnTo>
                    <a:lnTo>
                      <a:pt x="699" y="405"/>
                    </a:lnTo>
                    <a:lnTo>
                      <a:pt x="699" y="407"/>
                    </a:lnTo>
                    <a:lnTo>
                      <a:pt x="701" y="407"/>
                    </a:lnTo>
                    <a:lnTo>
                      <a:pt x="703" y="407"/>
                    </a:lnTo>
                    <a:lnTo>
                      <a:pt x="703" y="409"/>
                    </a:lnTo>
                    <a:lnTo>
                      <a:pt x="703" y="411"/>
                    </a:lnTo>
                    <a:lnTo>
                      <a:pt x="705" y="411"/>
                    </a:lnTo>
                    <a:lnTo>
                      <a:pt x="707" y="411"/>
                    </a:lnTo>
                    <a:lnTo>
                      <a:pt x="709" y="411"/>
                    </a:lnTo>
                    <a:lnTo>
                      <a:pt x="709" y="409"/>
                    </a:lnTo>
                    <a:lnTo>
                      <a:pt x="709" y="407"/>
                    </a:lnTo>
                    <a:lnTo>
                      <a:pt x="711" y="407"/>
                    </a:lnTo>
                    <a:lnTo>
                      <a:pt x="713" y="407"/>
                    </a:lnTo>
                    <a:lnTo>
                      <a:pt x="713" y="405"/>
                    </a:lnTo>
                    <a:lnTo>
                      <a:pt x="714" y="405"/>
                    </a:lnTo>
                    <a:lnTo>
                      <a:pt x="714" y="403"/>
                    </a:lnTo>
                    <a:lnTo>
                      <a:pt x="714" y="401"/>
                    </a:lnTo>
                    <a:lnTo>
                      <a:pt x="716" y="401"/>
                    </a:lnTo>
                    <a:lnTo>
                      <a:pt x="718" y="401"/>
                    </a:lnTo>
                    <a:lnTo>
                      <a:pt x="720" y="401"/>
                    </a:lnTo>
                    <a:lnTo>
                      <a:pt x="722" y="401"/>
                    </a:lnTo>
                    <a:lnTo>
                      <a:pt x="724" y="401"/>
                    </a:lnTo>
                    <a:lnTo>
                      <a:pt x="724" y="399"/>
                    </a:lnTo>
                    <a:lnTo>
                      <a:pt x="724" y="397"/>
                    </a:lnTo>
                    <a:lnTo>
                      <a:pt x="724" y="395"/>
                    </a:lnTo>
                    <a:lnTo>
                      <a:pt x="724" y="394"/>
                    </a:lnTo>
                    <a:lnTo>
                      <a:pt x="724" y="392"/>
                    </a:lnTo>
                    <a:lnTo>
                      <a:pt x="724" y="390"/>
                    </a:lnTo>
                    <a:lnTo>
                      <a:pt x="724" y="388"/>
                    </a:lnTo>
                    <a:lnTo>
                      <a:pt x="724" y="386"/>
                    </a:lnTo>
                    <a:lnTo>
                      <a:pt x="722" y="386"/>
                    </a:lnTo>
                    <a:lnTo>
                      <a:pt x="722" y="384"/>
                    </a:lnTo>
                    <a:lnTo>
                      <a:pt x="722" y="382"/>
                    </a:lnTo>
                    <a:lnTo>
                      <a:pt x="724" y="382"/>
                    </a:lnTo>
                    <a:lnTo>
                      <a:pt x="724" y="380"/>
                    </a:lnTo>
                    <a:lnTo>
                      <a:pt x="726" y="380"/>
                    </a:lnTo>
                    <a:lnTo>
                      <a:pt x="728" y="380"/>
                    </a:lnTo>
                    <a:lnTo>
                      <a:pt x="730" y="380"/>
                    </a:lnTo>
                    <a:lnTo>
                      <a:pt x="730" y="378"/>
                    </a:lnTo>
                    <a:lnTo>
                      <a:pt x="732" y="378"/>
                    </a:lnTo>
                    <a:lnTo>
                      <a:pt x="734" y="378"/>
                    </a:lnTo>
                    <a:lnTo>
                      <a:pt x="734" y="376"/>
                    </a:lnTo>
                    <a:lnTo>
                      <a:pt x="736" y="376"/>
                    </a:lnTo>
                    <a:lnTo>
                      <a:pt x="736" y="374"/>
                    </a:lnTo>
                    <a:lnTo>
                      <a:pt x="736" y="376"/>
                    </a:lnTo>
                    <a:lnTo>
                      <a:pt x="737" y="376"/>
                    </a:lnTo>
                    <a:lnTo>
                      <a:pt x="737" y="378"/>
                    </a:lnTo>
                    <a:lnTo>
                      <a:pt x="737" y="380"/>
                    </a:lnTo>
                    <a:lnTo>
                      <a:pt x="737" y="382"/>
                    </a:lnTo>
                    <a:lnTo>
                      <a:pt x="737" y="384"/>
                    </a:lnTo>
                    <a:lnTo>
                      <a:pt x="737" y="386"/>
                    </a:lnTo>
                    <a:lnTo>
                      <a:pt x="739" y="386"/>
                    </a:lnTo>
                    <a:lnTo>
                      <a:pt x="739" y="388"/>
                    </a:lnTo>
                    <a:lnTo>
                      <a:pt x="741" y="388"/>
                    </a:lnTo>
                    <a:lnTo>
                      <a:pt x="743" y="388"/>
                    </a:lnTo>
                    <a:lnTo>
                      <a:pt x="743" y="390"/>
                    </a:lnTo>
                    <a:lnTo>
                      <a:pt x="743" y="392"/>
                    </a:lnTo>
                    <a:lnTo>
                      <a:pt x="743" y="394"/>
                    </a:lnTo>
                    <a:lnTo>
                      <a:pt x="741" y="394"/>
                    </a:lnTo>
                    <a:lnTo>
                      <a:pt x="741" y="395"/>
                    </a:lnTo>
                    <a:lnTo>
                      <a:pt x="739" y="395"/>
                    </a:lnTo>
                    <a:lnTo>
                      <a:pt x="739" y="397"/>
                    </a:lnTo>
                    <a:lnTo>
                      <a:pt x="737" y="397"/>
                    </a:lnTo>
                    <a:lnTo>
                      <a:pt x="737" y="399"/>
                    </a:lnTo>
                    <a:lnTo>
                      <a:pt x="737" y="401"/>
                    </a:lnTo>
                    <a:lnTo>
                      <a:pt x="736" y="401"/>
                    </a:lnTo>
                    <a:lnTo>
                      <a:pt x="736" y="403"/>
                    </a:lnTo>
                    <a:lnTo>
                      <a:pt x="734" y="403"/>
                    </a:lnTo>
                    <a:lnTo>
                      <a:pt x="734" y="405"/>
                    </a:lnTo>
                    <a:lnTo>
                      <a:pt x="736" y="405"/>
                    </a:lnTo>
                    <a:lnTo>
                      <a:pt x="734" y="405"/>
                    </a:lnTo>
                    <a:lnTo>
                      <a:pt x="732" y="405"/>
                    </a:lnTo>
                    <a:lnTo>
                      <a:pt x="732" y="407"/>
                    </a:lnTo>
                    <a:lnTo>
                      <a:pt x="730" y="407"/>
                    </a:lnTo>
                    <a:lnTo>
                      <a:pt x="730" y="409"/>
                    </a:lnTo>
                    <a:lnTo>
                      <a:pt x="728" y="409"/>
                    </a:lnTo>
                    <a:lnTo>
                      <a:pt x="728" y="411"/>
                    </a:lnTo>
                    <a:lnTo>
                      <a:pt x="728" y="413"/>
                    </a:lnTo>
                    <a:lnTo>
                      <a:pt x="726" y="413"/>
                    </a:lnTo>
                    <a:lnTo>
                      <a:pt x="728" y="413"/>
                    </a:lnTo>
                    <a:lnTo>
                      <a:pt x="726" y="413"/>
                    </a:lnTo>
                    <a:lnTo>
                      <a:pt x="726" y="415"/>
                    </a:lnTo>
                    <a:lnTo>
                      <a:pt x="728" y="415"/>
                    </a:lnTo>
                    <a:lnTo>
                      <a:pt x="726" y="415"/>
                    </a:lnTo>
                    <a:lnTo>
                      <a:pt x="728" y="415"/>
                    </a:lnTo>
                    <a:lnTo>
                      <a:pt x="726" y="415"/>
                    </a:lnTo>
                    <a:lnTo>
                      <a:pt x="726" y="417"/>
                    </a:lnTo>
                    <a:lnTo>
                      <a:pt x="726" y="419"/>
                    </a:lnTo>
                    <a:lnTo>
                      <a:pt x="728" y="419"/>
                    </a:lnTo>
                    <a:lnTo>
                      <a:pt x="728" y="420"/>
                    </a:lnTo>
                    <a:lnTo>
                      <a:pt x="728" y="422"/>
                    </a:lnTo>
                    <a:lnTo>
                      <a:pt x="730" y="422"/>
                    </a:lnTo>
                    <a:lnTo>
                      <a:pt x="732" y="422"/>
                    </a:lnTo>
                    <a:lnTo>
                      <a:pt x="730" y="422"/>
                    </a:lnTo>
                    <a:lnTo>
                      <a:pt x="730" y="424"/>
                    </a:lnTo>
                    <a:lnTo>
                      <a:pt x="732" y="424"/>
                    </a:lnTo>
                    <a:lnTo>
                      <a:pt x="730" y="424"/>
                    </a:lnTo>
                    <a:lnTo>
                      <a:pt x="730" y="426"/>
                    </a:lnTo>
                    <a:lnTo>
                      <a:pt x="730" y="428"/>
                    </a:lnTo>
                    <a:lnTo>
                      <a:pt x="732" y="428"/>
                    </a:lnTo>
                    <a:lnTo>
                      <a:pt x="730" y="428"/>
                    </a:lnTo>
                    <a:lnTo>
                      <a:pt x="730" y="430"/>
                    </a:lnTo>
                    <a:lnTo>
                      <a:pt x="730" y="432"/>
                    </a:lnTo>
                    <a:lnTo>
                      <a:pt x="730" y="434"/>
                    </a:lnTo>
                    <a:lnTo>
                      <a:pt x="728" y="434"/>
                    </a:lnTo>
                    <a:lnTo>
                      <a:pt x="728" y="436"/>
                    </a:lnTo>
                    <a:lnTo>
                      <a:pt x="728" y="438"/>
                    </a:lnTo>
                    <a:lnTo>
                      <a:pt x="728" y="440"/>
                    </a:lnTo>
                    <a:lnTo>
                      <a:pt x="728" y="442"/>
                    </a:lnTo>
                    <a:lnTo>
                      <a:pt x="726" y="442"/>
                    </a:lnTo>
                    <a:lnTo>
                      <a:pt x="726" y="444"/>
                    </a:lnTo>
                    <a:lnTo>
                      <a:pt x="724" y="444"/>
                    </a:lnTo>
                    <a:lnTo>
                      <a:pt x="726" y="444"/>
                    </a:lnTo>
                    <a:lnTo>
                      <a:pt x="726" y="445"/>
                    </a:lnTo>
                    <a:lnTo>
                      <a:pt x="726" y="447"/>
                    </a:lnTo>
                    <a:lnTo>
                      <a:pt x="726" y="449"/>
                    </a:lnTo>
                    <a:lnTo>
                      <a:pt x="724" y="449"/>
                    </a:lnTo>
                    <a:lnTo>
                      <a:pt x="726" y="449"/>
                    </a:lnTo>
                    <a:lnTo>
                      <a:pt x="726" y="451"/>
                    </a:lnTo>
                    <a:lnTo>
                      <a:pt x="724" y="451"/>
                    </a:lnTo>
                    <a:lnTo>
                      <a:pt x="726" y="451"/>
                    </a:lnTo>
                    <a:lnTo>
                      <a:pt x="726" y="453"/>
                    </a:lnTo>
                    <a:lnTo>
                      <a:pt x="726" y="451"/>
                    </a:lnTo>
                    <a:lnTo>
                      <a:pt x="726" y="453"/>
                    </a:lnTo>
                    <a:lnTo>
                      <a:pt x="728" y="453"/>
                    </a:lnTo>
                    <a:lnTo>
                      <a:pt x="728" y="455"/>
                    </a:lnTo>
                    <a:lnTo>
                      <a:pt x="728" y="457"/>
                    </a:lnTo>
                    <a:lnTo>
                      <a:pt x="730" y="457"/>
                    </a:lnTo>
                    <a:lnTo>
                      <a:pt x="730" y="459"/>
                    </a:lnTo>
                    <a:lnTo>
                      <a:pt x="730" y="461"/>
                    </a:lnTo>
                    <a:lnTo>
                      <a:pt x="730" y="459"/>
                    </a:lnTo>
                    <a:lnTo>
                      <a:pt x="730" y="461"/>
                    </a:lnTo>
                    <a:lnTo>
                      <a:pt x="732" y="461"/>
                    </a:lnTo>
                    <a:lnTo>
                      <a:pt x="732" y="459"/>
                    </a:lnTo>
                    <a:lnTo>
                      <a:pt x="730" y="459"/>
                    </a:lnTo>
                    <a:lnTo>
                      <a:pt x="732" y="459"/>
                    </a:lnTo>
                    <a:lnTo>
                      <a:pt x="732" y="461"/>
                    </a:lnTo>
                    <a:lnTo>
                      <a:pt x="732" y="463"/>
                    </a:lnTo>
                    <a:lnTo>
                      <a:pt x="734" y="463"/>
                    </a:lnTo>
                    <a:lnTo>
                      <a:pt x="734" y="465"/>
                    </a:lnTo>
                    <a:lnTo>
                      <a:pt x="734" y="467"/>
                    </a:lnTo>
                    <a:lnTo>
                      <a:pt x="734" y="468"/>
                    </a:lnTo>
                    <a:lnTo>
                      <a:pt x="736" y="468"/>
                    </a:lnTo>
                    <a:lnTo>
                      <a:pt x="736" y="470"/>
                    </a:lnTo>
                    <a:lnTo>
                      <a:pt x="736" y="472"/>
                    </a:lnTo>
                    <a:lnTo>
                      <a:pt x="736" y="474"/>
                    </a:lnTo>
                    <a:lnTo>
                      <a:pt x="736" y="476"/>
                    </a:lnTo>
                    <a:lnTo>
                      <a:pt x="736" y="478"/>
                    </a:lnTo>
                    <a:lnTo>
                      <a:pt x="737" y="478"/>
                    </a:lnTo>
                    <a:lnTo>
                      <a:pt x="737" y="480"/>
                    </a:lnTo>
                    <a:lnTo>
                      <a:pt x="739" y="480"/>
                    </a:lnTo>
                    <a:lnTo>
                      <a:pt x="739" y="478"/>
                    </a:lnTo>
                    <a:lnTo>
                      <a:pt x="739" y="480"/>
                    </a:lnTo>
                    <a:lnTo>
                      <a:pt x="739" y="482"/>
                    </a:lnTo>
                    <a:lnTo>
                      <a:pt x="739" y="484"/>
                    </a:lnTo>
                    <a:lnTo>
                      <a:pt x="739" y="486"/>
                    </a:lnTo>
                    <a:lnTo>
                      <a:pt x="739" y="488"/>
                    </a:lnTo>
                    <a:lnTo>
                      <a:pt x="741" y="488"/>
                    </a:lnTo>
                    <a:lnTo>
                      <a:pt x="739" y="488"/>
                    </a:lnTo>
                    <a:lnTo>
                      <a:pt x="739" y="490"/>
                    </a:lnTo>
                    <a:lnTo>
                      <a:pt x="739" y="492"/>
                    </a:lnTo>
                    <a:lnTo>
                      <a:pt x="739" y="493"/>
                    </a:lnTo>
                    <a:lnTo>
                      <a:pt x="739" y="495"/>
                    </a:lnTo>
                    <a:lnTo>
                      <a:pt x="739" y="497"/>
                    </a:lnTo>
                    <a:lnTo>
                      <a:pt x="739" y="499"/>
                    </a:lnTo>
                    <a:lnTo>
                      <a:pt x="741" y="499"/>
                    </a:lnTo>
                    <a:lnTo>
                      <a:pt x="743" y="499"/>
                    </a:lnTo>
                    <a:lnTo>
                      <a:pt x="745" y="499"/>
                    </a:lnTo>
                    <a:lnTo>
                      <a:pt x="747" y="499"/>
                    </a:lnTo>
                    <a:lnTo>
                      <a:pt x="747" y="497"/>
                    </a:lnTo>
                    <a:lnTo>
                      <a:pt x="749" y="497"/>
                    </a:lnTo>
                    <a:lnTo>
                      <a:pt x="749" y="499"/>
                    </a:lnTo>
                    <a:lnTo>
                      <a:pt x="751" y="499"/>
                    </a:lnTo>
                    <a:lnTo>
                      <a:pt x="751" y="501"/>
                    </a:lnTo>
                    <a:lnTo>
                      <a:pt x="753" y="501"/>
                    </a:lnTo>
                    <a:lnTo>
                      <a:pt x="751" y="501"/>
                    </a:lnTo>
                    <a:lnTo>
                      <a:pt x="751" y="503"/>
                    </a:lnTo>
                    <a:lnTo>
                      <a:pt x="753" y="503"/>
                    </a:lnTo>
                    <a:lnTo>
                      <a:pt x="753" y="501"/>
                    </a:lnTo>
                    <a:lnTo>
                      <a:pt x="755" y="501"/>
                    </a:lnTo>
                    <a:lnTo>
                      <a:pt x="757" y="501"/>
                    </a:lnTo>
                    <a:lnTo>
                      <a:pt x="757" y="503"/>
                    </a:lnTo>
                    <a:lnTo>
                      <a:pt x="757" y="501"/>
                    </a:lnTo>
                    <a:lnTo>
                      <a:pt x="759" y="501"/>
                    </a:lnTo>
                    <a:lnTo>
                      <a:pt x="759" y="499"/>
                    </a:lnTo>
                    <a:lnTo>
                      <a:pt x="761" y="499"/>
                    </a:lnTo>
                    <a:lnTo>
                      <a:pt x="762" y="499"/>
                    </a:lnTo>
                    <a:lnTo>
                      <a:pt x="764" y="499"/>
                    </a:lnTo>
                    <a:lnTo>
                      <a:pt x="764" y="501"/>
                    </a:lnTo>
                    <a:lnTo>
                      <a:pt x="766" y="501"/>
                    </a:lnTo>
                    <a:lnTo>
                      <a:pt x="768" y="501"/>
                    </a:lnTo>
                    <a:lnTo>
                      <a:pt x="768" y="503"/>
                    </a:lnTo>
                    <a:lnTo>
                      <a:pt x="768" y="501"/>
                    </a:lnTo>
                    <a:lnTo>
                      <a:pt x="770" y="501"/>
                    </a:lnTo>
                    <a:lnTo>
                      <a:pt x="772" y="501"/>
                    </a:lnTo>
                    <a:lnTo>
                      <a:pt x="772" y="499"/>
                    </a:lnTo>
                    <a:lnTo>
                      <a:pt x="772" y="501"/>
                    </a:lnTo>
                    <a:lnTo>
                      <a:pt x="774" y="501"/>
                    </a:lnTo>
                    <a:lnTo>
                      <a:pt x="776" y="501"/>
                    </a:lnTo>
                    <a:lnTo>
                      <a:pt x="776" y="499"/>
                    </a:lnTo>
                    <a:lnTo>
                      <a:pt x="776" y="497"/>
                    </a:lnTo>
                    <a:lnTo>
                      <a:pt x="778" y="497"/>
                    </a:lnTo>
                    <a:lnTo>
                      <a:pt x="776" y="497"/>
                    </a:lnTo>
                    <a:lnTo>
                      <a:pt x="776" y="495"/>
                    </a:lnTo>
                    <a:lnTo>
                      <a:pt x="778" y="495"/>
                    </a:lnTo>
                    <a:lnTo>
                      <a:pt x="780" y="493"/>
                    </a:lnTo>
                    <a:lnTo>
                      <a:pt x="780" y="492"/>
                    </a:lnTo>
                    <a:lnTo>
                      <a:pt x="782" y="492"/>
                    </a:lnTo>
                    <a:lnTo>
                      <a:pt x="782" y="490"/>
                    </a:lnTo>
                    <a:lnTo>
                      <a:pt x="784" y="490"/>
                    </a:lnTo>
                    <a:lnTo>
                      <a:pt x="784" y="488"/>
                    </a:lnTo>
                    <a:lnTo>
                      <a:pt x="785" y="486"/>
                    </a:lnTo>
                    <a:lnTo>
                      <a:pt x="787" y="486"/>
                    </a:lnTo>
                    <a:lnTo>
                      <a:pt x="787" y="484"/>
                    </a:lnTo>
                    <a:lnTo>
                      <a:pt x="787" y="482"/>
                    </a:lnTo>
                    <a:lnTo>
                      <a:pt x="789" y="482"/>
                    </a:lnTo>
                    <a:lnTo>
                      <a:pt x="789" y="480"/>
                    </a:lnTo>
                    <a:lnTo>
                      <a:pt x="791" y="480"/>
                    </a:lnTo>
                    <a:lnTo>
                      <a:pt x="791" y="478"/>
                    </a:lnTo>
                    <a:lnTo>
                      <a:pt x="793" y="478"/>
                    </a:lnTo>
                    <a:lnTo>
                      <a:pt x="793" y="476"/>
                    </a:lnTo>
                    <a:lnTo>
                      <a:pt x="795" y="476"/>
                    </a:lnTo>
                    <a:lnTo>
                      <a:pt x="795" y="474"/>
                    </a:lnTo>
                    <a:lnTo>
                      <a:pt x="797" y="474"/>
                    </a:lnTo>
                    <a:lnTo>
                      <a:pt x="799" y="472"/>
                    </a:lnTo>
                    <a:lnTo>
                      <a:pt x="801" y="470"/>
                    </a:lnTo>
                    <a:lnTo>
                      <a:pt x="803" y="470"/>
                    </a:lnTo>
                    <a:lnTo>
                      <a:pt x="803" y="468"/>
                    </a:lnTo>
                    <a:lnTo>
                      <a:pt x="805" y="468"/>
                    </a:lnTo>
                    <a:lnTo>
                      <a:pt x="805" y="467"/>
                    </a:lnTo>
                    <a:lnTo>
                      <a:pt x="807" y="467"/>
                    </a:lnTo>
                    <a:lnTo>
                      <a:pt x="809" y="467"/>
                    </a:lnTo>
                    <a:lnTo>
                      <a:pt x="809" y="465"/>
                    </a:lnTo>
                    <a:lnTo>
                      <a:pt x="810" y="465"/>
                    </a:lnTo>
                    <a:lnTo>
                      <a:pt x="810" y="463"/>
                    </a:lnTo>
                    <a:lnTo>
                      <a:pt x="812" y="463"/>
                    </a:lnTo>
                    <a:lnTo>
                      <a:pt x="820" y="457"/>
                    </a:lnTo>
                    <a:lnTo>
                      <a:pt x="828" y="449"/>
                    </a:lnTo>
                    <a:lnTo>
                      <a:pt x="832" y="445"/>
                    </a:lnTo>
                    <a:lnTo>
                      <a:pt x="833" y="444"/>
                    </a:lnTo>
                    <a:lnTo>
                      <a:pt x="837" y="440"/>
                    </a:lnTo>
                    <a:lnTo>
                      <a:pt x="843" y="434"/>
                    </a:lnTo>
                    <a:lnTo>
                      <a:pt x="849" y="430"/>
                    </a:lnTo>
                    <a:lnTo>
                      <a:pt x="851" y="428"/>
                    </a:lnTo>
                    <a:lnTo>
                      <a:pt x="855" y="424"/>
                    </a:lnTo>
                    <a:lnTo>
                      <a:pt x="856" y="422"/>
                    </a:lnTo>
                    <a:lnTo>
                      <a:pt x="856" y="424"/>
                    </a:lnTo>
                    <a:lnTo>
                      <a:pt x="855" y="424"/>
                    </a:lnTo>
                    <a:lnTo>
                      <a:pt x="855" y="426"/>
                    </a:lnTo>
                    <a:lnTo>
                      <a:pt x="855" y="428"/>
                    </a:lnTo>
                    <a:lnTo>
                      <a:pt x="855" y="430"/>
                    </a:lnTo>
                    <a:lnTo>
                      <a:pt x="855" y="432"/>
                    </a:lnTo>
                    <a:lnTo>
                      <a:pt x="855" y="434"/>
                    </a:lnTo>
                    <a:lnTo>
                      <a:pt x="855" y="436"/>
                    </a:lnTo>
                    <a:lnTo>
                      <a:pt x="855" y="438"/>
                    </a:lnTo>
                    <a:lnTo>
                      <a:pt x="855" y="440"/>
                    </a:lnTo>
                    <a:lnTo>
                      <a:pt x="855" y="442"/>
                    </a:lnTo>
                    <a:lnTo>
                      <a:pt x="855" y="444"/>
                    </a:lnTo>
                    <a:lnTo>
                      <a:pt x="855" y="445"/>
                    </a:lnTo>
                    <a:lnTo>
                      <a:pt x="855" y="447"/>
                    </a:lnTo>
                    <a:lnTo>
                      <a:pt x="853" y="447"/>
                    </a:lnTo>
                    <a:lnTo>
                      <a:pt x="853" y="449"/>
                    </a:lnTo>
                    <a:lnTo>
                      <a:pt x="851" y="451"/>
                    </a:lnTo>
                    <a:lnTo>
                      <a:pt x="851" y="453"/>
                    </a:lnTo>
                    <a:lnTo>
                      <a:pt x="851" y="455"/>
                    </a:lnTo>
                    <a:lnTo>
                      <a:pt x="851" y="457"/>
                    </a:lnTo>
                    <a:lnTo>
                      <a:pt x="851" y="459"/>
                    </a:lnTo>
                    <a:lnTo>
                      <a:pt x="853" y="461"/>
                    </a:lnTo>
                    <a:lnTo>
                      <a:pt x="855" y="461"/>
                    </a:lnTo>
                    <a:lnTo>
                      <a:pt x="855" y="463"/>
                    </a:lnTo>
                    <a:lnTo>
                      <a:pt x="855" y="465"/>
                    </a:lnTo>
                    <a:lnTo>
                      <a:pt x="855" y="467"/>
                    </a:lnTo>
                    <a:lnTo>
                      <a:pt x="855" y="468"/>
                    </a:lnTo>
                    <a:lnTo>
                      <a:pt x="855" y="470"/>
                    </a:lnTo>
                    <a:lnTo>
                      <a:pt x="856" y="472"/>
                    </a:lnTo>
                    <a:lnTo>
                      <a:pt x="858" y="474"/>
                    </a:lnTo>
                    <a:lnTo>
                      <a:pt x="858" y="476"/>
                    </a:lnTo>
                    <a:lnTo>
                      <a:pt x="858" y="478"/>
                    </a:lnTo>
                    <a:lnTo>
                      <a:pt x="860" y="478"/>
                    </a:lnTo>
                    <a:lnTo>
                      <a:pt x="860" y="480"/>
                    </a:lnTo>
                    <a:lnTo>
                      <a:pt x="862" y="482"/>
                    </a:lnTo>
                    <a:lnTo>
                      <a:pt x="864" y="484"/>
                    </a:lnTo>
                    <a:lnTo>
                      <a:pt x="864" y="486"/>
                    </a:lnTo>
                    <a:lnTo>
                      <a:pt x="866" y="488"/>
                    </a:lnTo>
                    <a:lnTo>
                      <a:pt x="868" y="488"/>
                    </a:lnTo>
                    <a:lnTo>
                      <a:pt x="868" y="490"/>
                    </a:lnTo>
                    <a:lnTo>
                      <a:pt x="868" y="492"/>
                    </a:lnTo>
                    <a:lnTo>
                      <a:pt x="868" y="493"/>
                    </a:lnTo>
                    <a:lnTo>
                      <a:pt x="868" y="495"/>
                    </a:lnTo>
                    <a:lnTo>
                      <a:pt x="866" y="495"/>
                    </a:lnTo>
                    <a:lnTo>
                      <a:pt x="866" y="497"/>
                    </a:lnTo>
                    <a:lnTo>
                      <a:pt x="866" y="499"/>
                    </a:lnTo>
                    <a:lnTo>
                      <a:pt x="864" y="499"/>
                    </a:lnTo>
                    <a:lnTo>
                      <a:pt x="864" y="501"/>
                    </a:lnTo>
                    <a:lnTo>
                      <a:pt x="864" y="503"/>
                    </a:lnTo>
                    <a:lnTo>
                      <a:pt x="862" y="503"/>
                    </a:lnTo>
                    <a:lnTo>
                      <a:pt x="862" y="505"/>
                    </a:lnTo>
                    <a:lnTo>
                      <a:pt x="860" y="505"/>
                    </a:lnTo>
                    <a:lnTo>
                      <a:pt x="860" y="507"/>
                    </a:lnTo>
                    <a:lnTo>
                      <a:pt x="858" y="507"/>
                    </a:lnTo>
                    <a:lnTo>
                      <a:pt x="858" y="509"/>
                    </a:lnTo>
                    <a:lnTo>
                      <a:pt x="856" y="509"/>
                    </a:lnTo>
                    <a:lnTo>
                      <a:pt x="856" y="511"/>
                    </a:lnTo>
                    <a:lnTo>
                      <a:pt x="855" y="511"/>
                    </a:lnTo>
                    <a:lnTo>
                      <a:pt x="855" y="513"/>
                    </a:lnTo>
                    <a:lnTo>
                      <a:pt x="853" y="513"/>
                    </a:lnTo>
                    <a:lnTo>
                      <a:pt x="851" y="513"/>
                    </a:lnTo>
                    <a:lnTo>
                      <a:pt x="851" y="515"/>
                    </a:lnTo>
                    <a:lnTo>
                      <a:pt x="849" y="515"/>
                    </a:lnTo>
                    <a:lnTo>
                      <a:pt x="847" y="516"/>
                    </a:lnTo>
                    <a:lnTo>
                      <a:pt x="841" y="518"/>
                    </a:lnTo>
                    <a:lnTo>
                      <a:pt x="839" y="520"/>
                    </a:lnTo>
                    <a:lnTo>
                      <a:pt x="837" y="520"/>
                    </a:lnTo>
                    <a:lnTo>
                      <a:pt x="833" y="524"/>
                    </a:lnTo>
                    <a:lnTo>
                      <a:pt x="833" y="526"/>
                    </a:lnTo>
                    <a:lnTo>
                      <a:pt x="832" y="528"/>
                    </a:lnTo>
                    <a:lnTo>
                      <a:pt x="830" y="528"/>
                    </a:lnTo>
                    <a:lnTo>
                      <a:pt x="830" y="530"/>
                    </a:lnTo>
                    <a:lnTo>
                      <a:pt x="828" y="530"/>
                    </a:lnTo>
                    <a:lnTo>
                      <a:pt x="826" y="532"/>
                    </a:lnTo>
                    <a:lnTo>
                      <a:pt x="826" y="534"/>
                    </a:lnTo>
                    <a:lnTo>
                      <a:pt x="824" y="534"/>
                    </a:lnTo>
                    <a:lnTo>
                      <a:pt x="824" y="536"/>
                    </a:lnTo>
                    <a:lnTo>
                      <a:pt x="822" y="536"/>
                    </a:lnTo>
                    <a:lnTo>
                      <a:pt x="820" y="538"/>
                    </a:lnTo>
                    <a:lnTo>
                      <a:pt x="820" y="540"/>
                    </a:lnTo>
                    <a:lnTo>
                      <a:pt x="818" y="540"/>
                    </a:lnTo>
                    <a:lnTo>
                      <a:pt x="818" y="541"/>
                    </a:lnTo>
                    <a:lnTo>
                      <a:pt x="814" y="543"/>
                    </a:lnTo>
                    <a:lnTo>
                      <a:pt x="814" y="545"/>
                    </a:lnTo>
                    <a:lnTo>
                      <a:pt x="812" y="545"/>
                    </a:lnTo>
                    <a:lnTo>
                      <a:pt x="812" y="547"/>
                    </a:lnTo>
                    <a:lnTo>
                      <a:pt x="812" y="549"/>
                    </a:lnTo>
                    <a:lnTo>
                      <a:pt x="812" y="551"/>
                    </a:lnTo>
                    <a:lnTo>
                      <a:pt x="810" y="551"/>
                    </a:lnTo>
                    <a:lnTo>
                      <a:pt x="810" y="553"/>
                    </a:lnTo>
                    <a:lnTo>
                      <a:pt x="810" y="555"/>
                    </a:lnTo>
                    <a:lnTo>
                      <a:pt x="809" y="555"/>
                    </a:lnTo>
                    <a:lnTo>
                      <a:pt x="809" y="557"/>
                    </a:lnTo>
                    <a:lnTo>
                      <a:pt x="807" y="559"/>
                    </a:lnTo>
                    <a:lnTo>
                      <a:pt x="807" y="561"/>
                    </a:lnTo>
                    <a:lnTo>
                      <a:pt x="805" y="561"/>
                    </a:lnTo>
                    <a:lnTo>
                      <a:pt x="807" y="561"/>
                    </a:lnTo>
                    <a:lnTo>
                      <a:pt x="807" y="563"/>
                    </a:lnTo>
                    <a:lnTo>
                      <a:pt x="805" y="563"/>
                    </a:lnTo>
                    <a:lnTo>
                      <a:pt x="803" y="563"/>
                    </a:lnTo>
                    <a:lnTo>
                      <a:pt x="803" y="564"/>
                    </a:lnTo>
                    <a:lnTo>
                      <a:pt x="803" y="566"/>
                    </a:lnTo>
                    <a:lnTo>
                      <a:pt x="801" y="564"/>
                    </a:lnTo>
                    <a:lnTo>
                      <a:pt x="799" y="566"/>
                    </a:lnTo>
                    <a:lnTo>
                      <a:pt x="797" y="566"/>
                    </a:lnTo>
                    <a:lnTo>
                      <a:pt x="795" y="566"/>
                    </a:lnTo>
                    <a:lnTo>
                      <a:pt x="793" y="568"/>
                    </a:lnTo>
                    <a:lnTo>
                      <a:pt x="793" y="570"/>
                    </a:lnTo>
                    <a:lnTo>
                      <a:pt x="791" y="570"/>
                    </a:lnTo>
                    <a:lnTo>
                      <a:pt x="791" y="572"/>
                    </a:lnTo>
                    <a:lnTo>
                      <a:pt x="791" y="574"/>
                    </a:lnTo>
                    <a:lnTo>
                      <a:pt x="789" y="574"/>
                    </a:lnTo>
                    <a:lnTo>
                      <a:pt x="789" y="576"/>
                    </a:lnTo>
                    <a:lnTo>
                      <a:pt x="787" y="576"/>
                    </a:lnTo>
                    <a:lnTo>
                      <a:pt x="785" y="576"/>
                    </a:lnTo>
                    <a:lnTo>
                      <a:pt x="785" y="578"/>
                    </a:lnTo>
                    <a:lnTo>
                      <a:pt x="784" y="578"/>
                    </a:lnTo>
                    <a:lnTo>
                      <a:pt x="782" y="578"/>
                    </a:lnTo>
                    <a:lnTo>
                      <a:pt x="780" y="576"/>
                    </a:lnTo>
                    <a:lnTo>
                      <a:pt x="778" y="576"/>
                    </a:lnTo>
                    <a:lnTo>
                      <a:pt x="776" y="578"/>
                    </a:lnTo>
                    <a:lnTo>
                      <a:pt x="774" y="578"/>
                    </a:lnTo>
                    <a:lnTo>
                      <a:pt x="772" y="580"/>
                    </a:lnTo>
                    <a:lnTo>
                      <a:pt x="770" y="580"/>
                    </a:lnTo>
                    <a:lnTo>
                      <a:pt x="770" y="582"/>
                    </a:lnTo>
                    <a:lnTo>
                      <a:pt x="768" y="582"/>
                    </a:lnTo>
                    <a:lnTo>
                      <a:pt x="768" y="584"/>
                    </a:lnTo>
                    <a:lnTo>
                      <a:pt x="768" y="586"/>
                    </a:lnTo>
                    <a:lnTo>
                      <a:pt x="768" y="588"/>
                    </a:lnTo>
                    <a:lnTo>
                      <a:pt x="766" y="588"/>
                    </a:lnTo>
                    <a:lnTo>
                      <a:pt x="766" y="589"/>
                    </a:lnTo>
                    <a:lnTo>
                      <a:pt x="766" y="591"/>
                    </a:lnTo>
                    <a:lnTo>
                      <a:pt x="764" y="591"/>
                    </a:lnTo>
                    <a:lnTo>
                      <a:pt x="764" y="593"/>
                    </a:lnTo>
                    <a:lnTo>
                      <a:pt x="762" y="593"/>
                    </a:lnTo>
                    <a:lnTo>
                      <a:pt x="762" y="591"/>
                    </a:lnTo>
                    <a:lnTo>
                      <a:pt x="761" y="591"/>
                    </a:lnTo>
                    <a:lnTo>
                      <a:pt x="759" y="591"/>
                    </a:lnTo>
                    <a:lnTo>
                      <a:pt x="757" y="591"/>
                    </a:lnTo>
                    <a:lnTo>
                      <a:pt x="755" y="591"/>
                    </a:lnTo>
                    <a:lnTo>
                      <a:pt x="753" y="593"/>
                    </a:lnTo>
                    <a:lnTo>
                      <a:pt x="751" y="593"/>
                    </a:lnTo>
                    <a:lnTo>
                      <a:pt x="751" y="595"/>
                    </a:lnTo>
                    <a:lnTo>
                      <a:pt x="751" y="597"/>
                    </a:lnTo>
                    <a:lnTo>
                      <a:pt x="749" y="597"/>
                    </a:lnTo>
                    <a:lnTo>
                      <a:pt x="749" y="599"/>
                    </a:lnTo>
                    <a:lnTo>
                      <a:pt x="747" y="599"/>
                    </a:lnTo>
                    <a:lnTo>
                      <a:pt x="747" y="601"/>
                    </a:lnTo>
                    <a:lnTo>
                      <a:pt x="745" y="601"/>
                    </a:lnTo>
                    <a:lnTo>
                      <a:pt x="745" y="603"/>
                    </a:lnTo>
                    <a:lnTo>
                      <a:pt x="745" y="601"/>
                    </a:lnTo>
                    <a:lnTo>
                      <a:pt x="743" y="601"/>
                    </a:lnTo>
                    <a:lnTo>
                      <a:pt x="741" y="601"/>
                    </a:lnTo>
                    <a:lnTo>
                      <a:pt x="739" y="601"/>
                    </a:lnTo>
                    <a:lnTo>
                      <a:pt x="737" y="601"/>
                    </a:lnTo>
                    <a:lnTo>
                      <a:pt x="736" y="601"/>
                    </a:lnTo>
                    <a:lnTo>
                      <a:pt x="736" y="603"/>
                    </a:lnTo>
                    <a:lnTo>
                      <a:pt x="736" y="605"/>
                    </a:lnTo>
                    <a:lnTo>
                      <a:pt x="736" y="607"/>
                    </a:lnTo>
                    <a:lnTo>
                      <a:pt x="734" y="607"/>
                    </a:lnTo>
                    <a:lnTo>
                      <a:pt x="734" y="609"/>
                    </a:lnTo>
                    <a:lnTo>
                      <a:pt x="732" y="609"/>
                    </a:lnTo>
                    <a:lnTo>
                      <a:pt x="730" y="609"/>
                    </a:lnTo>
                    <a:lnTo>
                      <a:pt x="728" y="611"/>
                    </a:lnTo>
                    <a:lnTo>
                      <a:pt x="726" y="611"/>
                    </a:lnTo>
                    <a:lnTo>
                      <a:pt x="726" y="612"/>
                    </a:lnTo>
                    <a:lnTo>
                      <a:pt x="726" y="614"/>
                    </a:lnTo>
                    <a:lnTo>
                      <a:pt x="724" y="614"/>
                    </a:lnTo>
                    <a:lnTo>
                      <a:pt x="724" y="616"/>
                    </a:lnTo>
                    <a:lnTo>
                      <a:pt x="724" y="618"/>
                    </a:lnTo>
                    <a:lnTo>
                      <a:pt x="724" y="620"/>
                    </a:lnTo>
                    <a:lnTo>
                      <a:pt x="722" y="620"/>
                    </a:lnTo>
                    <a:lnTo>
                      <a:pt x="722" y="622"/>
                    </a:lnTo>
                    <a:lnTo>
                      <a:pt x="722" y="624"/>
                    </a:lnTo>
                    <a:lnTo>
                      <a:pt x="722" y="626"/>
                    </a:lnTo>
                    <a:lnTo>
                      <a:pt x="724" y="626"/>
                    </a:lnTo>
                    <a:lnTo>
                      <a:pt x="724" y="628"/>
                    </a:lnTo>
                    <a:lnTo>
                      <a:pt x="726" y="628"/>
                    </a:lnTo>
                    <a:lnTo>
                      <a:pt x="726" y="630"/>
                    </a:lnTo>
                    <a:lnTo>
                      <a:pt x="728" y="630"/>
                    </a:lnTo>
                    <a:lnTo>
                      <a:pt x="728" y="632"/>
                    </a:lnTo>
                    <a:lnTo>
                      <a:pt x="730" y="634"/>
                    </a:lnTo>
                    <a:lnTo>
                      <a:pt x="728" y="634"/>
                    </a:lnTo>
                    <a:lnTo>
                      <a:pt x="728" y="636"/>
                    </a:lnTo>
                    <a:lnTo>
                      <a:pt x="728" y="637"/>
                    </a:lnTo>
                    <a:lnTo>
                      <a:pt x="730" y="637"/>
                    </a:lnTo>
                    <a:lnTo>
                      <a:pt x="728" y="639"/>
                    </a:lnTo>
                    <a:lnTo>
                      <a:pt x="728" y="641"/>
                    </a:lnTo>
                    <a:lnTo>
                      <a:pt x="726" y="641"/>
                    </a:lnTo>
                    <a:lnTo>
                      <a:pt x="726" y="643"/>
                    </a:lnTo>
                    <a:lnTo>
                      <a:pt x="726" y="645"/>
                    </a:lnTo>
                    <a:lnTo>
                      <a:pt x="728" y="645"/>
                    </a:lnTo>
                    <a:lnTo>
                      <a:pt x="728" y="647"/>
                    </a:lnTo>
                    <a:lnTo>
                      <a:pt x="730" y="649"/>
                    </a:lnTo>
                    <a:lnTo>
                      <a:pt x="730" y="651"/>
                    </a:lnTo>
                    <a:lnTo>
                      <a:pt x="732" y="651"/>
                    </a:lnTo>
                    <a:lnTo>
                      <a:pt x="732" y="653"/>
                    </a:lnTo>
                    <a:lnTo>
                      <a:pt x="734" y="653"/>
                    </a:lnTo>
                    <a:lnTo>
                      <a:pt x="734" y="655"/>
                    </a:lnTo>
                    <a:lnTo>
                      <a:pt x="736" y="655"/>
                    </a:lnTo>
                    <a:lnTo>
                      <a:pt x="736" y="657"/>
                    </a:lnTo>
                    <a:lnTo>
                      <a:pt x="736" y="659"/>
                    </a:lnTo>
                    <a:lnTo>
                      <a:pt x="736" y="660"/>
                    </a:lnTo>
                    <a:lnTo>
                      <a:pt x="734" y="662"/>
                    </a:lnTo>
                    <a:lnTo>
                      <a:pt x="732" y="664"/>
                    </a:lnTo>
                    <a:lnTo>
                      <a:pt x="730" y="664"/>
                    </a:lnTo>
                    <a:lnTo>
                      <a:pt x="728" y="664"/>
                    </a:lnTo>
                    <a:lnTo>
                      <a:pt x="726" y="664"/>
                    </a:lnTo>
                    <a:lnTo>
                      <a:pt x="724" y="664"/>
                    </a:lnTo>
                    <a:lnTo>
                      <a:pt x="722" y="664"/>
                    </a:lnTo>
                    <a:lnTo>
                      <a:pt x="720" y="664"/>
                    </a:lnTo>
                    <a:lnTo>
                      <a:pt x="718" y="664"/>
                    </a:lnTo>
                    <a:lnTo>
                      <a:pt x="718" y="666"/>
                    </a:lnTo>
                    <a:lnTo>
                      <a:pt x="718" y="668"/>
                    </a:lnTo>
                    <a:lnTo>
                      <a:pt x="716" y="670"/>
                    </a:lnTo>
                    <a:lnTo>
                      <a:pt x="716" y="672"/>
                    </a:lnTo>
                    <a:lnTo>
                      <a:pt x="714" y="676"/>
                    </a:lnTo>
                    <a:lnTo>
                      <a:pt x="714" y="678"/>
                    </a:lnTo>
                    <a:lnTo>
                      <a:pt x="713" y="682"/>
                    </a:lnTo>
                    <a:lnTo>
                      <a:pt x="711" y="684"/>
                    </a:lnTo>
                    <a:lnTo>
                      <a:pt x="711" y="685"/>
                    </a:lnTo>
                    <a:lnTo>
                      <a:pt x="709" y="685"/>
                    </a:lnTo>
                    <a:lnTo>
                      <a:pt x="709" y="687"/>
                    </a:lnTo>
                    <a:lnTo>
                      <a:pt x="707" y="687"/>
                    </a:lnTo>
                    <a:lnTo>
                      <a:pt x="705" y="689"/>
                    </a:lnTo>
                    <a:lnTo>
                      <a:pt x="703" y="689"/>
                    </a:lnTo>
                    <a:lnTo>
                      <a:pt x="701" y="691"/>
                    </a:lnTo>
                    <a:lnTo>
                      <a:pt x="701" y="693"/>
                    </a:lnTo>
                    <a:lnTo>
                      <a:pt x="699" y="693"/>
                    </a:lnTo>
                    <a:lnTo>
                      <a:pt x="697" y="693"/>
                    </a:lnTo>
                    <a:lnTo>
                      <a:pt x="697" y="695"/>
                    </a:lnTo>
                    <a:lnTo>
                      <a:pt x="695" y="695"/>
                    </a:lnTo>
                    <a:lnTo>
                      <a:pt x="693" y="697"/>
                    </a:lnTo>
                    <a:lnTo>
                      <a:pt x="691" y="697"/>
                    </a:lnTo>
                    <a:lnTo>
                      <a:pt x="691" y="699"/>
                    </a:lnTo>
                    <a:lnTo>
                      <a:pt x="689" y="699"/>
                    </a:lnTo>
                    <a:lnTo>
                      <a:pt x="689" y="701"/>
                    </a:lnTo>
                    <a:lnTo>
                      <a:pt x="689" y="703"/>
                    </a:lnTo>
                    <a:lnTo>
                      <a:pt x="688" y="705"/>
                    </a:lnTo>
                    <a:lnTo>
                      <a:pt x="688" y="707"/>
                    </a:lnTo>
                    <a:lnTo>
                      <a:pt x="686" y="707"/>
                    </a:lnTo>
                    <a:lnTo>
                      <a:pt x="686" y="708"/>
                    </a:lnTo>
                    <a:lnTo>
                      <a:pt x="684" y="708"/>
                    </a:lnTo>
                    <a:lnTo>
                      <a:pt x="684" y="710"/>
                    </a:lnTo>
                    <a:lnTo>
                      <a:pt x="682" y="710"/>
                    </a:lnTo>
                    <a:lnTo>
                      <a:pt x="682" y="712"/>
                    </a:lnTo>
                    <a:lnTo>
                      <a:pt x="682" y="714"/>
                    </a:lnTo>
                    <a:lnTo>
                      <a:pt x="680" y="714"/>
                    </a:lnTo>
                    <a:lnTo>
                      <a:pt x="680" y="716"/>
                    </a:lnTo>
                    <a:lnTo>
                      <a:pt x="680" y="718"/>
                    </a:lnTo>
                    <a:lnTo>
                      <a:pt x="680" y="720"/>
                    </a:lnTo>
                    <a:lnTo>
                      <a:pt x="680" y="722"/>
                    </a:lnTo>
                    <a:lnTo>
                      <a:pt x="678" y="722"/>
                    </a:lnTo>
                    <a:lnTo>
                      <a:pt x="678" y="724"/>
                    </a:lnTo>
                    <a:lnTo>
                      <a:pt x="678" y="726"/>
                    </a:lnTo>
                    <a:lnTo>
                      <a:pt x="676" y="726"/>
                    </a:lnTo>
                    <a:lnTo>
                      <a:pt x="674" y="728"/>
                    </a:lnTo>
                    <a:lnTo>
                      <a:pt x="674" y="730"/>
                    </a:lnTo>
                    <a:lnTo>
                      <a:pt x="672" y="732"/>
                    </a:lnTo>
                    <a:lnTo>
                      <a:pt x="672" y="733"/>
                    </a:lnTo>
                    <a:lnTo>
                      <a:pt x="672" y="735"/>
                    </a:lnTo>
                    <a:lnTo>
                      <a:pt x="670" y="735"/>
                    </a:lnTo>
                    <a:lnTo>
                      <a:pt x="670" y="737"/>
                    </a:lnTo>
                    <a:lnTo>
                      <a:pt x="672" y="737"/>
                    </a:lnTo>
                    <a:lnTo>
                      <a:pt x="672" y="739"/>
                    </a:lnTo>
                    <a:lnTo>
                      <a:pt x="674" y="741"/>
                    </a:lnTo>
                    <a:lnTo>
                      <a:pt x="674" y="743"/>
                    </a:lnTo>
                    <a:lnTo>
                      <a:pt x="676" y="743"/>
                    </a:lnTo>
                    <a:lnTo>
                      <a:pt x="676" y="745"/>
                    </a:lnTo>
                    <a:lnTo>
                      <a:pt x="678" y="745"/>
                    </a:lnTo>
                    <a:lnTo>
                      <a:pt x="678" y="747"/>
                    </a:lnTo>
                    <a:lnTo>
                      <a:pt x="680" y="747"/>
                    </a:lnTo>
                    <a:lnTo>
                      <a:pt x="682" y="747"/>
                    </a:lnTo>
                    <a:lnTo>
                      <a:pt x="684" y="749"/>
                    </a:lnTo>
                    <a:lnTo>
                      <a:pt x="686" y="749"/>
                    </a:lnTo>
                    <a:lnTo>
                      <a:pt x="686" y="751"/>
                    </a:lnTo>
                    <a:lnTo>
                      <a:pt x="684" y="751"/>
                    </a:lnTo>
                    <a:lnTo>
                      <a:pt x="682" y="753"/>
                    </a:lnTo>
                    <a:lnTo>
                      <a:pt x="682" y="755"/>
                    </a:lnTo>
                    <a:lnTo>
                      <a:pt x="682" y="756"/>
                    </a:lnTo>
                    <a:lnTo>
                      <a:pt x="682" y="755"/>
                    </a:lnTo>
                    <a:lnTo>
                      <a:pt x="684" y="755"/>
                    </a:lnTo>
                    <a:lnTo>
                      <a:pt x="684" y="756"/>
                    </a:lnTo>
                    <a:lnTo>
                      <a:pt x="682" y="756"/>
                    </a:lnTo>
                    <a:lnTo>
                      <a:pt x="682" y="758"/>
                    </a:lnTo>
                    <a:lnTo>
                      <a:pt x="684" y="758"/>
                    </a:lnTo>
                    <a:lnTo>
                      <a:pt x="684" y="760"/>
                    </a:lnTo>
                    <a:lnTo>
                      <a:pt x="684" y="762"/>
                    </a:lnTo>
                    <a:lnTo>
                      <a:pt x="684" y="764"/>
                    </a:lnTo>
                    <a:lnTo>
                      <a:pt x="684" y="766"/>
                    </a:lnTo>
                    <a:lnTo>
                      <a:pt x="684" y="768"/>
                    </a:lnTo>
                    <a:lnTo>
                      <a:pt x="684" y="770"/>
                    </a:lnTo>
                    <a:lnTo>
                      <a:pt x="684" y="772"/>
                    </a:lnTo>
                    <a:lnTo>
                      <a:pt x="684" y="774"/>
                    </a:lnTo>
                    <a:lnTo>
                      <a:pt x="682" y="774"/>
                    </a:lnTo>
                    <a:lnTo>
                      <a:pt x="680" y="774"/>
                    </a:lnTo>
                    <a:lnTo>
                      <a:pt x="678" y="774"/>
                    </a:lnTo>
                    <a:lnTo>
                      <a:pt x="676" y="774"/>
                    </a:lnTo>
                    <a:lnTo>
                      <a:pt x="674" y="774"/>
                    </a:lnTo>
                    <a:lnTo>
                      <a:pt x="672" y="776"/>
                    </a:lnTo>
                    <a:lnTo>
                      <a:pt x="670" y="776"/>
                    </a:lnTo>
                    <a:lnTo>
                      <a:pt x="670" y="778"/>
                    </a:lnTo>
                    <a:lnTo>
                      <a:pt x="670" y="780"/>
                    </a:lnTo>
                    <a:lnTo>
                      <a:pt x="672" y="781"/>
                    </a:lnTo>
                    <a:lnTo>
                      <a:pt x="672" y="783"/>
                    </a:lnTo>
                    <a:lnTo>
                      <a:pt x="672" y="785"/>
                    </a:lnTo>
                    <a:lnTo>
                      <a:pt x="674" y="785"/>
                    </a:lnTo>
                    <a:lnTo>
                      <a:pt x="674" y="787"/>
                    </a:lnTo>
                    <a:lnTo>
                      <a:pt x="674" y="789"/>
                    </a:lnTo>
                    <a:lnTo>
                      <a:pt x="676" y="789"/>
                    </a:lnTo>
                    <a:lnTo>
                      <a:pt x="676" y="791"/>
                    </a:lnTo>
                    <a:lnTo>
                      <a:pt x="678" y="793"/>
                    </a:lnTo>
                    <a:lnTo>
                      <a:pt x="678" y="795"/>
                    </a:lnTo>
                    <a:lnTo>
                      <a:pt x="678" y="797"/>
                    </a:lnTo>
                    <a:lnTo>
                      <a:pt x="676" y="797"/>
                    </a:lnTo>
                    <a:lnTo>
                      <a:pt x="676" y="799"/>
                    </a:lnTo>
                    <a:lnTo>
                      <a:pt x="674" y="799"/>
                    </a:lnTo>
                    <a:lnTo>
                      <a:pt x="672" y="799"/>
                    </a:lnTo>
                    <a:lnTo>
                      <a:pt x="670" y="799"/>
                    </a:lnTo>
                    <a:lnTo>
                      <a:pt x="668" y="799"/>
                    </a:lnTo>
                    <a:lnTo>
                      <a:pt x="666" y="801"/>
                    </a:lnTo>
                    <a:lnTo>
                      <a:pt x="665" y="803"/>
                    </a:lnTo>
                    <a:lnTo>
                      <a:pt x="665" y="805"/>
                    </a:lnTo>
                    <a:lnTo>
                      <a:pt x="665" y="806"/>
                    </a:lnTo>
                    <a:lnTo>
                      <a:pt x="663" y="806"/>
                    </a:lnTo>
                    <a:lnTo>
                      <a:pt x="663" y="808"/>
                    </a:lnTo>
                    <a:lnTo>
                      <a:pt x="663" y="810"/>
                    </a:lnTo>
                    <a:lnTo>
                      <a:pt x="663" y="812"/>
                    </a:lnTo>
                    <a:lnTo>
                      <a:pt x="661" y="812"/>
                    </a:lnTo>
                    <a:lnTo>
                      <a:pt x="661" y="814"/>
                    </a:lnTo>
                    <a:lnTo>
                      <a:pt x="661" y="816"/>
                    </a:lnTo>
                    <a:lnTo>
                      <a:pt x="661" y="818"/>
                    </a:lnTo>
                    <a:lnTo>
                      <a:pt x="661" y="820"/>
                    </a:lnTo>
                    <a:lnTo>
                      <a:pt x="661" y="822"/>
                    </a:lnTo>
                    <a:lnTo>
                      <a:pt x="661" y="824"/>
                    </a:lnTo>
                    <a:lnTo>
                      <a:pt x="661" y="826"/>
                    </a:lnTo>
                    <a:lnTo>
                      <a:pt x="659" y="828"/>
                    </a:lnTo>
                    <a:lnTo>
                      <a:pt x="659" y="829"/>
                    </a:lnTo>
                    <a:lnTo>
                      <a:pt x="657" y="829"/>
                    </a:lnTo>
                    <a:lnTo>
                      <a:pt x="657" y="831"/>
                    </a:lnTo>
                    <a:lnTo>
                      <a:pt x="655" y="831"/>
                    </a:lnTo>
                    <a:lnTo>
                      <a:pt x="655" y="829"/>
                    </a:lnTo>
                    <a:lnTo>
                      <a:pt x="653" y="829"/>
                    </a:lnTo>
                    <a:lnTo>
                      <a:pt x="653" y="828"/>
                    </a:lnTo>
                    <a:lnTo>
                      <a:pt x="651" y="828"/>
                    </a:lnTo>
                    <a:lnTo>
                      <a:pt x="651" y="829"/>
                    </a:lnTo>
                    <a:lnTo>
                      <a:pt x="649" y="829"/>
                    </a:lnTo>
                    <a:lnTo>
                      <a:pt x="647" y="831"/>
                    </a:lnTo>
                    <a:lnTo>
                      <a:pt x="645" y="831"/>
                    </a:lnTo>
                    <a:lnTo>
                      <a:pt x="645" y="829"/>
                    </a:lnTo>
                    <a:lnTo>
                      <a:pt x="643" y="829"/>
                    </a:lnTo>
                    <a:lnTo>
                      <a:pt x="643" y="831"/>
                    </a:lnTo>
                    <a:lnTo>
                      <a:pt x="643" y="833"/>
                    </a:lnTo>
                    <a:lnTo>
                      <a:pt x="645" y="833"/>
                    </a:lnTo>
                    <a:lnTo>
                      <a:pt x="643" y="835"/>
                    </a:lnTo>
                    <a:lnTo>
                      <a:pt x="641" y="835"/>
                    </a:lnTo>
                    <a:lnTo>
                      <a:pt x="641" y="837"/>
                    </a:lnTo>
                    <a:lnTo>
                      <a:pt x="640" y="837"/>
                    </a:lnTo>
                    <a:lnTo>
                      <a:pt x="640" y="839"/>
                    </a:lnTo>
                    <a:lnTo>
                      <a:pt x="641" y="839"/>
                    </a:lnTo>
                    <a:lnTo>
                      <a:pt x="641" y="841"/>
                    </a:lnTo>
                    <a:lnTo>
                      <a:pt x="641" y="843"/>
                    </a:lnTo>
                    <a:lnTo>
                      <a:pt x="640" y="843"/>
                    </a:lnTo>
                    <a:lnTo>
                      <a:pt x="640" y="845"/>
                    </a:lnTo>
                    <a:lnTo>
                      <a:pt x="640" y="847"/>
                    </a:lnTo>
                    <a:lnTo>
                      <a:pt x="638" y="847"/>
                    </a:lnTo>
                    <a:lnTo>
                      <a:pt x="638" y="849"/>
                    </a:lnTo>
                    <a:lnTo>
                      <a:pt x="638" y="851"/>
                    </a:lnTo>
                    <a:lnTo>
                      <a:pt x="636" y="851"/>
                    </a:lnTo>
                    <a:lnTo>
                      <a:pt x="634" y="851"/>
                    </a:lnTo>
                    <a:lnTo>
                      <a:pt x="632" y="851"/>
                    </a:lnTo>
                    <a:lnTo>
                      <a:pt x="630" y="851"/>
                    </a:lnTo>
                    <a:lnTo>
                      <a:pt x="630" y="853"/>
                    </a:lnTo>
                    <a:lnTo>
                      <a:pt x="628" y="853"/>
                    </a:lnTo>
                    <a:lnTo>
                      <a:pt x="626" y="853"/>
                    </a:lnTo>
                    <a:lnTo>
                      <a:pt x="626" y="851"/>
                    </a:lnTo>
                    <a:lnTo>
                      <a:pt x="624" y="851"/>
                    </a:lnTo>
                    <a:lnTo>
                      <a:pt x="622" y="851"/>
                    </a:lnTo>
                    <a:lnTo>
                      <a:pt x="622" y="849"/>
                    </a:lnTo>
                    <a:lnTo>
                      <a:pt x="620" y="849"/>
                    </a:lnTo>
                    <a:lnTo>
                      <a:pt x="620" y="851"/>
                    </a:lnTo>
                    <a:lnTo>
                      <a:pt x="618" y="851"/>
                    </a:lnTo>
                    <a:lnTo>
                      <a:pt x="618" y="849"/>
                    </a:lnTo>
                    <a:lnTo>
                      <a:pt x="618" y="847"/>
                    </a:lnTo>
                    <a:lnTo>
                      <a:pt x="617" y="847"/>
                    </a:lnTo>
                    <a:lnTo>
                      <a:pt x="615" y="847"/>
                    </a:lnTo>
                    <a:lnTo>
                      <a:pt x="613" y="847"/>
                    </a:lnTo>
                    <a:lnTo>
                      <a:pt x="613" y="845"/>
                    </a:lnTo>
                    <a:lnTo>
                      <a:pt x="613" y="843"/>
                    </a:lnTo>
                    <a:lnTo>
                      <a:pt x="611" y="843"/>
                    </a:lnTo>
                    <a:lnTo>
                      <a:pt x="611" y="841"/>
                    </a:lnTo>
                    <a:lnTo>
                      <a:pt x="611" y="839"/>
                    </a:lnTo>
                    <a:lnTo>
                      <a:pt x="609" y="839"/>
                    </a:lnTo>
                    <a:lnTo>
                      <a:pt x="607" y="839"/>
                    </a:lnTo>
                    <a:lnTo>
                      <a:pt x="607" y="837"/>
                    </a:lnTo>
                    <a:lnTo>
                      <a:pt x="605" y="837"/>
                    </a:lnTo>
                    <a:lnTo>
                      <a:pt x="603" y="837"/>
                    </a:lnTo>
                    <a:lnTo>
                      <a:pt x="601" y="837"/>
                    </a:lnTo>
                    <a:lnTo>
                      <a:pt x="599" y="837"/>
                    </a:lnTo>
                    <a:lnTo>
                      <a:pt x="599" y="839"/>
                    </a:lnTo>
                    <a:lnTo>
                      <a:pt x="597" y="839"/>
                    </a:lnTo>
                    <a:lnTo>
                      <a:pt x="595" y="839"/>
                    </a:lnTo>
                    <a:lnTo>
                      <a:pt x="593" y="839"/>
                    </a:lnTo>
                    <a:lnTo>
                      <a:pt x="592" y="839"/>
                    </a:lnTo>
                    <a:lnTo>
                      <a:pt x="592" y="841"/>
                    </a:lnTo>
                    <a:lnTo>
                      <a:pt x="592" y="839"/>
                    </a:lnTo>
                    <a:lnTo>
                      <a:pt x="590" y="839"/>
                    </a:lnTo>
                    <a:lnTo>
                      <a:pt x="590" y="841"/>
                    </a:lnTo>
                    <a:lnTo>
                      <a:pt x="588" y="841"/>
                    </a:lnTo>
                    <a:lnTo>
                      <a:pt x="586" y="841"/>
                    </a:lnTo>
                    <a:lnTo>
                      <a:pt x="584" y="841"/>
                    </a:lnTo>
                    <a:lnTo>
                      <a:pt x="584" y="843"/>
                    </a:lnTo>
                    <a:lnTo>
                      <a:pt x="582" y="843"/>
                    </a:lnTo>
                    <a:lnTo>
                      <a:pt x="580" y="843"/>
                    </a:lnTo>
                    <a:lnTo>
                      <a:pt x="580" y="845"/>
                    </a:lnTo>
                    <a:lnTo>
                      <a:pt x="578" y="845"/>
                    </a:lnTo>
                    <a:lnTo>
                      <a:pt x="576" y="845"/>
                    </a:lnTo>
                    <a:lnTo>
                      <a:pt x="574" y="845"/>
                    </a:lnTo>
                    <a:lnTo>
                      <a:pt x="572" y="845"/>
                    </a:lnTo>
                    <a:lnTo>
                      <a:pt x="570" y="845"/>
                    </a:lnTo>
                    <a:lnTo>
                      <a:pt x="569" y="845"/>
                    </a:lnTo>
                    <a:lnTo>
                      <a:pt x="569" y="847"/>
                    </a:lnTo>
                    <a:lnTo>
                      <a:pt x="570" y="847"/>
                    </a:lnTo>
                    <a:lnTo>
                      <a:pt x="570" y="849"/>
                    </a:lnTo>
                    <a:lnTo>
                      <a:pt x="569" y="849"/>
                    </a:lnTo>
                    <a:lnTo>
                      <a:pt x="567" y="851"/>
                    </a:lnTo>
                    <a:lnTo>
                      <a:pt x="567" y="853"/>
                    </a:lnTo>
                    <a:lnTo>
                      <a:pt x="567" y="854"/>
                    </a:lnTo>
                    <a:lnTo>
                      <a:pt x="565" y="854"/>
                    </a:lnTo>
                    <a:lnTo>
                      <a:pt x="563" y="854"/>
                    </a:lnTo>
                    <a:lnTo>
                      <a:pt x="563" y="856"/>
                    </a:lnTo>
                    <a:lnTo>
                      <a:pt x="561" y="856"/>
                    </a:lnTo>
                    <a:lnTo>
                      <a:pt x="559" y="856"/>
                    </a:lnTo>
                    <a:lnTo>
                      <a:pt x="559" y="858"/>
                    </a:lnTo>
                    <a:lnTo>
                      <a:pt x="557" y="858"/>
                    </a:lnTo>
                    <a:lnTo>
                      <a:pt x="555" y="860"/>
                    </a:lnTo>
                    <a:lnTo>
                      <a:pt x="553" y="860"/>
                    </a:lnTo>
                    <a:lnTo>
                      <a:pt x="553" y="858"/>
                    </a:lnTo>
                    <a:lnTo>
                      <a:pt x="551" y="858"/>
                    </a:lnTo>
                    <a:lnTo>
                      <a:pt x="549" y="858"/>
                    </a:lnTo>
                    <a:lnTo>
                      <a:pt x="549" y="860"/>
                    </a:lnTo>
                    <a:lnTo>
                      <a:pt x="547" y="860"/>
                    </a:lnTo>
                    <a:lnTo>
                      <a:pt x="545" y="860"/>
                    </a:lnTo>
                    <a:lnTo>
                      <a:pt x="544" y="860"/>
                    </a:lnTo>
                    <a:lnTo>
                      <a:pt x="544" y="862"/>
                    </a:lnTo>
                    <a:lnTo>
                      <a:pt x="542" y="862"/>
                    </a:lnTo>
                    <a:lnTo>
                      <a:pt x="542" y="864"/>
                    </a:lnTo>
                    <a:lnTo>
                      <a:pt x="542" y="866"/>
                    </a:lnTo>
                    <a:lnTo>
                      <a:pt x="542" y="868"/>
                    </a:lnTo>
                    <a:lnTo>
                      <a:pt x="544" y="868"/>
                    </a:lnTo>
                    <a:lnTo>
                      <a:pt x="544" y="870"/>
                    </a:lnTo>
                    <a:lnTo>
                      <a:pt x="544" y="872"/>
                    </a:lnTo>
                    <a:lnTo>
                      <a:pt x="544" y="874"/>
                    </a:lnTo>
                    <a:lnTo>
                      <a:pt x="542" y="874"/>
                    </a:lnTo>
                    <a:lnTo>
                      <a:pt x="542" y="876"/>
                    </a:lnTo>
                    <a:lnTo>
                      <a:pt x="544" y="876"/>
                    </a:lnTo>
                    <a:lnTo>
                      <a:pt x="545" y="877"/>
                    </a:lnTo>
                    <a:lnTo>
                      <a:pt x="544" y="877"/>
                    </a:lnTo>
                    <a:lnTo>
                      <a:pt x="544" y="879"/>
                    </a:lnTo>
                    <a:lnTo>
                      <a:pt x="544" y="881"/>
                    </a:lnTo>
                    <a:lnTo>
                      <a:pt x="542" y="881"/>
                    </a:lnTo>
                    <a:lnTo>
                      <a:pt x="542" y="883"/>
                    </a:lnTo>
                    <a:lnTo>
                      <a:pt x="540" y="883"/>
                    </a:lnTo>
                    <a:lnTo>
                      <a:pt x="538" y="883"/>
                    </a:lnTo>
                    <a:lnTo>
                      <a:pt x="538" y="885"/>
                    </a:lnTo>
                    <a:lnTo>
                      <a:pt x="536" y="885"/>
                    </a:lnTo>
                    <a:lnTo>
                      <a:pt x="536" y="887"/>
                    </a:lnTo>
                    <a:lnTo>
                      <a:pt x="534" y="887"/>
                    </a:lnTo>
                    <a:lnTo>
                      <a:pt x="534" y="889"/>
                    </a:lnTo>
                    <a:lnTo>
                      <a:pt x="532" y="889"/>
                    </a:lnTo>
                    <a:lnTo>
                      <a:pt x="532" y="891"/>
                    </a:lnTo>
                    <a:lnTo>
                      <a:pt x="532" y="893"/>
                    </a:lnTo>
                    <a:lnTo>
                      <a:pt x="532" y="895"/>
                    </a:lnTo>
                    <a:lnTo>
                      <a:pt x="530" y="895"/>
                    </a:lnTo>
                    <a:lnTo>
                      <a:pt x="528" y="895"/>
                    </a:lnTo>
                    <a:lnTo>
                      <a:pt x="526" y="895"/>
                    </a:lnTo>
                    <a:lnTo>
                      <a:pt x="524" y="895"/>
                    </a:lnTo>
                    <a:lnTo>
                      <a:pt x="522" y="895"/>
                    </a:lnTo>
                    <a:lnTo>
                      <a:pt x="522" y="897"/>
                    </a:lnTo>
                    <a:lnTo>
                      <a:pt x="521" y="897"/>
                    </a:lnTo>
                    <a:lnTo>
                      <a:pt x="519" y="897"/>
                    </a:lnTo>
                    <a:lnTo>
                      <a:pt x="517" y="899"/>
                    </a:lnTo>
                    <a:lnTo>
                      <a:pt x="515" y="899"/>
                    </a:lnTo>
                    <a:lnTo>
                      <a:pt x="513" y="899"/>
                    </a:lnTo>
                    <a:lnTo>
                      <a:pt x="513" y="901"/>
                    </a:lnTo>
                    <a:lnTo>
                      <a:pt x="511" y="901"/>
                    </a:lnTo>
                    <a:lnTo>
                      <a:pt x="511" y="902"/>
                    </a:lnTo>
                    <a:lnTo>
                      <a:pt x="509" y="902"/>
                    </a:lnTo>
                    <a:lnTo>
                      <a:pt x="507" y="902"/>
                    </a:lnTo>
                    <a:lnTo>
                      <a:pt x="507" y="904"/>
                    </a:lnTo>
                    <a:lnTo>
                      <a:pt x="507" y="906"/>
                    </a:lnTo>
                    <a:lnTo>
                      <a:pt x="505" y="906"/>
                    </a:lnTo>
                    <a:lnTo>
                      <a:pt x="505" y="908"/>
                    </a:lnTo>
                    <a:lnTo>
                      <a:pt x="505" y="910"/>
                    </a:lnTo>
                    <a:lnTo>
                      <a:pt x="503" y="910"/>
                    </a:lnTo>
                    <a:lnTo>
                      <a:pt x="503" y="912"/>
                    </a:lnTo>
                    <a:lnTo>
                      <a:pt x="501" y="912"/>
                    </a:lnTo>
                    <a:lnTo>
                      <a:pt x="501" y="914"/>
                    </a:lnTo>
                    <a:lnTo>
                      <a:pt x="499" y="916"/>
                    </a:lnTo>
                    <a:lnTo>
                      <a:pt x="499" y="918"/>
                    </a:lnTo>
                    <a:lnTo>
                      <a:pt x="497" y="918"/>
                    </a:lnTo>
                    <a:lnTo>
                      <a:pt x="497" y="920"/>
                    </a:lnTo>
                    <a:lnTo>
                      <a:pt x="497" y="922"/>
                    </a:lnTo>
                    <a:lnTo>
                      <a:pt x="496" y="922"/>
                    </a:lnTo>
                    <a:lnTo>
                      <a:pt x="496" y="924"/>
                    </a:lnTo>
                    <a:lnTo>
                      <a:pt x="494" y="924"/>
                    </a:lnTo>
                    <a:lnTo>
                      <a:pt x="492" y="922"/>
                    </a:lnTo>
                    <a:lnTo>
                      <a:pt x="494" y="920"/>
                    </a:lnTo>
                    <a:lnTo>
                      <a:pt x="492" y="918"/>
                    </a:lnTo>
                    <a:lnTo>
                      <a:pt x="492" y="916"/>
                    </a:lnTo>
                    <a:lnTo>
                      <a:pt x="492" y="914"/>
                    </a:lnTo>
                    <a:lnTo>
                      <a:pt x="492" y="912"/>
                    </a:lnTo>
                    <a:lnTo>
                      <a:pt x="492" y="910"/>
                    </a:lnTo>
                    <a:lnTo>
                      <a:pt x="490" y="910"/>
                    </a:lnTo>
                    <a:lnTo>
                      <a:pt x="488" y="910"/>
                    </a:lnTo>
                    <a:lnTo>
                      <a:pt x="486" y="910"/>
                    </a:lnTo>
                    <a:lnTo>
                      <a:pt x="486" y="908"/>
                    </a:lnTo>
                    <a:lnTo>
                      <a:pt x="486" y="910"/>
                    </a:lnTo>
                    <a:lnTo>
                      <a:pt x="486" y="908"/>
                    </a:lnTo>
                    <a:lnTo>
                      <a:pt x="484" y="908"/>
                    </a:lnTo>
                    <a:lnTo>
                      <a:pt x="484" y="906"/>
                    </a:lnTo>
                    <a:lnTo>
                      <a:pt x="482" y="906"/>
                    </a:lnTo>
                    <a:lnTo>
                      <a:pt x="484" y="906"/>
                    </a:lnTo>
                    <a:lnTo>
                      <a:pt x="484" y="904"/>
                    </a:lnTo>
                    <a:lnTo>
                      <a:pt x="484" y="902"/>
                    </a:lnTo>
                    <a:lnTo>
                      <a:pt x="484" y="901"/>
                    </a:lnTo>
                    <a:lnTo>
                      <a:pt x="484" y="899"/>
                    </a:lnTo>
                    <a:lnTo>
                      <a:pt x="482" y="899"/>
                    </a:lnTo>
                    <a:lnTo>
                      <a:pt x="482" y="897"/>
                    </a:lnTo>
                    <a:lnTo>
                      <a:pt x="480" y="897"/>
                    </a:lnTo>
                    <a:lnTo>
                      <a:pt x="480" y="895"/>
                    </a:lnTo>
                    <a:lnTo>
                      <a:pt x="480" y="893"/>
                    </a:lnTo>
                    <a:lnTo>
                      <a:pt x="480" y="891"/>
                    </a:lnTo>
                    <a:lnTo>
                      <a:pt x="478" y="891"/>
                    </a:lnTo>
                    <a:lnTo>
                      <a:pt x="478" y="889"/>
                    </a:lnTo>
                    <a:lnTo>
                      <a:pt x="480" y="889"/>
                    </a:lnTo>
                    <a:lnTo>
                      <a:pt x="480" y="887"/>
                    </a:lnTo>
                    <a:lnTo>
                      <a:pt x="480" y="885"/>
                    </a:lnTo>
                    <a:lnTo>
                      <a:pt x="478" y="885"/>
                    </a:lnTo>
                    <a:lnTo>
                      <a:pt x="478" y="883"/>
                    </a:lnTo>
                    <a:lnTo>
                      <a:pt x="476" y="883"/>
                    </a:lnTo>
                    <a:lnTo>
                      <a:pt x="476" y="881"/>
                    </a:lnTo>
                    <a:lnTo>
                      <a:pt x="476" y="879"/>
                    </a:lnTo>
                    <a:lnTo>
                      <a:pt x="476" y="877"/>
                    </a:lnTo>
                    <a:lnTo>
                      <a:pt x="476" y="876"/>
                    </a:lnTo>
                    <a:lnTo>
                      <a:pt x="474" y="876"/>
                    </a:lnTo>
                    <a:lnTo>
                      <a:pt x="473" y="876"/>
                    </a:lnTo>
                    <a:lnTo>
                      <a:pt x="471" y="876"/>
                    </a:lnTo>
                    <a:lnTo>
                      <a:pt x="469" y="876"/>
                    </a:lnTo>
                    <a:lnTo>
                      <a:pt x="469" y="874"/>
                    </a:lnTo>
                    <a:lnTo>
                      <a:pt x="467" y="874"/>
                    </a:lnTo>
                    <a:lnTo>
                      <a:pt x="467" y="872"/>
                    </a:lnTo>
                    <a:lnTo>
                      <a:pt x="465" y="872"/>
                    </a:lnTo>
                    <a:lnTo>
                      <a:pt x="465" y="870"/>
                    </a:lnTo>
                    <a:lnTo>
                      <a:pt x="465" y="868"/>
                    </a:lnTo>
                    <a:lnTo>
                      <a:pt x="467" y="868"/>
                    </a:lnTo>
                    <a:lnTo>
                      <a:pt x="469" y="868"/>
                    </a:lnTo>
                    <a:lnTo>
                      <a:pt x="469" y="866"/>
                    </a:lnTo>
                    <a:lnTo>
                      <a:pt x="469" y="864"/>
                    </a:lnTo>
                    <a:lnTo>
                      <a:pt x="469" y="862"/>
                    </a:lnTo>
                    <a:lnTo>
                      <a:pt x="469" y="860"/>
                    </a:lnTo>
                    <a:lnTo>
                      <a:pt x="469" y="858"/>
                    </a:lnTo>
                    <a:lnTo>
                      <a:pt x="467" y="858"/>
                    </a:lnTo>
                    <a:lnTo>
                      <a:pt x="467" y="856"/>
                    </a:lnTo>
                    <a:lnTo>
                      <a:pt x="465" y="856"/>
                    </a:lnTo>
                    <a:lnTo>
                      <a:pt x="463" y="856"/>
                    </a:lnTo>
                    <a:lnTo>
                      <a:pt x="463" y="854"/>
                    </a:lnTo>
                    <a:lnTo>
                      <a:pt x="461" y="854"/>
                    </a:lnTo>
                    <a:lnTo>
                      <a:pt x="459" y="854"/>
                    </a:lnTo>
                    <a:lnTo>
                      <a:pt x="459" y="853"/>
                    </a:lnTo>
                    <a:lnTo>
                      <a:pt x="457" y="853"/>
                    </a:lnTo>
                    <a:lnTo>
                      <a:pt x="457" y="851"/>
                    </a:lnTo>
                    <a:lnTo>
                      <a:pt x="455" y="851"/>
                    </a:lnTo>
                    <a:lnTo>
                      <a:pt x="453" y="851"/>
                    </a:lnTo>
                    <a:lnTo>
                      <a:pt x="451" y="851"/>
                    </a:lnTo>
                    <a:lnTo>
                      <a:pt x="451" y="853"/>
                    </a:lnTo>
                    <a:lnTo>
                      <a:pt x="449" y="853"/>
                    </a:lnTo>
                    <a:lnTo>
                      <a:pt x="449" y="854"/>
                    </a:lnTo>
                    <a:lnTo>
                      <a:pt x="448" y="854"/>
                    </a:lnTo>
                    <a:lnTo>
                      <a:pt x="446" y="854"/>
                    </a:lnTo>
                    <a:lnTo>
                      <a:pt x="446" y="856"/>
                    </a:lnTo>
                    <a:lnTo>
                      <a:pt x="444" y="856"/>
                    </a:lnTo>
                    <a:lnTo>
                      <a:pt x="444" y="858"/>
                    </a:lnTo>
                    <a:lnTo>
                      <a:pt x="442" y="858"/>
                    </a:lnTo>
                    <a:lnTo>
                      <a:pt x="440" y="858"/>
                    </a:lnTo>
                    <a:lnTo>
                      <a:pt x="438" y="858"/>
                    </a:lnTo>
                    <a:lnTo>
                      <a:pt x="438" y="856"/>
                    </a:lnTo>
                    <a:lnTo>
                      <a:pt x="436" y="854"/>
                    </a:lnTo>
                    <a:lnTo>
                      <a:pt x="434" y="854"/>
                    </a:lnTo>
                    <a:lnTo>
                      <a:pt x="434" y="853"/>
                    </a:lnTo>
                    <a:lnTo>
                      <a:pt x="432" y="853"/>
                    </a:lnTo>
                    <a:lnTo>
                      <a:pt x="432" y="854"/>
                    </a:lnTo>
                    <a:lnTo>
                      <a:pt x="430" y="854"/>
                    </a:lnTo>
                    <a:lnTo>
                      <a:pt x="430" y="853"/>
                    </a:lnTo>
                    <a:lnTo>
                      <a:pt x="428" y="853"/>
                    </a:lnTo>
                    <a:lnTo>
                      <a:pt x="428" y="851"/>
                    </a:lnTo>
                    <a:lnTo>
                      <a:pt x="426" y="851"/>
                    </a:lnTo>
                    <a:lnTo>
                      <a:pt x="426" y="853"/>
                    </a:lnTo>
                    <a:lnTo>
                      <a:pt x="425" y="853"/>
                    </a:lnTo>
                    <a:lnTo>
                      <a:pt x="425" y="851"/>
                    </a:lnTo>
                    <a:lnTo>
                      <a:pt x="425" y="849"/>
                    </a:lnTo>
                    <a:lnTo>
                      <a:pt x="423" y="849"/>
                    </a:lnTo>
                    <a:lnTo>
                      <a:pt x="423" y="847"/>
                    </a:lnTo>
                    <a:lnTo>
                      <a:pt x="423" y="845"/>
                    </a:lnTo>
                    <a:lnTo>
                      <a:pt x="421" y="845"/>
                    </a:lnTo>
                    <a:lnTo>
                      <a:pt x="421" y="843"/>
                    </a:lnTo>
                    <a:lnTo>
                      <a:pt x="419" y="843"/>
                    </a:lnTo>
                    <a:lnTo>
                      <a:pt x="417" y="843"/>
                    </a:lnTo>
                    <a:lnTo>
                      <a:pt x="415" y="843"/>
                    </a:lnTo>
                    <a:lnTo>
                      <a:pt x="413" y="843"/>
                    </a:lnTo>
                    <a:lnTo>
                      <a:pt x="413" y="841"/>
                    </a:lnTo>
                    <a:lnTo>
                      <a:pt x="411" y="841"/>
                    </a:lnTo>
                    <a:lnTo>
                      <a:pt x="411" y="839"/>
                    </a:lnTo>
                    <a:lnTo>
                      <a:pt x="409" y="839"/>
                    </a:lnTo>
                    <a:lnTo>
                      <a:pt x="407" y="839"/>
                    </a:lnTo>
                    <a:lnTo>
                      <a:pt x="407" y="841"/>
                    </a:lnTo>
                    <a:lnTo>
                      <a:pt x="407" y="843"/>
                    </a:lnTo>
                    <a:lnTo>
                      <a:pt x="407" y="845"/>
                    </a:lnTo>
                    <a:lnTo>
                      <a:pt x="409" y="845"/>
                    </a:lnTo>
                    <a:lnTo>
                      <a:pt x="409" y="847"/>
                    </a:lnTo>
                    <a:lnTo>
                      <a:pt x="407" y="847"/>
                    </a:lnTo>
                    <a:lnTo>
                      <a:pt x="407" y="849"/>
                    </a:lnTo>
                    <a:lnTo>
                      <a:pt x="407" y="851"/>
                    </a:lnTo>
                    <a:lnTo>
                      <a:pt x="407" y="853"/>
                    </a:lnTo>
                    <a:lnTo>
                      <a:pt x="407" y="854"/>
                    </a:lnTo>
                    <a:lnTo>
                      <a:pt x="409" y="854"/>
                    </a:lnTo>
                    <a:lnTo>
                      <a:pt x="409" y="856"/>
                    </a:lnTo>
                    <a:lnTo>
                      <a:pt x="411" y="856"/>
                    </a:lnTo>
                    <a:lnTo>
                      <a:pt x="413" y="856"/>
                    </a:lnTo>
                    <a:lnTo>
                      <a:pt x="415" y="856"/>
                    </a:lnTo>
                    <a:lnTo>
                      <a:pt x="415" y="858"/>
                    </a:lnTo>
                    <a:lnTo>
                      <a:pt x="415" y="860"/>
                    </a:lnTo>
                    <a:lnTo>
                      <a:pt x="413" y="860"/>
                    </a:lnTo>
                    <a:lnTo>
                      <a:pt x="411" y="860"/>
                    </a:lnTo>
                    <a:lnTo>
                      <a:pt x="411" y="862"/>
                    </a:lnTo>
                    <a:lnTo>
                      <a:pt x="411" y="864"/>
                    </a:lnTo>
                    <a:lnTo>
                      <a:pt x="411" y="866"/>
                    </a:lnTo>
                    <a:lnTo>
                      <a:pt x="411" y="868"/>
                    </a:lnTo>
                    <a:lnTo>
                      <a:pt x="413" y="870"/>
                    </a:lnTo>
                    <a:lnTo>
                      <a:pt x="411" y="870"/>
                    </a:lnTo>
                    <a:lnTo>
                      <a:pt x="411" y="872"/>
                    </a:lnTo>
                    <a:lnTo>
                      <a:pt x="413" y="872"/>
                    </a:lnTo>
                    <a:lnTo>
                      <a:pt x="413" y="874"/>
                    </a:lnTo>
                    <a:lnTo>
                      <a:pt x="413" y="876"/>
                    </a:lnTo>
                    <a:lnTo>
                      <a:pt x="413" y="877"/>
                    </a:lnTo>
                    <a:lnTo>
                      <a:pt x="413" y="879"/>
                    </a:lnTo>
                    <a:lnTo>
                      <a:pt x="413" y="881"/>
                    </a:lnTo>
                    <a:lnTo>
                      <a:pt x="413" y="883"/>
                    </a:lnTo>
                    <a:lnTo>
                      <a:pt x="415" y="883"/>
                    </a:lnTo>
                    <a:lnTo>
                      <a:pt x="413" y="883"/>
                    </a:lnTo>
                    <a:lnTo>
                      <a:pt x="413" y="885"/>
                    </a:lnTo>
                    <a:lnTo>
                      <a:pt x="413" y="887"/>
                    </a:lnTo>
                    <a:lnTo>
                      <a:pt x="413" y="889"/>
                    </a:lnTo>
                    <a:lnTo>
                      <a:pt x="415" y="891"/>
                    </a:lnTo>
                    <a:lnTo>
                      <a:pt x="415" y="893"/>
                    </a:lnTo>
                    <a:lnTo>
                      <a:pt x="415" y="895"/>
                    </a:lnTo>
                    <a:lnTo>
                      <a:pt x="415" y="897"/>
                    </a:lnTo>
                    <a:lnTo>
                      <a:pt x="415" y="899"/>
                    </a:lnTo>
                    <a:lnTo>
                      <a:pt x="413" y="899"/>
                    </a:lnTo>
                    <a:lnTo>
                      <a:pt x="411" y="899"/>
                    </a:lnTo>
                    <a:lnTo>
                      <a:pt x="409" y="899"/>
                    </a:lnTo>
                    <a:lnTo>
                      <a:pt x="409" y="897"/>
                    </a:lnTo>
                    <a:lnTo>
                      <a:pt x="409" y="899"/>
                    </a:lnTo>
                    <a:lnTo>
                      <a:pt x="409" y="897"/>
                    </a:lnTo>
                    <a:lnTo>
                      <a:pt x="407" y="897"/>
                    </a:lnTo>
                    <a:lnTo>
                      <a:pt x="405" y="897"/>
                    </a:lnTo>
                    <a:lnTo>
                      <a:pt x="405" y="895"/>
                    </a:lnTo>
                    <a:lnTo>
                      <a:pt x="403" y="895"/>
                    </a:lnTo>
                    <a:lnTo>
                      <a:pt x="401" y="895"/>
                    </a:lnTo>
                    <a:lnTo>
                      <a:pt x="401" y="897"/>
                    </a:lnTo>
                    <a:lnTo>
                      <a:pt x="400" y="897"/>
                    </a:lnTo>
                    <a:lnTo>
                      <a:pt x="400" y="895"/>
                    </a:lnTo>
                    <a:lnTo>
                      <a:pt x="400" y="897"/>
                    </a:lnTo>
                    <a:lnTo>
                      <a:pt x="398" y="897"/>
                    </a:lnTo>
                    <a:lnTo>
                      <a:pt x="398" y="895"/>
                    </a:lnTo>
                    <a:lnTo>
                      <a:pt x="396" y="895"/>
                    </a:lnTo>
                    <a:lnTo>
                      <a:pt x="394" y="895"/>
                    </a:lnTo>
                    <a:lnTo>
                      <a:pt x="392" y="895"/>
                    </a:lnTo>
                    <a:lnTo>
                      <a:pt x="392" y="897"/>
                    </a:lnTo>
                    <a:lnTo>
                      <a:pt x="392" y="895"/>
                    </a:lnTo>
                    <a:lnTo>
                      <a:pt x="390" y="895"/>
                    </a:lnTo>
                    <a:lnTo>
                      <a:pt x="388" y="895"/>
                    </a:lnTo>
                    <a:lnTo>
                      <a:pt x="386" y="895"/>
                    </a:lnTo>
                    <a:lnTo>
                      <a:pt x="386" y="897"/>
                    </a:lnTo>
                    <a:lnTo>
                      <a:pt x="384" y="897"/>
                    </a:lnTo>
                    <a:lnTo>
                      <a:pt x="382" y="897"/>
                    </a:lnTo>
                    <a:lnTo>
                      <a:pt x="380" y="897"/>
                    </a:lnTo>
                    <a:lnTo>
                      <a:pt x="380" y="895"/>
                    </a:lnTo>
                    <a:lnTo>
                      <a:pt x="378" y="893"/>
                    </a:lnTo>
                    <a:lnTo>
                      <a:pt x="378" y="891"/>
                    </a:lnTo>
                    <a:lnTo>
                      <a:pt x="377" y="891"/>
                    </a:lnTo>
                    <a:lnTo>
                      <a:pt x="377" y="889"/>
                    </a:lnTo>
                    <a:lnTo>
                      <a:pt x="375" y="889"/>
                    </a:lnTo>
                    <a:lnTo>
                      <a:pt x="373" y="887"/>
                    </a:lnTo>
                    <a:lnTo>
                      <a:pt x="373" y="885"/>
                    </a:lnTo>
                    <a:lnTo>
                      <a:pt x="371" y="887"/>
                    </a:lnTo>
                    <a:lnTo>
                      <a:pt x="369" y="887"/>
                    </a:lnTo>
                    <a:lnTo>
                      <a:pt x="369" y="889"/>
                    </a:lnTo>
                    <a:lnTo>
                      <a:pt x="367" y="889"/>
                    </a:lnTo>
                    <a:lnTo>
                      <a:pt x="365" y="889"/>
                    </a:lnTo>
                    <a:lnTo>
                      <a:pt x="363" y="889"/>
                    </a:lnTo>
                    <a:lnTo>
                      <a:pt x="363" y="891"/>
                    </a:lnTo>
                    <a:lnTo>
                      <a:pt x="361" y="891"/>
                    </a:lnTo>
                    <a:lnTo>
                      <a:pt x="361" y="893"/>
                    </a:lnTo>
                    <a:lnTo>
                      <a:pt x="359" y="893"/>
                    </a:lnTo>
                    <a:lnTo>
                      <a:pt x="359" y="891"/>
                    </a:lnTo>
                    <a:lnTo>
                      <a:pt x="357" y="893"/>
                    </a:lnTo>
                    <a:lnTo>
                      <a:pt x="355" y="895"/>
                    </a:lnTo>
                    <a:lnTo>
                      <a:pt x="353" y="895"/>
                    </a:lnTo>
                    <a:lnTo>
                      <a:pt x="353" y="897"/>
                    </a:lnTo>
                    <a:lnTo>
                      <a:pt x="352" y="897"/>
                    </a:lnTo>
                    <a:lnTo>
                      <a:pt x="352" y="899"/>
                    </a:lnTo>
                    <a:lnTo>
                      <a:pt x="350" y="899"/>
                    </a:lnTo>
                    <a:lnTo>
                      <a:pt x="350" y="901"/>
                    </a:lnTo>
                    <a:lnTo>
                      <a:pt x="348" y="901"/>
                    </a:lnTo>
                    <a:lnTo>
                      <a:pt x="346" y="902"/>
                    </a:lnTo>
                    <a:lnTo>
                      <a:pt x="346" y="904"/>
                    </a:lnTo>
                    <a:lnTo>
                      <a:pt x="344" y="906"/>
                    </a:lnTo>
                    <a:lnTo>
                      <a:pt x="342" y="906"/>
                    </a:lnTo>
                    <a:lnTo>
                      <a:pt x="340" y="904"/>
                    </a:lnTo>
                    <a:lnTo>
                      <a:pt x="340" y="902"/>
                    </a:lnTo>
                    <a:lnTo>
                      <a:pt x="338" y="902"/>
                    </a:lnTo>
                    <a:lnTo>
                      <a:pt x="338" y="901"/>
                    </a:lnTo>
                    <a:lnTo>
                      <a:pt x="336" y="901"/>
                    </a:lnTo>
                    <a:lnTo>
                      <a:pt x="336" y="902"/>
                    </a:lnTo>
                    <a:lnTo>
                      <a:pt x="336" y="904"/>
                    </a:lnTo>
                    <a:lnTo>
                      <a:pt x="336" y="906"/>
                    </a:lnTo>
                    <a:lnTo>
                      <a:pt x="334" y="904"/>
                    </a:lnTo>
                    <a:lnTo>
                      <a:pt x="332" y="906"/>
                    </a:lnTo>
                    <a:lnTo>
                      <a:pt x="330" y="906"/>
                    </a:lnTo>
                    <a:lnTo>
                      <a:pt x="329" y="906"/>
                    </a:lnTo>
                    <a:lnTo>
                      <a:pt x="327" y="906"/>
                    </a:lnTo>
                    <a:lnTo>
                      <a:pt x="327" y="908"/>
                    </a:lnTo>
                    <a:lnTo>
                      <a:pt x="325" y="906"/>
                    </a:lnTo>
                    <a:lnTo>
                      <a:pt x="323" y="906"/>
                    </a:lnTo>
                    <a:lnTo>
                      <a:pt x="323" y="904"/>
                    </a:lnTo>
                    <a:lnTo>
                      <a:pt x="321" y="904"/>
                    </a:lnTo>
                    <a:lnTo>
                      <a:pt x="321" y="902"/>
                    </a:lnTo>
                    <a:lnTo>
                      <a:pt x="321" y="901"/>
                    </a:lnTo>
                    <a:lnTo>
                      <a:pt x="319" y="901"/>
                    </a:lnTo>
                    <a:lnTo>
                      <a:pt x="317" y="901"/>
                    </a:lnTo>
                    <a:lnTo>
                      <a:pt x="315" y="901"/>
                    </a:lnTo>
                    <a:lnTo>
                      <a:pt x="313" y="901"/>
                    </a:lnTo>
                    <a:lnTo>
                      <a:pt x="311" y="901"/>
                    </a:lnTo>
                    <a:lnTo>
                      <a:pt x="309" y="899"/>
                    </a:lnTo>
                    <a:lnTo>
                      <a:pt x="307" y="899"/>
                    </a:lnTo>
                    <a:lnTo>
                      <a:pt x="305" y="897"/>
                    </a:lnTo>
                    <a:lnTo>
                      <a:pt x="305" y="899"/>
                    </a:lnTo>
                    <a:lnTo>
                      <a:pt x="305" y="897"/>
                    </a:lnTo>
                    <a:lnTo>
                      <a:pt x="304" y="895"/>
                    </a:lnTo>
                    <a:lnTo>
                      <a:pt x="302" y="895"/>
                    </a:lnTo>
                    <a:lnTo>
                      <a:pt x="296" y="899"/>
                    </a:lnTo>
                    <a:lnTo>
                      <a:pt x="296" y="897"/>
                    </a:lnTo>
                    <a:lnTo>
                      <a:pt x="294" y="897"/>
                    </a:lnTo>
                    <a:lnTo>
                      <a:pt x="294" y="895"/>
                    </a:lnTo>
                    <a:lnTo>
                      <a:pt x="294" y="893"/>
                    </a:lnTo>
                    <a:lnTo>
                      <a:pt x="294" y="891"/>
                    </a:lnTo>
                    <a:lnTo>
                      <a:pt x="292" y="891"/>
                    </a:lnTo>
                    <a:lnTo>
                      <a:pt x="292" y="889"/>
                    </a:lnTo>
                    <a:lnTo>
                      <a:pt x="292" y="887"/>
                    </a:lnTo>
                    <a:lnTo>
                      <a:pt x="292" y="885"/>
                    </a:lnTo>
                    <a:lnTo>
                      <a:pt x="292" y="883"/>
                    </a:lnTo>
                    <a:lnTo>
                      <a:pt x="292" y="881"/>
                    </a:lnTo>
                    <a:lnTo>
                      <a:pt x="292" y="879"/>
                    </a:lnTo>
                    <a:lnTo>
                      <a:pt x="292" y="877"/>
                    </a:lnTo>
                    <a:lnTo>
                      <a:pt x="292" y="876"/>
                    </a:lnTo>
                    <a:lnTo>
                      <a:pt x="290" y="874"/>
                    </a:lnTo>
                    <a:lnTo>
                      <a:pt x="290" y="872"/>
                    </a:lnTo>
                    <a:lnTo>
                      <a:pt x="288" y="870"/>
                    </a:lnTo>
                    <a:lnTo>
                      <a:pt x="286" y="868"/>
                    </a:lnTo>
                    <a:lnTo>
                      <a:pt x="284" y="866"/>
                    </a:lnTo>
                    <a:lnTo>
                      <a:pt x="282" y="866"/>
                    </a:lnTo>
                    <a:lnTo>
                      <a:pt x="281" y="864"/>
                    </a:lnTo>
                    <a:lnTo>
                      <a:pt x="279" y="864"/>
                    </a:lnTo>
                    <a:lnTo>
                      <a:pt x="279" y="862"/>
                    </a:lnTo>
                    <a:lnTo>
                      <a:pt x="277" y="862"/>
                    </a:lnTo>
                    <a:lnTo>
                      <a:pt x="275" y="860"/>
                    </a:lnTo>
                    <a:lnTo>
                      <a:pt x="275" y="858"/>
                    </a:lnTo>
                    <a:lnTo>
                      <a:pt x="275" y="856"/>
                    </a:lnTo>
                    <a:lnTo>
                      <a:pt x="273" y="854"/>
                    </a:lnTo>
                    <a:lnTo>
                      <a:pt x="273" y="853"/>
                    </a:lnTo>
                    <a:lnTo>
                      <a:pt x="273" y="851"/>
                    </a:lnTo>
                    <a:lnTo>
                      <a:pt x="275" y="851"/>
                    </a:lnTo>
                    <a:lnTo>
                      <a:pt x="275" y="849"/>
                    </a:lnTo>
                    <a:lnTo>
                      <a:pt x="275" y="847"/>
                    </a:lnTo>
                    <a:lnTo>
                      <a:pt x="275" y="845"/>
                    </a:lnTo>
                    <a:lnTo>
                      <a:pt x="275" y="843"/>
                    </a:lnTo>
                    <a:lnTo>
                      <a:pt x="275" y="841"/>
                    </a:lnTo>
                    <a:lnTo>
                      <a:pt x="275" y="839"/>
                    </a:lnTo>
                    <a:lnTo>
                      <a:pt x="275" y="837"/>
                    </a:lnTo>
                    <a:lnTo>
                      <a:pt x="273" y="837"/>
                    </a:lnTo>
                    <a:lnTo>
                      <a:pt x="275" y="837"/>
                    </a:lnTo>
                    <a:lnTo>
                      <a:pt x="275" y="835"/>
                    </a:lnTo>
                    <a:lnTo>
                      <a:pt x="275" y="833"/>
                    </a:lnTo>
                    <a:lnTo>
                      <a:pt x="273" y="833"/>
                    </a:lnTo>
                    <a:lnTo>
                      <a:pt x="273" y="831"/>
                    </a:lnTo>
                    <a:lnTo>
                      <a:pt x="273" y="829"/>
                    </a:lnTo>
                    <a:lnTo>
                      <a:pt x="273" y="828"/>
                    </a:lnTo>
                    <a:lnTo>
                      <a:pt x="271" y="828"/>
                    </a:lnTo>
                    <a:lnTo>
                      <a:pt x="271" y="826"/>
                    </a:lnTo>
                    <a:lnTo>
                      <a:pt x="271" y="824"/>
                    </a:lnTo>
                    <a:lnTo>
                      <a:pt x="271" y="822"/>
                    </a:lnTo>
                    <a:lnTo>
                      <a:pt x="269" y="822"/>
                    </a:lnTo>
                    <a:lnTo>
                      <a:pt x="269" y="820"/>
                    </a:lnTo>
                    <a:lnTo>
                      <a:pt x="271" y="820"/>
                    </a:lnTo>
                    <a:lnTo>
                      <a:pt x="271" y="818"/>
                    </a:lnTo>
                    <a:lnTo>
                      <a:pt x="271" y="816"/>
                    </a:lnTo>
                    <a:lnTo>
                      <a:pt x="271" y="814"/>
                    </a:lnTo>
                    <a:lnTo>
                      <a:pt x="273" y="814"/>
                    </a:lnTo>
                    <a:lnTo>
                      <a:pt x="273" y="812"/>
                    </a:lnTo>
                    <a:lnTo>
                      <a:pt x="273" y="810"/>
                    </a:lnTo>
                    <a:lnTo>
                      <a:pt x="271" y="810"/>
                    </a:lnTo>
                    <a:lnTo>
                      <a:pt x="271" y="808"/>
                    </a:lnTo>
                    <a:lnTo>
                      <a:pt x="269" y="808"/>
                    </a:lnTo>
                    <a:lnTo>
                      <a:pt x="269" y="806"/>
                    </a:lnTo>
                    <a:lnTo>
                      <a:pt x="269" y="805"/>
                    </a:lnTo>
                    <a:lnTo>
                      <a:pt x="269" y="803"/>
                    </a:lnTo>
                    <a:lnTo>
                      <a:pt x="271" y="803"/>
                    </a:lnTo>
                    <a:lnTo>
                      <a:pt x="271" y="801"/>
                    </a:lnTo>
                    <a:lnTo>
                      <a:pt x="271" y="799"/>
                    </a:lnTo>
                    <a:lnTo>
                      <a:pt x="271" y="797"/>
                    </a:lnTo>
                    <a:lnTo>
                      <a:pt x="273" y="795"/>
                    </a:lnTo>
                    <a:lnTo>
                      <a:pt x="273" y="793"/>
                    </a:lnTo>
                    <a:lnTo>
                      <a:pt x="275" y="793"/>
                    </a:lnTo>
                    <a:lnTo>
                      <a:pt x="275" y="791"/>
                    </a:lnTo>
                    <a:lnTo>
                      <a:pt x="277" y="791"/>
                    </a:lnTo>
                    <a:lnTo>
                      <a:pt x="279" y="791"/>
                    </a:lnTo>
                    <a:lnTo>
                      <a:pt x="279" y="789"/>
                    </a:lnTo>
                    <a:lnTo>
                      <a:pt x="281" y="789"/>
                    </a:lnTo>
                    <a:lnTo>
                      <a:pt x="282" y="789"/>
                    </a:lnTo>
                    <a:lnTo>
                      <a:pt x="284" y="789"/>
                    </a:lnTo>
                    <a:lnTo>
                      <a:pt x="286" y="789"/>
                    </a:lnTo>
                    <a:lnTo>
                      <a:pt x="286" y="787"/>
                    </a:lnTo>
                    <a:lnTo>
                      <a:pt x="286" y="785"/>
                    </a:lnTo>
                    <a:lnTo>
                      <a:pt x="286" y="783"/>
                    </a:lnTo>
                    <a:lnTo>
                      <a:pt x="286" y="781"/>
                    </a:lnTo>
                    <a:lnTo>
                      <a:pt x="286" y="780"/>
                    </a:lnTo>
                    <a:lnTo>
                      <a:pt x="286" y="778"/>
                    </a:lnTo>
                    <a:lnTo>
                      <a:pt x="286" y="776"/>
                    </a:lnTo>
                    <a:lnTo>
                      <a:pt x="284" y="776"/>
                    </a:lnTo>
                    <a:lnTo>
                      <a:pt x="284" y="774"/>
                    </a:lnTo>
                    <a:lnTo>
                      <a:pt x="282" y="774"/>
                    </a:lnTo>
                    <a:lnTo>
                      <a:pt x="282" y="772"/>
                    </a:lnTo>
                    <a:lnTo>
                      <a:pt x="281" y="772"/>
                    </a:lnTo>
                    <a:lnTo>
                      <a:pt x="281" y="770"/>
                    </a:lnTo>
                    <a:lnTo>
                      <a:pt x="279" y="770"/>
                    </a:lnTo>
                    <a:lnTo>
                      <a:pt x="277" y="770"/>
                    </a:lnTo>
                    <a:lnTo>
                      <a:pt x="277" y="768"/>
                    </a:lnTo>
                    <a:lnTo>
                      <a:pt x="275" y="768"/>
                    </a:lnTo>
                    <a:lnTo>
                      <a:pt x="275" y="766"/>
                    </a:lnTo>
                    <a:lnTo>
                      <a:pt x="273" y="766"/>
                    </a:lnTo>
                    <a:lnTo>
                      <a:pt x="273" y="764"/>
                    </a:lnTo>
                    <a:lnTo>
                      <a:pt x="271" y="764"/>
                    </a:lnTo>
                    <a:lnTo>
                      <a:pt x="269" y="764"/>
                    </a:lnTo>
                    <a:lnTo>
                      <a:pt x="267" y="764"/>
                    </a:lnTo>
                    <a:lnTo>
                      <a:pt x="267" y="766"/>
                    </a:lnTo>
                    <a:lnTo>
                      <a:pt x="267" y="768"/>
                    </a:lnTo>
                    <a:lnTo>
                      <a:pt x="265" y="768"/>
                    </a:lnTo>
                    <a:lnTo>
                      <a:pt x="265" y="770"/>
                    </a:lnTo>
                    <a:lnTo>
                      <a:pt x="263" y="770"/>
                    </a:lnTo>
                    <a:lnTo>
                      <a:pt x="261" y="770"/>
                    </a:lnTo>
                    <a:lnTo>
                      <a:pt x="261" y="768"/>
                    </a:lnTo>
                    <a:lnTo>
                      <a:pt x="259" y="768"/>
                    </a:lnTo>
                    <a:lnTo>
                      <a:pt x="259" y="766"/>
                    </a:lnTo>
                    <a:lnTo>
                      <a:pt x="259" y="764"/>
                    </a:lnTo>
                    <a:lnTo>
                      <a:pt x="259" y="762"/>
                    </a:lnTo>
                    <a:lnTo>
                      <a:pt x="259" y="760"/>
                    </a:lnTo>
                    <a:lnTo>
                      <a:pt x="259" y="758"/>
                    </a:lnTo>
                    <a:lnTo>
                      <a:pt x="257" y="756"/>
                    </a:lnTo>
                    <a:lnTo>
                      <a:pt x="257" y="758"/>
                    </a:lnTo>
                    <a:lnTo>
                      <a:pt x="256" y="758"/>
                    </a:lnTo>
                    <a:lnTo>
                      <a:pt x="254" y="758"/>
                    </a:lnTo>
                    <a:lnTo>
                      <a:pt x="254" y="756"/>
                    </a:lnTo>
                    <a:lnTo>
                      <a:pt x="252" y="756"/>
                    </a:lnTo>
                    <a:lnTo>
                      <a:pt x="250" y="755"/>
                    </a:lnTo>
                    <a:lnTo>
                      <a:pt x="250" y="753"/>
                    </a:lnTo>
                    <a:lnTo>
                      <a:pt x="250" y="751"/>
                    </a:lnTo>
                    <a:lnTo>
                      <a:pt x="248" y="749"/>
                    </a:lnTo>
                    <a:lnTo>
                      <a:pt x="248" y="747"/>
                    </a:lnTo>
                    <a:lnTo>
                      <a:pt x="248" y="745"/>
                    </a:lnTo>
                    <a:lnTo>
                      <a:pt x="248" y="743"/>
                    </a:lnTo>
                    <a:lnTo>
                      <a:pt x="248" y="741"/>
                    </a:lnTo>
                    <a:lnTo>
                      <a:pt x="248" y="739"/>
                    </a:lnTo>
                    <a:lnTo>
                      <a:pt x="248" y="737"/>
                    </a:lnTo>
                    <a:lnTo>
                      <a:pt x="248" y="735"/>
                    </a:lnTo>
                    <a:lnTo>
                      <a:pt x="250" y="735"/>
                    </a:lnTo>
                    <a:lnTo>
                      <a:pt x="250" y="733"/>
                    </a:lnTo>
                    <a:lnTo>
                      <a:pt x="252" y="733"/>
                    </a:lnTo>
                    <a:lnTo>
                      <a:pt x="252" y="732"/>
                    </a:lnTo>
                    <a:lnTo>
                      <a:pt x="250" y="732"/>
                    </a:lnTo>
                    <a:lnTo>
                      <a:pt x="248" y="732"/>
                    </a:lnTo>
                    <a:lnTo>
                      <a:pt x="246" y="732"/>
                    </a:lnTo>
                    <a:lnTo>
                      <a:pt x="246" y="730"/>
                    </a:lnTo>
                    <a:lnTo>
                      <a:pt x="246" y="728"/>
                    </a:lnTo>
                    <a:lnTo>
                      <a:pt x="248" y="728"/>
                    </a:lnTo>
                    <a:lnTo>
                      <a:pt x="248" y="726"/>
                    </a:lnTo>
                    <a:lnTo>
                      <a:pt x="246" y="726"/>
                    </a:lnTo>
                    <a:lnTo>
                      <a:pt x="244" y="726"/>
                    </a:lnTo>
                    <a:lnTo>
                      <a:pt x="244" y="724"/>
                    </a:lnTo>
                    <a:lnTo>
                      <a:pt x="244" y="722"/>
                    </a:lnTo>
                    <a:lnTo>
                      <a:pt x="244" y="720"/>
                    </a:lnTo>
                    <a:lnTo>
                      <a:pt x="244" y="718"/>
                    </a:lnTo>
                    <a:lnTo>
                      <a:pt x="242" y="718"/>
                    </a:lnTo>
                    <a:lnTo>
                      <a:pt x="240" y="718"/>
                    </a:lnTo>
                    <a:lnTo>
                      <a:pt x="240" y="716"/>
                    </a:lnTo>
                    <a:lnTo>
                      <a:pt x="238" y="716"/>
                    </a:lnTo>
                    <a:lnTo>
                      <a:pt x="238" y="714"/>
                    </a:lnTo>
                    <a:lnTo>
                      <a:pt x="236" y="714"/>
                    </a:lnTo>
                    <a:lnTo>
                      <a:pt x="234" y="714"/>
                    </a:lnTo>
                    <a:lnTo>
                      <a:pt x="233" y="714"/>
                    </a:lnTo>
                    <a:lnTo>
                      <a:pt x="231" y="714"/>
                    </a:lnTo>
                    <a:lnTo>
                      <a:pt x="213" y="718"/>
                    </a:lnTo>
                    <a:lnTo>
                      <a:pt x="206" y="718"/>
                    </a:lnTo>
                    <a:lnTo>
                      <a:pt x="194" y="720"/>
                    </a:lnTo>
                    <a:lnTo>
                      <a:pt x="179" y="722"/>
                    </a:lnTo>
                    <a:lnTo>
                      <a:pt x="177" y="722"/>
                    </a:lnTo>
                    <a:lnTo>
                      <a:pt x="175" y="724"/>
                    </a:lnTo>
                    <a:lnTo>
                      <a:pt x="171" y="724"/>
                    </a:lnTo>
                    <a:lnTo>
                      <a:pt x="167" y="724"/>
                    </a:lnTo>
                    <a:lnTo>
                      <a:pt x="165" y="724"/>
                    </a:lnTo>
                    <a:lnTo>
                      <a:pt x="163" y="724"/>
                    </a:lnTo>
                    <a:lnTo>
                      <a:pt x="160" y="724"/>
                    </a:lnTo>
                    <a:lnTo>
                      <a:pt x="158" y="722"/>
                    </a:lnTo>
                    <a:lnTo>
                      <a:pt x="156" y="722"/>
                    </a:lnTo>
                    <a:lnTo>
                      <a:pt x="156" y="720"/>
                    </a:lnTo>
                    <a:lnTo>
                      <a:pt x="154" y="720"/>
                    </a:lnTo>
                    <a:lnTo>
                      <a:pt x="152" y="720"/>
                    </a:lnTo>
                    <a:lnTo>
                      <a:pt x="150" y="720"/>
                    </a:lnTo>
                    <a:lnTo>
                      <a:pt x="148" y="720"/>
                    </a:lnTo>
                    <a:lnTo>
                      <a:pt x="146" y="720"/>
                    </a:lnTo>
                    <a:lnTo>
                      <a:pt x="144" y="720"/>
                    </a:lnTo>
                    <a:lnTo>
                      <a:pt x="144" y="718"/>
                    </a:lnTo>
                    <a:lnTo>
                      <a:pt x="142" y="718"/>
                    </a:lnTo>
                    <a:lnTo>
                      <a:pt x="142" y="720"/>
                    </a:lnTo>
                    <a:lnTo>
                      <a:pt x="140" y="720"/>
                    </a:lnTo>
                    <a:lnTo>
                      <a:pt x="138" y="720"/>
                    </a:lnTo>
                    <a:lnTo>
                      <a:pt x="137" y="720"/>
                    </a:lnTo>
                    <a:lnTo>
                      <a:pt x="137" y="722"/>
                    </a:lnTo>
                    <a:lnTo>
                      <a:pt x="135" y="722"/>
                    </a:lnTo>
                    <a:lnTo>
                      <a:pt x="133" y="722"/>
                    </a:lnTo>
                    <a:lnTo>
                      <a:pt x="131" y="722"/>
                    </a:lnTo>
                    <a:lnTo>
                      <a:pt x="129" y="722"/>
                    </a:lnTo>
                    <a:lnTo>
                      <a:pt x="129" y="724"/>
                    </a:lnTo>
                    <a:lnTo>
                      <a:pt x="127" y="724"/>
                    </a:lnTo>
                    <a:lnTo>
                      <a:pt x="127" y="722"/>
                    </a:lnTo>
                    <a:lnTo>
                      <a:pt x="125" y="722"/>
                    </a:lnTo>
                    <a:lnTo>
                      <a:pt x="125" y="724"/>
                    </a:lnTo>
                    <a:lnTo>
                      <a:pt x="123" y="724"/>
                    </a:lnTo>
                    <a:lnTo>
                      <a:pt x="121" y="724"/>
                    </a:lnTo>
                    <a:lnTo>
                      <a:pt x="121" y="722"/>
                    </a:lnTo>
                    <a:lnTo>
                      <a:pt x="121" y="724"/>
                    </a:lnTo>
                    <a:lnTo>
                      <a:pt x="121" y="722"/>
                    </a:lnTo>
                    <a:lnTo>
                      <a:pt x="119" y="722"/>
                    </a:lnTo>
                    <a:lnTo>
                      <a:pt x="119" y="724"/>
                    </a:lnTo>
                    <a:lnTo>
                      <a:pt x="117" y="724"/>
                    </a:lnTo>
                    <a:lnTo>
                      <a:pt x="119" y="724"/>
                    </a:lnTo>
                    <a:lnTo>
                      <a:pt x="117" y="724"/>
                    </a:lnTo>
                    <a:lnTo>
                      <a:pt x="117" y="726"/>
                    </a:lnTo>
                    <a:lnTo>
                      <a:pt x="117" y="724"/>
                    </a:lnTo>
                    <a:lnTo>
                      <a:pt x="115" y="724"/>
                    </a:lnTo>
                    <a:lnTo>
                      <a:pt x="115" y="726"/>
                    </a:lnTo>
                    <a:lnTo>
                      <a:pt x="115" y="724"/>
                    </a:lnTo>
                    <a:lnTo>
                      <a:pt x="114" y="724"/>
                    </a:lnTo>
                    <a:lnTo>
                      <a:pt x="112" y="724"/>
                    </a:lnTo>
                    <a:lnTo>
                      <a:pt x="110" y="724"/>
                    </a:lnTo>
                    <a:lnTo>
                      <a:pt x="110" y="722"/>
                    </a:lnTo>
                    <a:lnTo>
                      <a:pt x="108" y="722"/>
                    </a:lnTo>
                    <a:lnTo>
                      <a:pt x="108" y="720"/>
                    </a:lnTo>
                    <a:lnTo>
                      <a:pt x="110" y="720"/>
                    </a:lnTo>
                    <a:lnTo>
                      <a:pt x="110" y="718"/>
                    </a:lnTo>
                    <a:lnTo>
                      <a:pt x="110" y="716"/>
                    </a:lnTo>
                    <a:lnTo>
                      <a:pt x="108" y="716"/>
                    </a:lnTo>
                    <a:lnTo>
                      <a:pt x="108" y="714"/>
                    </a:lnTo>
                    <a:lnTo>
                      <a:pt x="108" y="712"/>
                    </a:lnTo>
                    <a:lnTo>
                      <a:pt x="110" y="712"/>
                    </a:lnTo>
                    <a:lnTo>
                      <a:pt x="110" y="710"/>
                    </a:lnTo>
                    <a:lnTo>
                      <a:pt x="108" y="710"/>
                    </a:lnTo>
                    <a:lnTo>
                      <a:pt x="108" y="708"/>
                    </a:lnTo>
                    <a:lnTo>
                      <a:pt x="106" y="708"/>
                    </a:lnTo>
                    <a:lnTo>
                      <a:pt x="108" y="708"/>
                    </a:lnTo>
                    <a:lnTo>
                      <a:pt x="108" y="707"/>
                    </a:lnTo>
                    <a:lnTo>
                      <a:pt x="108" y="705"/>
                    </a:lnTo>
                    <a:lnTo>
                      <a:pt x="106" y="705"/>
                    </a:lnTo>
                    <a:lnTo>
                      <a:pt x="104" y="705"/>
                    </a:lnTo>
                    <a:lnTo>
                      <a:pt x="102" y="703"/>
                    </a:lnTo>
                    <a:lnTo>
                      <a:pt x="100" y="703"/>
                    </a:lnTo>
                    <a:lnTo>
                      <a:pt x="100" y="701"/>
                    </a:lnTo>
                    <a:lnTo>
                      <a:pt x="98" y="701"/>
                    </a:lnTo>
                    <a:lnTo>
                      <a:pt x="98" y="699"/>
                    </a:lnTo>
                    <a:lnTo>
                      <a:pt x="98" y="697"/>
                    </a:lnTo>
                    <a:lnTo>
                      <a:pt x="100" y="697"/>
                    </a:lnTo>
                    <a:lnTo>
                      <a:pt x="100" y="695"/>
                    </a:lnTo>
                    <a:lnTo>
                      <a:pt x="102" y="695"/>
                    </a:lnTo>
                    <a:lnTo>
                      <a:pt x="100" y="695"/>
                    </a:lnTo>
                    <a:lnTo>
                      <a:pt x="100" y="693"/>
                    </a:lnTo>
                    <a:lnTo>
                      <a:pt x="98" y="693"/>
                    </a:lnTo>
                    <a:lnTo>
                      <a:pt x="96" y="693"/>
                    </a:lnTo>
                    <a:lnTo>
                      <a:pt x="94" y="693"/>
                    </a:lnTo>
                    <a:lnTo>
                      <a:pt x="92" y="693"/>
                    </a:lnTo>
                    <a:lnTo>
                      <a:pt x="92" y="691"/>
                    </a:lnTo>
                    <a:lnTo>
                      <a:pt x="92" y="689"/>
                    </a:lnTo>
                    <a:lnTo>
                      <a:pt x="90" y="689"/>
                    </a:lnTo>
                    <a:lnTo>
                      <a:pt x="92" y="689"/>
                    </a:lnTo>
                    <a:lnTo>
                      <a:pt x="92" y="687"/>
                    </a:lnTo>
                    <a:lnTo>
                      <a:pt x="92" y="685"/>
                    </a:lnTo>
                    <a:lnTo>
                      <a:pt x="90" y="685"/>
                    </a:lnTo>
                    <a:lnTo>
                      <a:pt x="90" y="684"/>
                    </a:lnTo>
                    <a:lnTo>
                      <a:pt x="90" y="682"/>
                    </a:lnTo>
                    <a:lnTo>
                      <a:pt x="92" y="682"/>
                    </a:lnTo>
                    <a:lnTo>
                      <a:pt x="94" y="682"/>
                    </a:lnTo>
                    <a:lnTo>
                      <a:pt x="92" y="680"/>
                    </a:lnTo>
                    <a:lnTo>
                      <a:pt x="90" y="680"/>
                    </a:lnTo>
                    <a:lnTo>
                      <a:pt x="90" y="678"/>
                    </a:lnTo>
                    <a:lnTo>
                      <a:pt x="90" y="676"/>
                    </a:lnTo>
                    <a:lnTo>
                      <a:pt x="90" y="674"/>
                    </a:lnTo>
                    <a:lnTo>
                      <a:pt x="92" y="674"/>
                    </a:lnTo>
                    <a:lnTo>
                      <a:pt x="94" y="674"/>
                    </a:lnTo>
                    <a:lnTo>
                      <a:pt x="94" y="672"/>
                    </a:lnTo>
                    <a:lnTo>
                      <a:pt x="94" y="670"/>
                    </a:lnTo>
                    <a:lnTo>
                      <a:pt x="92" y="670"/>
                    </a:lnTo>
                    <a:lnTo>
                      <a:pt x="90" y="668"/>
                    </a:lnTo>
                    <a:lnTo>
                      <a:pt x="92" y="666"/>
                    </a:lnTo>
                    <a:lnTo>
                      <a:pt x="94" y="666"/>
                    </a:lnTo>
                    <a:lnTo>
                      <a:pt x="94" y="668"/>
                    </a:lnTo>
                    <a:lnTo>
                      <a:pt x="96" y="668"/>
                    </a:lnTo>
                    <a:lnTo>
                      <a:pt x="96" y="666"/>
                    </a:lnTo>
                    <a:lnTo>
                      <a:pt x="96" y="664"/>
                    </a:lnTo>
                    <a:lnTo>
                      <a:pt x="96" y="662"/>
                    </a:lnTo>
                    <a:lnTo>
                      <a:pt x="94" y="662"/>
                    </a:lnTo>
                    <a:lnTo>
                      <a:pt x="92" y="660"/>
                    </a:lnTo>
                    <a:lnTo>
                      <a:pt x="90" y="660"/>
                    </a:lnTo>
                    <a:lnTo>
                      <a:pt x="89" y="659"/>
                    </a:lnTo>
                    <a:lnTo>
                      <a:pt x="89" y="657"/>
                    </a:lnTo>
                    <a:lnTo>
                      <a:pt x="90" y="655"/>
                    </a:lnTo>
                    <a:lnTo>
                      <a:pt x="92" y="655"/>
                    </a:lnTo>
                    <a:lnTo>
                      <a:pt x="92" y="657"/>
                    </a:lnTo>
                    <a:lnTo>
                      <a:pt x="94" y="657"/>
                    </a:lnTo>
                    <a:lnTo>
                      <a:pt x="96" y="657"/>
                    </a:lnTo>
                    <a:lnTo>
                      <a:pt x="96" y="655"/>
                    </a:lnTo>
                    <a:lnTo>
                      <a:pt x="98" y="655"/>
                    </a:lnTo>
                    <a:lnTo>
                      <a:pt x="98" y="653"/>
                    </a:lnTo>
                    <a:lnTo>
                      <a:pt x="96" y="653"/>
                    </a:lnTo>
                    <a:lnTo>
                      <a:pt x="96" y="651"/>
                    </a:lnTo>
                    <a:lnTo>
                      <a:pt x="94" y="651"/>
                    </a:lnTo>
                    <a:lnTo>
                      <a:pt x="94" y="653"/>
                    </a:lnTo>
                    <a:lnTo>
                      <a:pt x="92" y="653"/>
                    </a:lnTo>
                    <a:lnTo>
                      <a:pt x="90" y="653"/>
                    </a:lnTo>
                    <a:lnTo>
                      <a:pt x="89" y="653"/>
                    </a:lnTo>
                    <a:lnTo>
                      <a:pt x="89" y="651"/>
                    </a:lnTo>
                    <a:lnTo>
                      <a:pt x="89" y="649"/>
                    </a:lnTo>
                    <a:lnTo>
                      <a:pt x="89" y="647"/>
                    </a:lnTo>
                    <a:lnTo>
                      <a:pt x="90" y="647"/>
                    </a:lnTo>
                    <a:lnTo>
                      <a:pt x="92" y="647"/>
                    </a:lnTo>
                    <a:lnTo>
                      <a:pt x="92" y="645"/>
                    </a:lnTo>
                    <a:lnTo>
                      <a:pt x="92" y="643"/>
                    </a:lnTo>
                    <a:lnTo>
                      <a:pt x="92" y="641"/>
                    </a:lnTo>
                    <a:lnTo>
                      <a:pt x="94" y="641"/>
                    </a:lnTo>
                    <a:lnTo>
                      <a:pt x="94" y="643"/>
                    </a:lnTo>
                    <a:lnTo>
                      <a:pt x="94" y="645"/>
                    </a:lnTo>
                    <a:lnTo>
                      <a:pt x="96" y="645"/>
                    </a:lnTo>
                    <a:lnTo>
                      <a:pt x="96" y="643"/>
                    </a:lnTo>
                    <a:lnTo>
                      <a:pt x="96" y="641"/>
                    </a:lnTo>
                    <a:lnTo>
                      <a:pt x="96" y="639"/>
                    </a:lnTo>
                    <a:lnTo>
                      <a:pt x="94" y="639"/>
                    </a:lnTo>
                    <a:lnTo>
                      <a:pt x="94" y="637"/>
                    </a:lnTo>
                    <a:lnTo>
                      <a:pt x="92" y="637"/>
                    </a:lnTo>
                    <a:lnTo>
                      <a:pt x="90" y="637"/>
                    </a:lnTo>
                    <a:lnTo>
                      <a:pt x="90" y="636"/>
                    </a:lnTo>
                    <a:lnTo>
                      <a:pt x="89" y="636"/>
                    </a:lnTo>
                    <a:lnTo>
                      <a:pt x="89" y="634"/>
                    </a:lnTo>
                    <a:lnTo>
                      <a:pt x="87" y="634"/>
                    </a:lnTo>
                    <a:lnTo>
                      <a:pt x="85" y="636"/>
                    </a:lnTo>
                    <a:lnTo>
                      <a:pt x="85" y="637"/>
                    </a:lnTo>
                    <a:lnTo>
                      <a:pt x="83" y="639"/>
                    </a:lnTo>
                    <a:lnTo>
                      <a:pt x="81" y="639"/>
                    </a:lnTo>
                    <a:lnTo>
                      <a:pt x="81" y="637"/>
                    </a:lnTo>
                    <a:lnTo>
                      <a:pt x="83" y="637"/>
                    </a:lnTo>
                    <a:lnTo>
                      <a:pt x="81" y="636"/>
                    </a:lnTo>
                    <a:lnTo>
                      <a:pt x="81" y="634"/>
                    </a:lnTo>
                    <a:lnTo>
                      <a:pt x="81" y="632"/>
                    </a:lnTo>
                    <a:lnTo>
                      <a:pt x="83" y="630"/>
                    </a:lnTo>
                    <a:lnTo>
                      <a:pt x="83" y="628"/>
                    </a:lnTo>
                    <a:lnTo>
                      <a:pt x="81" y="628"/>
                    </a:lnTo>
                    <a:lnTo>
                      <a:pt x="79" y="628"/>
                    </a:lnTo>
                    <a:lnTo>
                      <a:pt x="79" y="630"/>
                    </a:lnTo>
                    <a:lnTo>
                      <a:pt x="77" y="630"/>
                    </a:lnTo>
                    <a:lnTo>
                      <a:pt x="77" y="628"/>
                    </a:lnTo>
                    <a:lnTo>
                      <a:pt x="75" y="628"/>
                    </a:lnTo>
                    <a:lnTo>
                      <a:pt x="75" y="626"/>
                    </a:lnTo>
                    <a:lnTo>
                      <a:pt x="75" y="624"/>
                    </a:lnTo>
                    <a:lnTo>
                      <a:pt x="75" y="622"/>
                    </a:lnTo>
                    <a:lnTo>
                      <a:pt x="75" y="620"/>
                    </a:lnTo>
                    <a:lnTo>
                      <a:pt x="73" y="618"/>
                    </a:lnTo>
                    <a:lnTo>
                      <a:pt x="71" y="616"/>
                    </a:lnTo>
                    <a:lnTo>
                      <a:pt x="69" y="616"/>
                    </a:lnTo>
                    <a:lnTo>
                      <a:pt x="67" y="616"/>
                    </a:lnTo>
                    <a:lnTo>
                      <a:pt x="67" y="618"/>
                    </a:lnTo>
                    <a:lnTo>
                      <a:pt x="66" y="618"/>
                    </a:lnTo>
                    <a:lnTo>
                      <a:pt x="66" y="620"/>
                    </a:lnTo>
                    <a:lnTo>
                      <a:pt x="66" y="618"/>
                    </a:lnTo>
                    <a:lnTo>
                      <a:pt x="64" y="618"/>
                    </a:lnTo>
                    <a:lnTo>
                      <a:pt x="64" y="616"/>
                    </a:lnTo>
                    <a:lnTo>
                      <a:pt x="62" y="616"/>
                    </a:lnTo>
                    <a:lnTo>
                      <a:pt x="62" y="614"/>
                    </a:lnTo>
                    <a:lnTo>
                      <a:pt x="62" y="612"/>
                    </a:lnTo>
                    <a:lnTo>
                      <a:pt x="62" y="611"/>
                    </a:lnTo>
                    <a:lnTo>
                      <a:pt x="62" y="609"/>
                    </a:lnTo>
                    <a:lnTo>
                      <a:pt x="64" y="609"/>
                    </a:lnTo>
                    <a:lnTo>
                      <a:pt x="64" y="607"/>
                    </a:lnTo>
                    <a:lnTo>
                      <a:pt x="66" y="607"/>
                    </a:lnTo>
                    <a:lnTo>
                      <a:pt x="67" y="607"/>
                    </a:lnTo>
                    <a:lnTo>
                      <a:pt x="69" y="607"/>
                    </a:lnTo>
                    <a:lnTo>
                      <a:pt x="71" y="607"/>
                    </a:lnTo>
                    <a:lnTo>
                      <a:pt x="71" y="605"/>
                    </a:lnTo>
                    <a:lnTo>
                      <a:pt x="71" y="603"/>
                    </a:lnTo>
                    <a:lnTo>
                      <a:pt x="71" y="601"/>
                    </a:lnTo>
                    <a:lnTo>
                      <a:pt x="69" y="601"/>
                    </a:lnTo>
                    <a:lnTo>
                      <a:pt x="67" y="601"/>
                    </a:lnTo>
                    <a:lnTo>
                      <a:pt x="66" y="601"/>
                    </a:lnTo>
                    <a:lnTo>
                      <a:pt x="64" y="601"/>
                    </a:lnTo>
                    <a:lnTo>
                      <a:pt x="62" y="601"/>
                    </a:lnTo>
                    <a:lnTo>
                      <a:pt x="60" y="601"/>
                    </a:lnTo>
                    <a:lnTo>
                      <a:pt x="58" y="601"/>
                    </a:lnTo>
                    <a:lnTo>
                      <a:pt x="58" y="599"/>
                    </a:lnTo>
                    <a:lnTo>
                      <a:pt x="58" y="597"/>
                    </a:lnTo>
                    <a:lnTo>
                      <a:pt x="60" y="595"/>
                    </a:lnTo>
                    <a:lnTo>
                      <a:pt x="62" y="595"/>
                    </a:lnTo>
                    <a:lnTo>
                      <a:pt x="62" y="593"/>
                    </a:lnTo>
                    <a:lnTo>
                      <a:pt x="62" y="591"/>
                    </a:lnTo>
                    <a:lnTo>
                      <a:pt x="62" y="589"/>
                    </a:lnTo>
                    <a:lnTo>
                      <a:pt x="60" y="589"/>
                    </a:lnTo>
                    <a:lnTo>
                      <a:pt x="58" y="589"/>
                    </a:lnTo>
                    <a:lnTo>
                      <a:pt x="58" y="591"/>
                    </a:lnTo>
                    <a:lnTo>
                      <a:pt x="56" y="591"/>
                    </a:lnTo>
                    <a:lnTo>
                      <a:pt x="56" y="593"/>
                    </a:lnTo>
                    <a:lnTo>
                      <a:pt x="56" y="595"/>
                    </a:lnTo>
                    <a:lnTo>
                      <a:pt x="54" y="595"/>
                    </a:lnTo>
                    <a:lnTo>
                      <a:pt x="52" y="595"/>
                    </a:lnTo>
                    <a:lnTo>
                      <a:pt x="52" y="593"/>
                    </a:lnTo>
                    <a:lnTo>
                      <a:pt x="50" y="593"/>
                    </a:lnTo>
                    <a:lnTo>
                      <a:pt x="50" y="591"/>
                    </a:lnTo>
                    <a:lnTo>
                      <a:pt x="50" y="589"/>
                    </a:lnTo>
                    <a:lnTo>
                      <a:pt x="50" y="588"/>
                    </a:lnTo>
                    <a:lnTo>
                      <a:pt x="50" y="586"/>
                    </a:lnTo>
                    <a:lnTo>
                      <a:pt x="50" y="588"/>
                    </a:lnTo>
                    <a:lnTo>
                      <a:pt x="48" y="588"/>
                    </a:lnTo>
                    <a:lnTo>
                      <a:pt x="48" y="589"/>
                    </a:lnTo>
                    <a:lnTo>
                      <a:pt x="46" y="589"/>
                    </a:lnTo>
                    <a:lnTo>
                      <a:pt x="46" y="588"/>
                    </a:lnTo>
                    <a:lnTo>
                      <a:pt x="44" y="588"/>
                    </a:lnTo>
                    <a:lnTo>
                      <a:pt x="44" y="586"/>
                    </a:lnTo>
                    <a:lnTo>
                      <a:pt x="44" y="584"/>
                    </a:lnTo>
                    <a:lnTo>
                      <a:pt x="46" y="584"/>
                    </a:lnTo>
                    <a:lnTo>
                      <a:pt x="48" y="584"/>
                    </a:lnTo>
                    <a:lnTo>
                      <a:pt x="48" y="582"/>
                    </a:lnTo>
                    <a:lnTo>
                      <a:pt x="50" y="582"/>
                    </a:lnTo>
                    <a:lnTo>
                      <a:pt x="50" y="580"/>
                    </a:lnTo>
                    <a:lnTo>
                      <a:pt x="52" y="580"/>
                    </a:lnTo>
                    <a:lnTo>
                      <a:pt x="52" y="578"/>
                    </a:lnTo>
                    <a:lnTo>
                      <a:pt x="52" y="576"/>
                    </a:lnTo>
                    <a:lnTo>
                      <a:pt x="50" y="576"/>
                    </a:lnTo>
                    <a:lnTo>
                      <a:pt x="48" y="576"/>
                    </a:lnTo>
                    <a:lnTo>
                      <a:pt x="46" y="576"/>
                    </a:lnTo>
                    <a:lnTo>
                      <a:pt x="46" y="574"/>
                    </a:lnTo>
                    <a:lnTo>
                      <a:pt x="44" y="574"/>
                    </a:lnTo>
                    <a:lnTo>
                      <a:pt x="44" y="572"/>
                    </a:lnTo>
                    <a:lnTo>
                      <a:pt x="44" y="570"/>
                    </a:lnTo>
                    <a:lnTo>
                      <a:pt x="42" y="570"/>
                    </a:lnTo>
                    <a:lnTo>
                      <a:pt x="42" y="568"/>
                    </a:lnTo>
                    <a:lnTo>
                      <a:pt x="44" y="568"/>
                    </a:lnTo>
                    <a:lnTo>
                      <a:pt x="44" y="566"/>
                    </a:lnTo>
                    <a:lnTo>
                      <a:pt x="44" y="564"/>
                    </a:lnTo>
                    <a:lnTo>
                      <a:pt x="44" y="563"/>
                    </a:lnTo>
                    <a:lnTo>
                      <a:pt x="44" y="561"/>
                    </a:lnTo>
                    <a:lnTo>
                      <a:pt x="44" y="559"/>
                    </a:lnTo>
                    <a:lnTo>
                      <a:pt x="46" y="557"/>
                    </a:lnTo>
                    <a:lnTo>
                      <a:pt x="44" y="557"/>
                    </a:lnTo>
                    <a:lnTo>
                      <a:pt x="42" y="557"/>
                    </a:lnTo>
                    <a:lnTo>
                      <a:pt x="42" y="555"/>
                    </a:lnTo>
                    <a:lnTo>
                      <a:pt x="42" y="553"/>
                    </a:lnTo>
                    <a:lnTo>
                      <a:pt x="42" y="551"/>
                    </a:lnTo>
                    <a:lnTo>
                      <a:pt x="44" y="551"/>
                    </a:lnTo>
                    <a:lnTo>
                      <a:pt x="46" y="551"/>
                    </a:lnTo>
                    <a:lnTo>
                      <a:pt x="48" y="551"/>
                    </a:lnTo>
                    <a:lnTo>
                      <a:pt x="50" y="551"/>
                    </a:lnTo>
                    <a:lnTo>
                      <a:pt x="52" y="551"/>
                    </a:lnTo>
                    <a:lnTo>
                      <a:pt x="54" y="551"/>
                    </a:lnTo>
                    <a:lnTo>
                      <a:pt x="54" y="549"/>
                    </a:lnTo>
                    <a:lnTo>
                      <a:pt x="54" y="547"/>
                    </a:lnTo>
                    <a:lnTo>
                      <a:pt x="56" y="547"/>
                    </a:lnTo>
                    <a:lnTo>
                      <a:pt x="56" y="545"/>
                    </a:lnTo>
                    <a:lnTo>
                      <a:pt x="56" y="543"/>
                    </a:lnTo>
                    <a:lnTo>
                      <a:pt x="58" y="543"/>
                    </a:lnTo>
                    <a:lnTo>
                      <a:pt x="58" y="545"/>
                    </a:lnTo>
                    <a:lnTo>
                      <a:pt x="58" y="543"/>
                    </a:lnTo>
                    <a:lnTo>
                      <a:pt x="58" y="545"/>
                    </a:lnTo>
                    <a:lnTo>
                      <a:pt x="60" y="545"/>
                    </a:lnTo>
                    <a:lnTo>
                      <a:pt x="62" y="545"/>
                    </a:lnTo>
                    <a:lnTo>
                      <a:pt x="62" y="547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31" name="Freeform 4855">
                <a:extLst>
                  <a:ext uri="{FF2B5EF4-FFF2-40B4-BE49-F238E27FC236}">
                    <a16:creationId xmlns:a16="http://schemas.microsoft.com/office/drawing/2014/main" id="{30D74286-5CA0-F40A-4D6A-7B4B31B38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7224" y="622891"/>
                <a:ext cx="299884" cy="479235"/>
              </a:xfrm>
              <a:custGeom>
                <a:avLst/>
                <a:gdLst>
                  <a:gd name="T0" fmla="*/ 4 w 311"/>
                  <a:gd name="T1" fmla="*/ 202 h 497"/>
                  <a:gd name="T2" fmla="*/ 23 w 311"/>
                  <a:gd name="T3" fmla="*/ 186 h 497"/>
                  <a:gd name="T4" fmla="*/ 37 w 311"/>
                  <a:gd name="T5" fmla="*/ 150 h 497"/>
                  <a:gd name="T6" fmla="*/ 23 w 311"/>
                  <a:gd name="T7" fmla="*/ 119 h 497"/>
                  <a:gd name="T8" fmla="*/ 23 w 311"/>
                  <a:gd name="T9" fmla="*/ 88 h 497"/>
                  <a:gd name="T10" fmla="*/ 31 w 311"/>
                  <a:gd name="T11" fmla="*/ 58 h 497"/>
                  <a:gd name="T12" fmla="*/ 37 w 311"/>
                  <a:gd name="T13" fmla="*/ 25 h 497"/>
                  <a:gd name="T14" fmla="*/ 60 w 311"/>
                  <a:gd name="T15" fmla="*/ 29 h 497"/>
                  <a:gd name="T16" fmla="*/ 62 w 311"/>
                  <a:gd name="T17" fmla="*/ 58 h 497"/>
                  <a:gd name="T18" fmla="*/ 81 w 311"/>
                  <a:gd name="T19" fmla="*/ 71 h 497"/>
                  <a:gd name="T20" fmla="*/ 98 w 311"/>
                  <a:gd name="T21" fmla="*/ 71 h 497"/>
                  <a:gd name="T22" fmla="*/ 94 w 311"/>
                  <a:gd name="T23" fmla="*/ 90 h 497"/>
                  <a:gd name="T24" fmla="*/ 96 w 311"/>
                  <a:gd name="T25" fmla="*/ 104 h 497"/>
                  <a:gd name="T26" fmla="*/ 91 w 311"/>
                  <a:gd name="T27" fmla="*/ 123 h 497"/>
                  <a:gd name="T28" fmla="*/ 93 w 311"/>
                  <a:gd name="T29" fmla="*/ 134 h 497"/>
                  <a:gd name="T30" fmla="*/ 102 w 311"/>
                  <a:gd name="T31" fmla="*/ 132 h 497"/>
                  <a:gd name="T32" fmla="*/ 117 w 311"/>
                  <a:gd name="T33" fmla="*/ 129 h 497"/>
                  <a:gd name="T34" fmla="*/ 142 w 311"/>
                  <a:gd name="T35" fmla="*/ 134 h 497"/>
                  <a:gd name="T36" fmla="*/ 152 w 311"/>
                  <a:gd name="T37" fmla="*/ 152 h 497"/>
                  <a:gd name="T38" fmla="*/ 179 w 311"/>
                  <a:gd name="T39" fmla="*/ 163 h 497"/>
                  <a:gd name="T40" fmla="*/ 179 w 311"/>
                  <a:gd name="T41" fmla="*/ 182 h 497"/>
                  <a:gd name="T42" fmla="*/ 202 w 311"/>
                  <a:gd name="T43" fmla="*/ 182 h 497"/>
                  <a:gd name="T44" fmla="*/ 213 w 311"/>
                  <a:gd name="T45" fmla="*/ 194 h 497"/>
                  <a:gd name="T46" fmla="*/ 206 w 311"/>
                  <a:gd name="T47" fmla="*/ 219 h 497"/>
                  <a:gd name="T48" fmla="*/ 212 w 311"/>
                  <a:gd name="T49" fmla="*/ 250 h 497"/>
                  <a:gd name="T50" fmla="*/ 227 w 311"/>
                  <a:gd name="T51" fmla="*/ 269 h 497"/>
                  <a:gd name="T52" fmla="*/ 244 w 311"/>
                  <a:gd name="T53" fmla="*/ 294 h 497"/>
                  <a:gd name="T54" fmla="*/ 273 w 311"/>
                  <a:gd name="T55" fmla="*/ 303 h 497"/>
                  <a:gd name="T56" fmla="*/ 292 w 311"/>
                  <a:gd name="T57" fmla="*/ 324 h 497"/>
                  <a:gd name="T58" fmla="*/ 300 w 311"/>
                  <a:gd name="T59" fmla="*/ 347 h 497"/>
                  <a:gd name="T60" fmla="*/ 300 w 311"/>
                  <a:gd name="T61" fmla="*/ 365 h 497"/>
                  <a:gd name="T62" fmla="*/ 294 w 311"/>
                  <a:gd name="T63" fmla="*/ 392 h 497"/>
                  <a:gd name="T64" fmla="*/ 302 w 311"/>
                  <a:gd name="T65" fmla="*/ 420 h 497"/>
                  <a:gd name="T66" fmla="*/ 309 w 311"/>
                  <a:gd name="T67" fmla="*/ 442 h 497"/>
                  <a:gd name="T68" fmla="*/ 298 w 311"/>
                  <a:gd name="T69" fmla="*/ 470 h 497"/>
                  <a:gd name="T70" fmla="*/ 286 w 311"/>
                  <a:gd name="T71" fmla="*/ 486 h 497"/>
                  <a:gd name="T72" fmla="*/ 261 w 311"/>
                  <a:gd name="T73" fmla="*/ 495 h 497"/>
                  <a:gd name="T74" fmla="*/ 240 w 311"/>
                  <a:gd name="T75" fmla="*/ 490 h 497"/>
                  <a:gd name="T76" fmla="*/ 227 w 311"/>
                  <a:gd name="T77" fmla="*/ 467 h 497"/>
                  <a:gd name="T78" fmla="*/ 210 w 311"/>
                  <a:gd name="T79" fmla="*/ 447 h 497"/>
                  <a:gd name="T80" fmla="*/ 192 w 311"/>
                  <a:gd name="T81" fmla="*/ 445 h 497"/>
                  <a:gd name="T82" fmla="*/ 179 w 311"/>
                  <a:gd name="T83" fmla="*/ 449 h 497"/>
                  <a:gd name="T84" fmla="*/ 162 w 311"/>
                  <a:gd name="T85" fmla="*/ 459 h 497"/>
                  <a:gd name="T86" fmla="*/ 141 w 311"/>
                  <a:gd name="T87" fmla="*/ 467 h 497"/>
                  <a:gd name="T88" fmla="*/ 135 w 311"/>
                  <a:gd name="T89" fmla="*/ 449 h 497"/>
                  <a:gd name="T90" fmla="*/ 112 w 311"/>
                  <a:gd name="T91" fmla="*/ 440 h 497"/>
                  <a:gd name="T92" fmla="*/ 102 w 311"/>
                  <a:gd name="T93" fmla="*/ 419 h 497"/>
                  <a:gd name="T94" fmla="*/ 96 w 311"/>
                  <a:gd name="T95" fmla="*/ 392 h 497"/>
                  <a:gd name="T96" fmla="*/ 98 w 311"/>
                  <a:gd name="T97" fmla="*/ 370 h 497"/>
                  <a:gd name="T98" fmla="*/ 83 w 311"/>
                  <a:gd name="T99" fmla="*/ 351 h 497"/>
                  <a:gd name="T100" fmla="*/ 98 w 311"/>
                  <a:gd name="T101" fmla="*/ 346 h 497"/>
                  <a:gd name="T102" fmla="*/ 117 w 311"/>
                  <a:gd name="T103" fmla="*/ 334 h 497"/>
                  <a:gd name="T104" fmla="*/ 133 w 311"/>
                  <a:gd name="T105" fmla="*/ 319 h 497"/>
                  <a:gd name="T106" fmla="*/ 131 w 311"/>
                  <a:gd name="T107" fmla="*/ 299 h 497"/>
                  <a:gd name="T108" fmla="*/ 121 w 311"/>
                  <a:gd name="T109" fmla="*/ 286 h 497"/>
                  <a:gd name="T110" fmla="*/ 102 w 311"/>
                  <a:gd name="T111" fmla="*/ 274 h 497"/>
                  <a:gd name="T112" fmla="*/ 75 w 311"/>
                  <a:gd name="T113" fmla="*/ 269 h 497"/>
                  <a:gd name="T114" fmla="*/ 64 w 311"/>
                  <a:gd name="T115" fmla="*/ 246 h 497"/>
                  <a:gd name="T116" fmla="*/ 60 w 311"/>
                  <a:gd name="T117" fmla="*/ 238 h 497"/>
                  <a:gd name="T118" fmla="*/ 37 w 311"/>
                  <a:gd name="T119" fmla="*/ 232 h 497"/>
                  <a:gd name="T120" fmla="*/ 21 w 311"/>
                  <a:gd name="T121" fmla="*/ 213 h 49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311" h="497">
                    <a:moveTo>
                      <a:pt x="10" y="217"/>
                    </a:moveTo>
                    <a:lnTo>
                      <a:pt x="10" y="215"/>
                    </a:lnTo>
                    <a:lnTo>
                      <a:pt x="10" y="217"/>
                    </a:lnTo>
                    <a:lnTo>
                      <a:pt x="10" y="215"/>
                    </a:lnTo>
                    <a:lnTo>
                      <a:pt x="8" y="215"/>
                    </a:lnTo>
                    <a:lnTo>
                      <a:pt x="8" y="213"/>
                    </a:lnTo>
                    <a:lnTo>
                      <a:pt x="6" y="213"/>
                    </a:lnTo>
                    <a:lnTo>
                      <a:pt x="6" y="211"/>
                    </a:lnTo>
                    <a:lnTo>
                      <a:pt x="6" y="209"/>
                    </a:lnTo>
                    <a:lnTo>
                      <a:pt x="6" y="211"/>
                    </a:lnTo>
                    <a:lnTo>
                      <a:pt x="4" y="211"/>
                    </a:lnTo>
                    <a:lnTo>
                      <a:pt x="2" y="211"/>
                    </a:lnTo>
                    <a:lnTo>
                      <a:pt x="0" y="211"/>
                    </a:lnTo>
                    <a:lnTo>
                      <a:pt x="0" y="209"/>
                    </a:lnTo>
                    <a:lnTo>
                      <a:pt x="0" y="207"/>
                    </a:lnTo>
                    <a:lnTo>
                      <a:pt x="0" y="205"/>
                    </a:lnTo>
                    <a:lnTo>
                      <a:pt x="2" y="205"/>
                    </a:lnTo>
                    <a:lnTo>
                      <a:pt x="2" y="203"/>
                    </a:lnTo>
                    <a:lnTo>
                      <a:pt x="4" y="203"/>
                    </a:lnTo>
                    <a:lnTo>
                      <a:pt x="4" y="202"/>
                    </a:lnTo>
                    <a:lnTo>
                      <a:pt x="6" y="202"/>
                    </a:lnTo>
                    <a:lnTo>
                      <a:pt x="4" y="202"/>
                    </a:lnTo>
                    <a:lnTo>
                      <a:pt x="4" y="200"/>
                    </a:lnTo>
                    <a:lnTo>
                      <a:pt x="2" y="200"/>
                    </a:lnTo>
                    <a:lnTo>
                      <a:pt x="2" y="198"/>
                    </a:lnTo>
                    <a:lnTo>
                      <a:pt x="2" y="196"/>
                    </a:lnTo>
                    <a:lnTo>
                      <a:pt x="4" y="196"/>
                    </a:lnTo>
                    <a:lnTo>
                      <a:pt x="6" y="196"/>
                    </a:lnTo>
                    <a:lnTo>
                      <a:pt x="6" y="198"/>
                    </a:lnTo>
                    <a:lnTo>
                      <a:pt x="8" y="198"/>
                    </a:lnTo>
                    <a:lnTo>
                      <a:pt x="10" y="198"/>
                    </a:lnTo>
                    <a:lnTo>
                      <a:pt x="10" y="196"/>
                    </a:lnTo>
                    <a:lnTo>
                      <a:pt x="12" y="196"/>
                    </a:lnTo>
                    <a:lnTo>
                      <a:pt x="14" y="196"/>
                    </a:lnTo>
                    <a:lnTo>
                      <a:pt x="14" y="194"/>
                    </a:lnTo>
                    <a:lnTo>
                      <a:pt x="16" y="194"/>
                    </a:lnTo>
                    <a:lnTo>
                      <a:pt x="18" y="194"/>
                    </a:lnTo>
                    <a:lnTo>
                      <a:pt x="18" y="192"/>
                    </a:lnTo>
                    <a:lnTo>
                      <a:pt x="20" y="192"/>
                    </a:lnTo>
                    <a:lnTo>
                      <a:pt x="20" y="190"/>
                    </a:lnTo>
                    <a:lnTo>
                      <a:pt x="21" y="190"/>
                    </a:lnTo>
                    <a:lnTo>
                      <a:pt x="21" y="188"/>
                    </a:lnTo>
                    <a:lnTo>
                      <a:pt x="23" y="188"/>
                    </a:lnTo>
                    <a:lnTo>
                      <a:pt x="23" y="186"/>
                    </a:lnTo>
                    <a:lnTo>
                      <a:pt x="23" y="184"/>
                    </a:lnTo>
                    <a:lnTo>
                      <a:pt x="25" y="184"/>
                    </a:lnTo>
                    <a:lnTo>
                      <a:pt x="25" y="182"/>
                    </a:lnTo>
                    <a:lnTo>
                      <a:pt x="25" y="180"/>
                    </a:lnTo>
                    <a:lnTo>
                      <a:pt x="27" y="180"/>
                    </a:lnTo>
                    <a:lnTo>
                      <a:pt x="27" y="178"/>
                    </a:lnTo>
                    <a:lnTo>
                      <a:pt x="29" y="177"/>
                    </a:lnTo>
                    <a:lnTo>
                      <a:pt x="29" y="175"/>
                    </a:lnTo>
                    <a:lnTo>
                      <a:pt x="29" y="173"/>
                    </a:lnTo>
                    <a:lnTo>
                      <a:pt x="31" y="173"/>
                    </a:lnTo>
                    <a:lnTo>
                      <a:pt x="31" y="171"/>
                    </a:lnTo>
                    <a:lnTo>
                      <a:pt x="31" y="169"/>
                    </a:lnTo>
                    <a:lnTo>
                      <a:pt x="31" y="167"/>
                    </a:lnTo>
                    <a:lnTo>
                      <a:pt x="33" y="165"/>
                    </a:lnTo>
                    <a:lnTo>
                      <a:pt x="35" y="161"/>
                    </a:lnTo>
                    <a:lnTo>
                      <a:pt x="35" y="159"/>
                    </a:lnTo>
                    <a:lnTo>
                      <a:pt x="35" y="157"/>
                    </a:lnTo>
                    <a:lnTo>
                      <a:pt x="35" y="155"/>
                    </a:lnTo>
                    <a:lnTo>
                      <a:pt x="35" y="154"/>
                    </a:lnTo>
                    <a:lnTo>
                      <a:pt x="37" y="154"/>
                    </a:lnTo>
                    <a:lnTo>
                      <a:pt x="37" y="152"/>
                    </a:lnTo>
                    <a:lnTo>
                      <a:pt x="37" y="150"/>
                    </a:lnTo>
                    <a:lnTo>
                      <a:pt x="37" y="148"/>
                    </a:lnTo>
                    <a:lnTo>
                      <a:pt x="37" y="146"/>
                    </a:lnTo>
                    <a:lnTo>
                      <a:pt x="37" y="144"/>
                    </a:lnTo>
                    <a:lnTo>
                      <a:pt x="37" y="142"/>
                    </a:lnTo>
                    <a:lnTo>
                      <a:pt x="35" y="142"/>
                    </a:lnTo>
                    <a:lnTo>
                      <a:pt x="35" y="140"/>
                    </a:lnTo>
                    <a:lnTo>
                      <a:pt x="35" y="138"/>
                    </a:lnTo>
                    <a:lnTo>
                      <a:pt x="35" y="136"/>
                    </a:lnTo>
                    <a:lnTo>
                      <a:pt x="35" y="134"/>
                    </a:lnTo>
                    <a:lnTo>
                      <a:pt x="33" y="134"/>
                    </a:lnTo>
                    <a:lnTo>
                      <a:pt x="33" y="132"/>
                    </a:lnTo>
                    <a:lnTo>
                      <a:pt x="31" y="132"/>
                    </a:lnTo>
                    <a:lnTo>
                      <a:pt x="31" y="130"/>
                    </a:lnTo>
                    <a:lnTo>
                      <a:pt x="29" y="130"/>
                    </a:lnTo>
                    <a:lnTo>
                      <a:pt x="29" y="129"/>
                    </a:lnTo>
                    <a:lnTo>
                      <a:pt x="29" y="127"/>
                    </a:lnTo>
                    <a:lnTo>
                      <a:pt x="29" y="125"/>
                    </a:lnTo>
                    <a:lnTo>
                      <a:pt x="27" y="125"/>
                    </a:lnTo>
                    <a:lnTo>
                      <a:pt x="27" y="123"/>
                    </a:lnTo>
                    <a:lnTo>
                      <a:pt x="27" y="121"/>
                    </a:lnTo>
                    <a:lnTo>
                      <a:pt x="25" y="121"/>
                    </a:lnTo>
                    <a:lnTo>
                      <a:pt x="23" y="119"/>
                    </a:lnTo>
                    <a:lnTo>
                      <a:pt x="23" y="121"/>
                    </a:lnTo>
                    <a:lnTo>
                      <a:pt x="21" y="121"/>
                    </a:lnTo>
                    <a:lnTo>
                      <a:pt x="20" y="121"/>
                    </a:lnTo>
                    <a:lnTo>
                      <a:pt x="20" y="119"/>
                    </a:lnTo>
                    <a:lnTo>
                      <a:pt x="18" y="119"/>
                    </a:lnTo>
                    <a:lnTo>
                      <a:pt x="18" y="117"/>
                    </a:lnTo>
                    <a:lnTo>
                      <a:pt x="16" y="117"/>
                    </a:lnTo>
                    <a:lnTo>
                      <a:pt x="14" y="117"/>
                    </a:lnTo>
                    <a:lnTo>
                      <a:pt x="16" y="106"/>
                    </a:lnTo>
                    <a:lnTo>
                      <a:pt x="16" y="104"/>
                    </a:lnTo>
                    <a:lnTo>
                      <a:pt x="18" y="104"/>
                    </a:lnTo>
                    <a:lnTo>
                      <a:pt x="18" y="102"/>
                    </a:lnTo>
                    <a:lnTo>
                      <a:pt x="18" y="100"/>
                    </a:lnTo>
                    <a:lnTo>
                      <a:pt x="18" y="98"/>
                    </a:lnTo>
                    <a:lnTo>
                      <a:pt x="20" y="98"/>
                    </a:lnTo>
                    <a:lnTo>
                      <a:pt x="20" y="96"/>
                    </a:lnTo>
                    <a:lnTo>
                      <a:pt x="21" y="96"/>
                    </a:lnTo>
                    <a:lnTo>
                      <a:pt x="21" y="94"/>
                    </a:lnTo>
                    <a:lnTo>
                      <a:pt x="21" y="92"/>
                    </a:lnTo>
                    <a:lnTo>
                      <a:pt x="23" y="92"/>
                    </a:lnTo>
                    <a:lnTo>
                      <a:pt x="23" y="90"/>
                    </a:lnTo>
                    <a:lnTo>
                      <a:pt x="23" y="88"/>
                    </a:lnTo>
                    <a:lnTo>
                      <a:pt x="23" y="86"/>
                    </a:lnTo>
                    <a:lnTo>
                      <a:pt x="23" y="84"/>
                    </a:lnTo>
                    <a:lnTo>
                      <a:pt x="23" y="82"/>
                    </a:lnTo>
                    <a:lnTo>
                      <a:pt x="23" y="81"/>
                    </a:lnTo>
                    <a:lnTo>
                      <a:pt x="25" y="81"/>
                    </a:lnTo>
                    <a:lnTo>
                      <a:pt x="25" y="79"/>
                    </a:lnTo>
                    <a:lnTo>
                      <a:pt x="25" y="77"/>
                    </a:lnTo>
                    <a:lnTo>
                      <a:pt x="23" y="77"/>
                    </a:lnTo>
                    <a:lnTo>
                      <a:pt x="23" y="75"/>
                    </a:lnTo>
                    <a:lnTo>
                      <a:pt x="23" y="73"/>
                    </a:lnTo>
                    <a:lnTo>
                      <a:pt x="23" y="71"/>
                    </a:lnTo>
                    <a:lnTo>
                      <a:pt x="25" y="71"/>
                    </a:lnTo>
                    <a:lnTo>
                      <a:pt x="25" y="69"/>
                    </a:lnTo>
                    <a:lnTo>
                      <a:pt x="27" y="69"/>
                    </a:lnTo>
                    <a:lnTo>
                      <a:pt x="27" y="67"/>
                    </a:lnTo>
                    <a:lnTo>
                      <a:pt x="27" y="65"/>
                    </a:lnTo>
                    <a:lnTo>
                      <a:pt x="29" y="65"/>
                    </a:lnTo>
                    <a:lnTo>
                      <a:pt x="29" y="63"/>
                    </a:lnTo>
                    <a:lnTo>
                      <a:pt x="29" y="61"/>
                    </a:lnTo>
                    <a:lnTo>
                      <a:pt x="31" y="61"/>
                    </a:lnTo>
                    <a:lnTo>
                      <a:pt x="31" y="59"/>
                    </a:lnTo>
                    <a:lnTo>
                      <a:pt x="31" y="58"/>
                    </a:lnTo>
                    <a:lnTo>
                      <a:pt x="31" y="56"/>
                    </a:lnTo>
                    <a:lnTo>
                      <a:pt x="29" y="56"/>
                    </a:lnTo>
                    <a:lnTo>
                      <a:pt x="31" y="56"/>
                    </a:lnTo>
                    <a:lnTo>
                      <a:pt x="31" y="54"/>
                    </a:lnTo>
                    <a:lnTo>
                      <a:pt x="33" y="54"/>
                    </a:lnTo>
                    <a:lnTo>
                      <a:pt x="33" y="52"/>
                    </a:lnTo>
                    <a:lnTo>
                      <a:pt x="35" y="52"/>
                    </a:lnTo>
                    <a:lnTo>
                      <a:pt x="35" y="50"/>
                    </a:lnTo>
                    <a:lnTo>
                      <a:pt x="35" y="48"/>
                    </a:lnTo>
                    <a:lnTo>
                      <a:pt x="35" y="46"/>
                    </a:lnTo>
                    <a:lnTo>
                      <a:pt x="35" y="44"/>
                    </a:lnTo>
                    <a:lnTo>
                      <a:pt x="35" y="42"/>
                    </a:lnTo>
                    <a:lnTo>
                      <a:pt x="35" y="40"/>
                    </a:lnTo>
                    <a:lnTo>
                      <a:pt x="35" y="38"/>
                    </a:lnTo>
                    <a:lnTo>
                      <a:pt x="35" y="36"/>
                    </a:lnTo>
                    <a:lnTo>
                      <a:pt x="35" y="34"/>
                    </a:lnTo>
                    <a:lnTo>
                      <a:pt x="37" y="34"/>
                    </a:lnTo>
                    <a:lnTo>
                      <a:pt x="37" y="33"/>
                    </a:lnTo>
                    <a:lnTo>
                      <a:pt x="37" y="31"/>
                    </a:lnTo>
                    <a:lnTo>
                      <a:pt x="37" y="29"/>
                    </a:lnTo>
                    <a:lnTo>
                      <a:pt x="37" y="27"/>
                    </a:lnTo>
                    <a:lnTo>
                      <a:pt x="37" y="25"/>
                    </a:lnTo>
                    <a:lnTo>
                      <a:pt x="37" y="23"/>
                    </a:lnTo>
                    <a:lnTo>
                      <a:pt x="37" y="21"/>
                    </a:lnTo>
                    <a:lnTo>
                      <a:pt x="37" y="19"/>
                    </a:lnTo>
                    <a:lnTo>
                      <a:pt x="37" y="17"/>
                    </a:lnTo>
                    <a:lnTo>
                      <a:pt x="37" y="15"/>
                    </a:lnTo>
                    <a:lnTo>
                      <a:pt x="45" y="9"/>
                    </a:lnTo>
                    <a:lnTo>
                      <a:pt x="56" y="0"/>
                    </a:lnTo>
                    <a:lnTo>
                      <a:pt x="50" y="9"/>
                    </a:lnTo>
                    <a:lnTo>
                      <a:pt x="45" y="27"/>
                    </a:lnTo>
                    <a:lnTo>
                      <a:pt x="45" y="29"/>
                    </a:lnTo>
                    <a:lnTo>
                      <a:pt x="46" y="29"/>
                    </a:lnTo>
                    <a:lnTo>
                      <a:pt x="46" y="31"/>
                    </a:lnTo>
                    <a:lnTo>
                      <a:pt x="48" y="31"/>
                    </a:lnTo>
                    <a:lnTo>
                      <a:pt x="50" y="31"/>
                    </a:lnTo>
                    <a:lnTo>
                      <a:pt x="50" y="33"/>
                    </a:lnTo>
                    <a:lnTo>
                      <a:pt x="52" y="33"/>
                    </a:lnTo>
                    <a:lnTo>
                      <a:pt x="54" y="33"/>
                    </a:lnTo>
                    <a:lnTo>
                      <a:pt x="54" y="31"/>
                    </a:lnTo>
                    <a:lnTo>
                      <a:pt x="54" y="29"/>
                    </a:lnTo>
                    <a:lnTo>
                      <a:pt x="56" y="29"/>
                    </a:lnTo>
                    <a:lnTo>
                      <a:pt x="58" y="29"/>
                    </a:lnTo>
                    <a:lnTo>
                      <a:pt x="60" y="29"/>
                    </a:lnTo>
                    <a:lnTo>
                      <a:pt x="62" y="29"/>
                    </a:lnTo>
                    <a:lnTo>
                      <a:pt x="62" y="31"/>
                    </a:lnTo>
                    <a:lnTo>
                      <a:pt x="62" y="33"/>
                    </a:lnTo>
                    <a:lnTo>
                      <a:pt x="62" y="34"/>
                    </a:lnTo>
                    <a:lnTo>
                      <a:pt x="60" y="34"/>
                    </a:lnTo>
                    <a:lnTo>
                      <a:pt x="60" y="36"/>
                    </a:lnTo>
                    <a:lnTo>
                      <a:pt x="62" y="36"/>
                    </a:lnTo>
                    <a:lnTo>
                      <a:pt x="62" y="38"/>
                    </a:lnTo>
                    <a:lnTo>
                      <a:pt x="62" y="40"/>
                    </a:lnTo>
                    <a:lnTo>
                      <a:pt x="62" y="42"/>
                    </a:lnTo>
                    <a:lnTo>
                      <a:pt x="62" y="44"/>
                    </a:lnTo>
                    <a:lnTo>
                      <a:pt x="64" y="44"/>
                    </a:lnTo>
                    <a:lnTo>
                      <a:pt x="64" y="46"/>
                    </a:lnTo>
                    <a:lnTo>
                      <a:pt x="64" y="48"/>
                    </a:lnTo>
                    <a:lnTo>
                      <a:pt x="66" y="48"/>
                    </a:lnTo>
                    <a:lnTo>
                      <a:pt x="66" y="50"/>
                    </a:lnTo>
                    <a:lnTo>
                      <a:pt x="66" y="52"/>
                    </a:lnTo>
                    <a:lnTo>
                      <a:pt x="64" y="52"/>
                    </a:lnTo>
                    <a:lnTo>
                      <a:pt x="64" y="54"/>
                    </a:lnTo>
                    <a:lnTo>
                      <a:pt x="62" y="54"/>
                    </a:lnTo>
                    <a:lnTo>
                      <a:pt x="62" y="56"/>
                    </a:lnTo>
                    <a:lnTo>
                      <a:pt x="62" y="58"/>
                    </a:lnTo>
                    <a:lnTo>
                      <a:pt x="60" y="58"/>
                    </a:lnTo>
                    <a:lnTo>
                      <a:pt x="60" y="59"/>
                    </a:lnTo>
                    <a:lnTo>
                      <a:pt x="62" y="59"/>
                    </a:lnTo>
                    <a:lnTo>
                      <a:pt x="62" y="61"/>
                    </a:lnTo>
                    <a:lnTo>
                      <a:pt x="60" y="61"/>
                    </a:lnTo>
                    <a:lnTo>
                      <a:pt x="60" y="63"/>
                    </a:lnTo>
                    <a:lnTo>
                      <a:pt x="62" y="63"/>
                    </a:lnTo>
                    <a:lnTo>
                      <a:pt x="64" y="63"/>
                    </a:lnTo>
                    <a:lnTo>
                      <a:pt x="64" y="61"/>
                    </a:lnTo>
                    <a:lnTo>
                      <a:pt x="66" y="61"/>
                    </a:lnTo>
                    <a:lnTo>
                      <a:pt x="66" y="63"/>
                    </a:lnTo>
                    <a:lnTo>
                      <a:pt x="66" y="65"/>
                    </a:lnTo>
                    <a:lnTo>
                      <a:pt x="68" y="65"/>
                    </a:lnTo>
                    <a:lnTo>
                      <a:pt x="68" y="67"/>
                    </a:lnTo>
                    <a:lnTo>
                      <a:pt x="69" y="67"/>
                    </a:lnTo>
                    <a:lnTo>
                      <a:pt x="71" y="67"/>
                    </a:lnTo>
                    <a:lnTo>
                      <a:pt x="73" y="69"/>
                    </a:lnTo>
                    <a:lnTo>
                      <a:pt x="75" y="69"/>
                    </a:lnTo>
                    <a:lnTo>
                      <a:pt x="77" y="69"/>
                    </a:lnTo>
                    <a:lnTo>
                      <a:pt x="79" y="69"/>
                    </a:lnTo>
                    <a:lnTo>
                      <a:pt x="81" y="69"/>
                    </a:lnTo>
                    <a:lnTo>
                      <a:pt x="81" y="71"/>
                    </a:lnTo>
                    <a:lnTo>
                      <a:pt x="83" y="71"/>
                    </a:lnTo>
                    <a:lnTo>
                      <a:pt x="85" y="71"/>
                    </a:lnTo>
                    <a:lnTo>
                      <a:pt x="87" y="71"/>
                    </a:lnTo>
                    <a:lnTo>
                      <a:pt x="87" y="73"/>
                    </a:lnTo>
                    <a:lnTo>
                      <a:pt x="89" y="73"/>
                    </a:lnTo>
                    <a:lnTo>
                      <a:pt x="91" y="73"/>
                    </a:lnTo>
                    <a:lnTo>
                      <a:pt x="93" y="73"/>
                    </a:lnTo>
                    <a:lnTo>
                      <a:pt x="93" y="71"/>
                    </a:lnTo>
                    <a:lnTo>
                      <a:pt x="94" y="71"/>
                    </a:lnTo>
                    <a:lnTo>
                      <a:pt x="93" y="71"/>
                    </a:lnTo>
                    <a:lnTo>
                      <a:pt x="93" y="69"/>
                    </a:lnTo>
                    <a:lnTo>
                      <a:pt x="93" y="71"/>
                    </a:lnTo>
                    <a:lnTo>
                      <a:pt x="93" y="69"/>
                    </a:lnTo>
                    <a:lnTo>
                      <a:pt x="93" y="67"/>
                    </a:lnTo>
                    <a:lnTo>
                      <a:pt x="94" y="67"/>
                    </a:lnTo>
                    <a:lnTo>
                      <a:pt x="94" y="69"/>
                    </a:lnTo>
                    <a:lnTo>
                      <a:pt x="94" y="71"/>
                    </a:lnTo>
                    <a:lnTo>
                      <a:pt x="96" y="71"/>
                    </a:lnTo>
                    <a:lnTo>
                      <a:pt x="98" y="73"/>
                    </a:lnTo>
                    <a:lnTo>
                      <a:pt x="98" y="71"/>
                    </a:lnTo>
                    <a:lnTo>
                      <a:pt x="98" y="73"/>
                    </a:lnTo>
                    <a:lnTo>
                      <a:pt x="98" y="71"/>
                    </a:lnTo>
                    <a:lnTo>
                      <a:pt x="100" y="71"/>
                    </a:lnTo>
                    <a:lnTo>
                      <a:pt x="100" y="73"/>
                    </a:lnTo>
                    <a:lnTo>
                      <a:pt x="102" y="73"/>
                    </a:lnTo>
                    <a:lnTo>
                      <a:pt x="102" y="75"/>
                    </a:lnTo>
                    <a:lnTo>
                      <a:pt x="100" y="75"/>
                    </a:lnTo>
                    <a:lnTo>
                      <a:pt x="100" y="77"/>
                    </a:lnTo>
                    <a:lnTo>
                      <a:pt x="100" y="79"/>
                    </a:lnTo>
                    <a:lnTo>
                      <a:pt x="98" y="79"/>
                    </a:lnTo>
                    <a:lnTo>
                      <a:pt x="98" y="81"/>
                    </a:lnTo>
                    <a:lnTo>
                      <a:pt x="100" y="81"/>
                    </a:lnTo>
                    <a:lnTo>
                      <a:pt x="100" y="82"/>
                    </a:lnTo>
                    <a:lnTo>
                      <a:pt x="100" y="81"/>
                    </a:lnTo>
                    <a:lnTo>
                      <a:pt x="100" y="82"/>
                    </a:lnTo>
                    <a:lnTo>
                      <a:pt x="98" y="82"/>
                    </a:lnTo>
                    <a:lnTo>
                      <a:pt x="98" y="84"/>
                    </a:lnTo>
                    <a:lnTo>
                      <a:pt x="98" y="86"/>
                    </a:lnTo>
                    <a:lnTo>
                      <a:pt x="96" y="86"/>
                    </a:lnTo>
                    <a:lnTo>
                      <a:pt x="96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4" y="88"/>
                    </a:lnTo>
                    <a:lnTo>
                      <a:pt x="94" y="90"/>
                    </a:lnTo>
                    <a:lnTo>
                      <a:pt x="94" y="92"/>
                    </a:lnTo>
                    <a:lnTo>
                      <a:pt x="96" y="92"/>
                    </a:lnTo>
                    <a:lnTo>
                      <a:pt x="96" y="90"/>
                    </a:lnTo>
                    <a:lnTo>
                      <a:pt x="96" y="92"/>
                    </a:lnTo>
                    <a:lnTo>
                      <a:pt x="98" y="92"/>
                    </a:lnTo>
                    <a:lnTo>
                      <a:pt x="100" y="92"/>
                    </a:lnTo>
                    <a:lnTo>
                      <a:pt x="100" y="94"/>
                    </a:lnTo>
                    <a:lnTo>
                      <a:pt x="98" y="94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96" y="98"/>
                    </a:lnTo>
                    <a:lnTo>
                      <a:pt x="96" y="100"/>
                    </a:lnTo>
                    <a:lnTo>
                      <a:pt x="98" y="100"/>
                    </a:lnTo>
                    <a:lnTo>
                      <a:pt x="96" y="100"/>
                    </a:lnTo>
                    <a:lnTo>
                      <a:pt x="98" y="100"/>
                    </a:lnTo>
                    <a:lnTo>
                      <a:pt x="96" y="100"/>
                    </a:lnTo>
                    <a:lnTo>
                      <a:pt x="98" y="100"/>
                    </a:lnTo>
                    <a:lnTo>
                      <a:pt x="96" y="100"/>
                    </a:lnTo>
                    <a:lnTo>
                      <a:pt x="98" y="100"/>
                    </a:lnTo>
                    <a:lnTo>
                      <a:pt x="96" y="100"/>
                    </a:lnTo>
                    <a:lnTo>
                      <a:pt x="96" y="102"/>
                    </a:lnTo>
                    <a:lnTo>
                      <a:pt x="96" y="104"/>
                    </a:lnTo>
                    <a:lnTo>
                      <a:pt x="96" y="102"/>
                    </a:lnTo>
                    <a:lnTo>
                      <a:pt x="96" y="104"/>
                    </a:lnTo>
                    <a:lnTo>
                      <a:pt x="96" y="106"/>
                    </a:lnTo>
                    <a:lnTo>
                      <a:pt x="94" y="106"/>
                    </a:lnTo>
                    <a:lnTo>
                      <a:pt x="96" y="106"/>
                    </a:lnTo>
                    <a:lnTo>
                      <a:pt x="96" y="107"/>
                    </a:lnTo>
                    <a:lnTo>
                      <a:pt x="94" y="107"/>
                    </a:lnTo>
                    <a:lnTo>
                      <a:pt x="94" y="109"/>
                    </a:lnTo>
                    <a:lnTo>
                      <a:pt x="94" y="107"/>
                    </a:lnTo>
                    <a:lnTo>
                      <a:pt x="94" y="109"/>
                    </a:lnTo>
                    <a:lnTo>
                      <a:pt x="93" y="109"/>
                    </a:lnTo>
                    <a:lnTo>
                      <a:pt x="93" y="111"/>
                    </a:lnTo>
                    <a:lnTo>
                      <a:pt x="91" y="111"/>
                    </a:lnTo>
                    <a:lnTo>
                      <a:pt x="93" y="113"/>
                    </a:lnTo>
                    <a:lnTo>
                      <a:pt x="91" y="113"/>
                    </a:lnTo>
                    <a:lnTo>
                      <a:pt x="93" y="113"/>
                    </a:lnTo>
                    <a:lnTo>
                      <a:pt x="93" y="115"/>
                    </a:lnTo>
                    <a:lnTo>
                      <a:pt x="93" y="117"/>
                    </a:lnTo>
                    <a:lnTo>
                      <a:pt x="93" y="119"/>
                    </a:lnTo>
                    <a:lnTo>
                      <a:pt x="93" y="121"/>
                    </a:lnTo>
                    <a:lnTo>
                      <a:pt x="93" y="123"/>
                    </a:lnTo>
                    <a:lnTo>
                      <a:pt x="91" y="123"/>
                    </a:lnTo>
                    <a:lnTo>
                      <a:pt x="89" y="123"/>
                    </a:lnTo>
                    <a:lnTo>
                      <a:pt x="89" y="125"/>
                    </a:lnTo>
                    <a:lnTo>
                      <a:pt x="89" y="127"/>
                    </a:lnTo>
                    <a:lnTo>
                      <a:pt x="89" y="129"/>
                    </a:lnTo>
                    <a:lnTo>
                      <a:pt x="89" y="130"/>
                    </a:lnTo>
                    <a:lnTo>
                      <a:pt x="89" y="132"/>
                    </a:lnTo>
                    <a:lnTo>
                      <a:pt x="91" y="132"/>
                    </a:lnTo>
                    <a:lnTo>
                      <a:pt x="91" y="130"/>
                    </a:lnTo>
                    <a:lnTo>
                      <a:pt x="91" y="132"/>
                    </a:lnTo>
                    <a:lnTo>
                      <a:pt x="91" y="134"/>
                    </a:lnTo>
                    <a:lnTo>
                      <a:pt x="89" y="136"/>
                    </a:lnTo>
                    <a:lnTo>
                      <a:pt x="89" y="138"/>
                    </a:lnTo>
                    <a:lnTo>
                      <a:pt x="91" y="138"/>
                    </a:lnTo>
                    <a:lnTo>
                      <a:pt x="91" y="136"/>
                    </a:lnTo>
                    <a:lnTo>
                      <a:pt x="91" y="138"/>
                    </a:lnTo>
                    <a:lnTo>
                      <a:pt x="91" y="136"/>
                    </a:lnTo>
                    <a:lnTo>
                      <a:pt x="93" y="136"/>
                    </a:lnTo>
                    <a:lnTo>
                      <a:pt x="93" y="134"/>
                    </a:lnTo>
                    <a:lnTo>
                      <a:pt x="91" y="134"/>
                    </a:lnTo>
                    <a:lnTo>
                      <a:pt x="93" y="134"/>
                    </a:lnTo>
                    <a:lnTo>
                      <a:pt x="91" y="134"/>
                    </a:lnTo>
                    <a:lnTo>
                      <a:pt x="93" y="134"/>
                    </a:lnTo>
                    <a:lnTo>
                      <a:pt x="91" y="134"/>
                    </a:lnTo>
                    <a:lnTo>
                      <a:pt x="91" y="132"/>
                    </a:lnTo>
                    <a:lnTo>
                      <a:pt x="93" y="132"/>
                    </a:lnTo>
                    <a:lnTo>
                      <a:pt x="93" y="134"/>
                    </a:lnTo>
                    <a:lnTo>
                      <a:pt x="93" y="132"/>
                    </a:lnTo>
                    <a:lnTo>
                      <a:pt x="94" y="132"/>
                    </a:lnTo>
                    <a:lnTo>
                      <a:pt x="94" y="134"/>
                    </a:lnTo>
                    <a:lnTo>
                      <a:pt x="96" y="134"/>
                    </a:lnTo>
                    <a:lnTo>
                      <a:pt x="96" y="136"/>
                    </a:lnTo>
                    <a:lnTo>
                      <a:pt x="98" y="136"/>
                    </a:lnTo>
                    <a:lnTo>
                      <a:pt x="98" y="138"/>
                    </a:lnTo>
                    <a:lnTo>
                      <a:pt x="100" y="138"/>
                    </a:lnTo>
                    <a:lnTo>
                      <a:pt x="98" y="138"/>
                    </a:lnTo>
                    <a:lnTo>
                      <a:pt x="98" y="140"/>
                    </a:lnTo>
                    <a:lnTo>
                      <a:pt x="98" y="142"/>
                    </a:lnTo>
                    <a:lnTo>
                      <a:pt x="100" y="142"/>
                    </a:lnTo>
                    <a:lnTo>
                      <a:pt x="100" y="140"/>
                    </a:lnTo>
                    <a:lnTo>
                      <a:pt x="102" y="140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2" y="134"/>
                    </a:lnTo>
                    <a:lnTo>
                      <a:pt x="102" y="132"/>
                    </a:lnTo>
                    <a:lnTo>
                      <a:pt x="104" y="132"/>
                    </a:lnTo>
                    <a:lnTo>
                      <a:pt x="102" y="132"/>
                    </a:lnTo>
                    <a:lnTo>
                      <a:pt x="102" y="130"/>
                    </a:lnTo>
                    <a:lnTo>
                      <a:pt x="104" y="130"/>
                    </a:lnTo>
                    <a:lnTo>
                      <a:pt x="104" y="132"/>
                    </a:lnTo>
                    <a:lnTo>
                      <a:pt x="104" y="130"/>
                    </a:lnTo>
                    <a:lnTo>
                      <a:pt x="106" y="130"/>
                    </a:lnTo>
                    <a:lnTo>
                      <a:pt x="108" y="130"/>
                    </a:lnTo>
                    <a:lnTo>
                      <a:pt x="108" y="129"/>
                    </a:lnTo>
                    <a:lnTo>
                      <a:pt x="108" y="127"/>
                    </a:lnTo>
                    <a:lnTo>
                      <a:pt x="110" y="127"/>
                    </a:lnTo>
                    <a:lnTo>
                      <a:pt x="110" y="125"/>
                    </a:lnTo>
                    <a:lnTo>
                      <a:pt x="112" y="125"/>
                    </a:lnTo>
                    <a:lnTo>
                      <a:pt x="114" y="125"/>
                    </a:lnTo>
                    <a:lnTo>
                      <a:pt x="114" y="123"/>
                    </a:lnTo>
                    <a:lnTo>
                      <a:pt x="116" y="123"/>
                    </a:lnTo>
                    <a:lnTo>
                      <a:pt x="117" y="123"/>
                    </a:lnTo>
                    <a:lnTo>
                      <a:pt x="117" y="125"/>
                    </a:lnTo>
                    <a:lnTo>
                      <a:pt x="116" y="125"/>
                    </a:lnTo>
                    <a:lnTo>
                      <a:pt x="116" y="127"/>
                    </a:lnTo>
                    <a:lnTo>
                      <a:pt x="117" y="127"/>
                    </a:lnTo>
                    <a:lnTo>
                      <a:pt x="117" y="129"/>
                    </a:lnTo>
                    <a:lnTo>
                      <a:pt x="119" y="129"/>
                    </a:lnTo>
                    <a:lnTo>
                      <a:pt x="119" y="130"/>
                    </a:lnTo>
                    <a:lnTo>
                      <a:pt x="121" y="130"/>
                    </a:lnTo>
                    <a:lnTo>
                      <a:pt x="121" y="129"/>
                    </a:lnTo>
                    <a:lnTo>
                      <a:pt x="121" y="130"/>
                    </a:lnTo>
                    <a:lnTo>
                      <a:pt x="123" y="130"/>
                    </a:lnTo>
                    <a:lnTo>
                      <a:pt x="125" y="130"/>
                    </a:lnTo>
                    <a:lnTo>
                      <a:pt x="125" y="132"/>
                    </a:lnTo>
                    <a:lnTo>
                      <a:pt x="127" y="132"/>
                    </a:lnTo>
                    <a:lnTo>
                      <a:pt x="129" y="132"/>
                    </a:lnTo>
                    <a:lnTo>
                      <a:pt x="131" y="132"/>
                    </a:lnTo>
                    <a:lnTo>
                      <a:pt x="133" y="132"/>
                    </a:lnTo>
                    <a:lnTo>
                      <a:pt x="135" y="132"/>
                    </a:lnTo>
                    <a:lnTo>
                      <a:pt x="135" y="134"/>
                    </a:lnTo>
                    <a:lnTo>
                      <a:pt x="137" y="134"/>
                    </a:lnTo>
                    <a:lnTo>
                      <a:pt x="139" y="134"/>
                    </a:lnTo>
                    <a:lnTo>
                      <a:pt x="141" y="134"/>
                    </a:lnTo>
                    <a:lnTo>
                      <a:pt x="142" y="134"/>
                    </a:lnTo>
                    <a:lnTo>
                      <a:pt x="144" y="134"/>
                    </a:lnTo>
                    <a:lnTo>
                      <a:pt x="144" y="132"/>
                    </a:lnTo>
                    <a:lnTo>
                      <a:pt x="144" y="134"/>
                    </a:lnTo>
                    <a:lnTo>
                      <a:pt x="142" y="134"/>
                    </a:lnTo>
                    <a:lnTo>
                      <a:pt x="142" y="136"/>
                    </a:lnTo>
                    <a:lnTo>
                      <a:pt x="141" y="136"/>
                    </a:lnTo>
                    <a:lnTo>
                      <a:pt x="141" y="138"/>
                    </a:lnTo>
                    <a:lnTo>
                      <a:pt x="139" y="138"/>
                    </a:lnTo>
                    <a:lnTo>
                      <a:pt x="139" y="140"/>
                    </a:lnTo>
                    <a:lnTo>
                      <a:pt x="139" y="142"/>
                    </a:lnTo>
                    <a:lnTo>
                      <a:pt x="139" y="144"/>
                    </a:lnTo>
                    <a:lnTo>
                      <a:pt x="139" y="146"/>
                    </a:lnTo>
                    <a:lnTo>
                      <a:pt x="141" y="146"/>
                    </a:lnTo>
                    <a:lnTo>
                      <a:pt x="141" y="144"/>
                    </a:lnTo>
                    <a:lnTo>
                      <a:pt x="142" y="144"/>
                    </a:lnTo>
                    <a:lnTo>
                      <a:pt x="142" y="142"/>
                    </a:lnTo>
                    <a:lnTo>
                      <a:pt x="144" y="142"/>
                    </a:lnTo>
                    <a:lnTo>
                      <a:pt x="144" y="144"/>
                    </a:lnTo>
                    <a:lnTo>
                      <a:pt x="146" y="144"/>
                    </a:lnTo>
                    <a:lnTo>
                      <a:pt x="146" y="146"/>
                    </a:lnTo>
                    <a:lnTo>
                      <a:pt x="148" y="146"/>
                    </a:lnTo>
                    <a:lnTo>
                      <a:pt x="150" y="146"/>
                    </a:lnTo>
                    <a:lnTo>
                      <a:pt x="152" y="146"/>
                    </a:lnTo>
                    <a:lnTo>
                      <a:pt x="152" y="148"/>
                    </a:lnTo>
                    <a:lnTo>
                      <a:pt x="152" y="150"/>
                    </a:lnTo>
                    <a:lnTo>
                      <a:pt x="152" y="152"/>
                    </a:lnTo>
                    <a:lnTo>
                      <a:pt x="154" y="152"/>
                    </a:lnTo>
                    <a:lnTo>
                      <a:pt x="156" y="152"/>
                    </a:lnTo>
                    <a:lnTo>
                      <a:pt x="156" y="154"/>
                    </a:lnTo>
                    <a:lnTo>
                      <a:pt x="158" y="154"/>
                    </a:lnTo>
                    <a:lnTo>
                      <a:pt x="158" y="155"/>
                    </a:lnTo>
                    <a:lnTo>
                      <a:pt x="160" y="155"/>
                    </a:lnTo>
                    <a:lnTo>
                      <a:pt x="160" y="154"/>
                    </a:lnTo>
                    <a:lnTo>
                      <a:pt x="160" y="155"/>
                    </a:lnTo>
                    <a:lnTo>
                      <a:pt x="162" y="155"/>
                    </a:lnTo>
                    <a:lnTo>
                      <a:pt x="162" y="157"/>
                    </a:lnTo>
                    <a:lnTo>
                      <a:pt x="164" y="157"/>
                    </a:lnTo>
                    <a:lnTo>
                      <a:pt x="164" y="159"/>
                    </a:lnTo>
                    <a:lnTo>
                      <a:pt x="165" y="159"/>
                    </a:lnTo>
                    <a:lnTo>
                      <a:pt x="165" y="161"/>
                    </a:lnTo>
                    <a:lnTo>
                      <a:pt x="165" y="163"/>
                    </a:lnTo>
                    <a:lnTo>
                      <a:pt x="167" y="163"/>
                    </a:lnTo>
                    <a:lnTo>
                      <a:pt x="169" y="163"/>
                    </a:lnTo>
                    <a:lnTo>
                      <a:pt x="171" y="163"/>
                    </a:lnTo>
                    <a:lnTo>
                      <a:pt x="173" y="163"/>
                    </a:lnTo>
                    <a:lnTo>
                      <a:pt x="175" y="161"/>
                    </a:lnTo>
                    <a:lnTo>
                      <a:pt x="177" y="161"/>
                    </a:lnTo>
                    <a:lnTo>
                      <a:pt x="179" y="163"/>
                    </a:lnTo>
                    <a:lnTo>
                      <a:pt x="181" y="163"/>
                    </a:lnTo>
                    <a:lnTo>
                      <a:pt x="181" y="165"/>
                    </a:lnTo>
                    <a:lnTo>
                      <a:pt x="183" y="165"/>
                    </a:lnTo>
                    <a:lnTo>
                      <a:pt x="185" y="165"/>
                    </a:lnTo>
                    <a:lnTo>
                      <a:pt x="183" y="165"/>
                    </a:lnTo>
                    <a:lnTo>
                      <a:pt x="183" y="167"/>
                    </a:lnTo>
                    <a:lnTo>
                      <a:pt x="181" y="167"/>
                    </a:lnTo>
                    <a:lnTo>
                      <a:pt x="183" y="167"/>
                    </a:lnTo>
                    <a:lnTo>
                      <a:pt x="181" y="167"/>
                    </a:lnTo>
                    <a:lnTo>
                      <a:pt x="181" y="169"/>
                    </a:lnTo>
                    <a:lnTo>
                      <a:pt x="181" y="171"/>
                    </a:lnTo>
                    <a:lnTo>
                      <a:pt x="179" y="171"/>
                    </a:lnTo>
                    <a:lnTo>
                      <a:pt x="181" y="171"/>
                    </a:lnTo>
                    <a:lnTo>
                      <a:pt x="181" y="173"/>
                    </a:lnTo>
                    <a:lnTo>
                      <a:pt x="181" y="175"/>
                    </a:lnTo>
                    <a:lnTo>
                      <a:pt x="179" y="175"/>
                    </a:lnTo>
                    <a:lnTo>
                      <a:pt x="179" y="177"/>
                    </a:lnTo>
                    <a:lnTo>
                      <a:pt x="179" y="178"/>
                    </a:lnTo>
                    <a:lnTo>
                      <a:pt x="177" y="178"/>
                    </a:lnTo>
                    <a:lnTo>
                      <a:pt x="179" y="178"/>
                    </a:lnTo>
                    <a:lnTo>
                      <a:pt x="179" y="180"/>
                    </a:lnTo>
                    <a:lnTo>
                      <a:pt x="179" y="182"/>
                    </a:lnTo>
                    <a:lnTo>
                      <a:pt x="181" y="182"/>
                    </a:lnTo>
                    <a:lnTo>
                      <a:pt x="183" y="182"/>
                    </a:lnTo>
                    <a:lnTo>
                      <a:pt x="185" y="184"/>
                    </a:lnTo>
                    <a:lnTo>
                      <a:pt x="187" y="186"/>
                    </a:lnTo>
                    <a:lnTo>
                      <a:pt x="189" y="186"/>
                    </a:lnTo>
                    <a:lnTo>
                      <a:pt x="190" y="186"/>
                    </a:lnTo>
                    <a:lnTo>
                      <a:pt x="190" y="188"/>
                    </a:lnTo>
                    <a:lnTo>
                      <a:pt x="192" y="188"/>
                    </a:lnTo>
                    <a:lnTo>
                      <a:pt x="192" y="186"/>
                    </a:lnTo>
                    <a:lnTo>
                      <a:pt x="192" y="188"/>
                    </a:lnTo>
                    <a:lnTo>
                      <a:pt x="194" y="188"/>
                    </a:lnTo>
                    <a:lnTo>
                      <a:pt x="194" y="186"/>
                    </a:lnTo>
                    <a:lnTo>
                      <a:pt x="196" y="186"/>
                    </a:lnTo>
                    <a:lnTo>
                      <a:pt x="196" y="184"/>
                    </a:lnTo>
                    <a:lnTo>
                      <a:pt x="198" y="184"/>
                    </a:lnTo>
                    <a:lnTo>
                      <a:pt x="198" y="182"/>
                    </a:lnTo>
                    <a:lnTo>
                      <a:pt x="200" y="182"/>
                    </a:lnTo>
                    <a:lnTo>
                      <a:pt x="200" y="180"/>
                    </a:lnTo>
                    <a:lnTo>
                      <a:pt x="202" y="180"/>
                    </a:lnTo>
                    <a:lnTo>
                      <a:pt x="204" y="180"/>
                    </a:lnTo>
                    <a:lnTo>
                      <a:pt x="204" y="182"/>
                    </a:lnTo>
                    <a:lnTo>
                      <a:pt x="202" y="182"/>
                    </a:lnTo>
                    <a:lnTo>
                      <a:pt x="202" y="184"/>
                    </a:lnTo>
                    <a:lnTo>
                      <a:pt x="200" y="184"/>
                    </a:lnTo>
                    <a:lnTo>
                      <a:pt x="200" y="186"/>
                    </a:lnTo>
                    <a:lnTo>
                      <a:pt x="200" y="184"/>
                    </a:lnTo>
                    <a:lnTo>
                      <a:pt x="202" y="184"/>
                    </a:lnTo>
                    <a:lnTo>
                      <a:pt x="204" y="184"/>
                    </a:lnTo>
                    <a:lnTo>
                      <a:pt x="204" y="186"/>
                    </a:lnTo>
                    <a:lnTo>
                      <a:pt x="206" y="186"/>
                    </a:lnTo>
                    <a:lnTo>
                      <a:pt x="208" y="186"/>
                    </a:lnTo>
                    <a:lnTo>
                      <a:pt x="208" y="188"/>
                    </a:lnTo>
                    <a:lnTo>
                      <a:pt x="210" y="188"/>
                    </a:lnTo>
                    <a:lnTo>
                      <a:pt x="212" y="188"/>
                    </a:lnTo>
                    <a:lnTo>
                      <a:pt x="212" y="190"/>
                    </a:lnTo>
                    <a:lnTo>
                      <a:pt x="213" y="190"/>
                    </a:lnTo>
                    <a:lnTo>
                      <a:pt x="215" y="190"/>
                    </a:lnTo>
                    <a:lnTo>
                      <a:pt x="215" y="192"/>
                    </a:lnTo>
                    <a:lnTo>
                      <a:pt x="215" y="190"/>
                    </a:lnTo>
                    <a:lnTo>
                      <a:pt x="217" y="190"/>
                    </a:lnTo>
                    <a:lnTo>
                      <a:pt x="217" y="192"/>
                    </a:lnTo>
                    <a:lnTo>
                      <a:pt x="217" y="194"/>
                    </a:lnTo>
                    <a:lnTo>
                      <a:pt x="215" y="194"/>
                    </a:lnTo>
                    <a:lnTo>
                      <a:pt x="213" y="194"/>
                    </a:lnTo>
                    <a:lnTo>
                      <a:pt x="212" y="194"/>
                    </a:lnTo>
                    <a:lnTo>
                      <a:pt x="212" y="196"/>
                    </a:lnTo>
                    <a:lnTo>
                      <a:pt x="210" y="196"/>
                    </a:lnTo>
                    <a:lnTo>
                      <a:pt x="210" y="198"/>
                    </a:lnTo>
                    <a:lnTo>
                      <a:pt x="208" y="198"/>
                    </a:lnTo>
                    <a:lnTo>
                      <a:pt x="208" y="200"/>
                    </a:lnTo>
                    <a:lnTo>
                      <a:pt x="208" y="202"/>
                    </a:lnTo>
                    <a:lnTo>
                      <a:pt x="208" y="203"/>
                    </a:lnTo>
                    <a:lnTo>
                      <a:pt x="206" y="203"/>
                    </a:lnTo>
                    <a:lnTo>
                      <a:pt x="206" y="205"/>
                    </a:lnTo>
                    <a:lnTo>
                      <a:pt x="206" y="207"/>
                    </a:lnTo>
                    <a:lnTo>
                      <a:pt x="206" y="209"/>
                    </a:lnTo>
                    <a:lnTo>
                      <a:pt x="204" y="209"/>
                    </a:lnTo>
                    <a:lnTo>
                      <a:pt x="204" y="211"/>
                    </a:lnTo>
                    <a:lnTo>
                      <a:pt x="202" y="211"/>
                    </a:lnTo>
                    <a:lnTo>
                      <a:pt x="202" y="213"/>
                    </a:lnTo>
                    <a:lnTo>
                      <a:pt x="200" y="213"/>
                    </a:lnTo>
                    <a:lnTo>
                      <a:pt x="200" y="215"/>
                    </a:lnTo>
                    <a:lnTo>
                      <a:pt x="202" y="215"/>
                    </a:lnTo>
                    <a:lnTo>
                      <a:pt x="202" y="217"/>
                    </a:lnTo>
                    <a:lnTo>
                      <a:pt x="204" y="217"/>
                    </a:lnTo>
                    <a:lnTo>
                      <a:pt x="206" y="219"/>
                    </a:lnTo>
                    <a:lnTo>
                      <a:pt x="206" y="221"/>
                    </a:lnTo>
                    <a:lnTo>
                      <a:pt x="204" y="221"/>
                    </a:lnTo>
                    <a:lnTo>
                      <a:pt x="204" y="223"/>
                    </a:lnTo>
                    <a:lnTo>
                      <a:pt x="204" y="225"/>
                    </a:lnTo>
                    <a:lnTo>
                      <a:pt x="204" y="226"/>
                    </a:lnTo>
                    <a:lnTo>
                      <a:pt x="206" y="226"/>
                    </a:lnTo>
                    <a:lnTo>
                      <a:pt x="206" y="228"/>
                    </a:lnTo>
                    <a:lnTo>
                      <a:pt x="206" y="230"/>
                    </a:lnTo>
                    <a:lnTo>
                      <a:pt x="206" y="232"/>
                    </a:lnTo>
                    <a:lnTo>
                      <a:pt x="206" y="234"/>
                    </a:lnTo>
                    <a:lnTo>
                      <a:pt x="206" y="236"/>
                    </a:lnTo>
                    <a:lnTo>
                      <a:pt x="206" y="238"/>
                    </a:lnTo>
                    <a:lnTo>
                      <a:pt x="208" y="238"/>
                    </a:lnTo>
                    <a:lnTo>
                      <a:pt x="210" y="238"/>
                    </a:lnTo>
                    <a:lnTo>
                      <a:pt x="212" y="240"/>
                    </a:lnTo>
                    <a:lnTo>
                      <a:pt x="212" y="242"/>
                    </a:lnTo>
                    <a:lnTo>
                      <a:pt x="212" y="244"/>
                    </a:lnTo>
                    <a:lnTo>
                      <a:pt x="213" y="244"/>
                    </a:lnTo>
                    <a:lnTo>
                      <a:pt x="213" y="246"/>
                    </a:lnTo>
                    <a:lnTo>
                      <a:pt x="212" y="246"/>
                    </a:lnTo>
                    <a:lnTo>
                      <a:pt x="212" y="248"/>
                    </a:lnTo>
                    <a:lnTo>
                      <a:pt x="212" y="250"/>
                    </a:lnTo>
                    <a:lnTo>
                      <a:pt x="213" y="250"/>
                    </a:lnTo>
                    <a:lnTo>
                      <a:pt x="213" y="251"/>
                    </a:lnTo>
                    <a:lnTo>
                      <a:pt x="212" y="251"/>
                    </a:lnTo>
                    <a:lnTo>
                      <a:pt x="212" y="253"/>
                    </a:lnTo>
                    <a:lnTo>
                      <a:pt x="213" y="253"/>
                    </a:lnTo>
                    <a:lnTo>
                      <a:pt x="213" y="255"/>
                    </a:lnTo>
                    <a:lnTo>
                      <a:pt x="213" y="257"/>
                    </a:lnTo>
                    <a:lnTo>
                      <a:pt x="212" y="257"/>
                    </a:lnTo>
                    <a:lnTo>
                      <a:pt x="212" y="259"/>
                    </a:lnTo>
                    <a:lnTo>
                      <a:pt x="213" y="259"/>
                    </a:lnTo>
                    <a:lnTo>
                      <a:pt x="213" y="261"/>
                    </a:lnTo>
                    <a:lnTo>
                      <a:pt x="213" y="263"/>
                    </a:lnTo>
                    <a:lnTo>
                      <a:pt x="215" y="263"/>
                    </a:lnTo>
                    <a:lnTo>
                      <a:pt x="217" y="263"/>
                    </a:lnTo>
                    <a:lnTo>
                      <a:pt x="219" y="263"/>
                    </a:lnTo>
                    <a:lnTo>
                      <a:pt x="221" y="263"/>
                    </a:lnTo>
                    <a:lnTo>
                      <a:pt x="221" y="265"/>
                    </a:lnTo>
                    <a:lnTo>
                      <a:pt x="223" y="265"/>
                    </a:lnTo>
                    <a:lnTo>
                      <a:pt x="223" y="267"/>
                    </a:lnTo>
                    <a:lnTo>
                      <a:pt x="225" y="267"/>
                    </a:lnTo>
                    <a:lnTo>
                      <a:pt x="227" y="267"/>
                    </a:lnTo>
                    <a:lnTo>
                      <a:pt x="227" y="269"/>
                    </a:lnTo>
                    <a:lnTo>
                      <a:pt x="227" y="271"/>
                    </a:lnTo>
                    <a:lnTo>
                      <a:pt x="227" y="273"/>
                    </a:lnTo>
                    <a:lnTo>
                      <a:pt x="229" y="273"/>
                    </a:lnTo>
                    <a:lnTo>
                      <a:pt x="229" y="274"/>
                    </a:lnTo>
                    <a:lnTo>
                      <a:pt x="229" y="276"/>
                    </a:lnTo>
                    <a:lnTo>
                      <a:pt x="229" y="278"/>
                    </a:lnTo>
                    <a:lnTo>
                      <a:pt x="231" y="278"/>
                    </a:lnTo>
                    <a:lnTo>
                      <a:pt x="231" y="280"/>
                    </a:lnTo>
                    <a:lnTo>
                      <a:pt x="231" y="282"/>
                    </a:lnTo>
                    <a:lnTo>
                      <a:pt x="233" y="282"/>
                    </a:lnTo>
                    <a:lnTo>
                      <a:pt x="233" y="284"/>
                    </a:lnTo>
                    <a:lnTo>
                      <a:pt x="233" y="286"/>
                    </a:lnTo>
                    <a:lnTo>
                      <a:pt x="233" y="288"/>
                    </a:lnTo>
                    <a:lnTo>
                      <a:pt x="233" y="290"/>
                    </a:lnTo>
                    <a:lnTo>
                      <a:pt x="235" y="290"/>
                    </a:lnTo>
                    <a:lnTo>
                      <a:pt x="237" y="290"/>
                    </a:lnTo>
                    <a:lnTo>
                      <a:pt x="237" y="292"/>
                    </a:lnTo>
                    <a:lnTo>
                      <a:pt x="238" y="292"/>
                    </a:lnTo>
                    <a:lnTo>
                      <a:pt x="240" y="292"/>
                    </a:lnTo>
                    <a:lnTo>
                      <a:pt x="242" y="292"/>
                    </a:lnTo>
                    <a:lnTo>
                      <a:pt x="242" y="294"/>
                    </a:lnTo>
                    <a:lnTo>
                      <a:pt x="244" y="294"/>
                    </a:lnTo>
                    <a:lnTo>
                      <a:pt x="244" y="296"/>
                    </a:lnTo>
                    <a:lnTo>
                      <a:pt x="246" y="296"/>
                    </a:lnTo>
                    <a:lnTo>
                      <a:pt x="248" y="296"/>
                    </a:lnTo>
                    <a:lnTo>
                      <a:pt x="250" y="296"/>
                    </a:lnTo>
                    <a:lnTo>
                      <a:pt x="250" y="294"/>
                    </a:lnTo>
                    <a:lnTo>
                      <a:pt x="252" y="294"/>
                    </a:lnTo>
                    <a:lnTo>
                      <a:pt x="254" y="294"/>
                    </a:lnTo>
                    <a:lnTo>
                      <a:pt x="254" y="296"/>
                    </a:lnTo>
                    <a:lnTo>
                      <a:pt x="254" y="298"/>
                    </a:lnTo>
                    <a:lnTo>
                      <a:pt x="256" y="298"/>
                    </a:lnTo>
                    <a:lnTo>
                      <a:pt x="256" y="299"/>
                    </a:lnTo>
                    <a:lnTo>
                      <a:pt x="258" y="299"/>
                    </a:lnTo>
                    <a:lnTo>
                      <a:pt x="258" y="301"/>
                    </a:lnTo>
                    <a:lnTo>
                      <a:pt x="260" y="301"/>
                    </a:lnTo>
                    <a:lnTo>
                      <a:pt x="261" y="301"/>
                    </a:lnTo>
                    <a:lnTo>
                      <a:pt x="261" y="303"/>
                    </a:lnTo>
                    <a:lnTo>
                      <a:pt x="263" y="303"/>
                    </a:lnTo>
                    <a:lnTo>
                      <a:pt x="265" y="303"/>
                    </a:lnTo>
                    <a:lnTo>
                      <a:pt x="267" y="303"/>
                    </a:lnTo>
                    <a:lnTo>
                      <a:pt x="269" y="303"/>
                    </a:lnTo>
                    <a:lnTo>
                      <a:pt x="271" y="303"/>
                    </a:lnTo>
                    <a:lnTo>
                      <a:pt x="273" y="303"/>
                    </a:lnTo>
                    <a:lnTo>
                      <a:pt x="275" y="303"/>
                    </a:lnTo>
                    <a:lnTo>
                      <a:pt x="275" y="305"/>
                    </a:lnTo>
                    <a:lnTo>
                      <a:pt x="275" y="307"/>
                    </a:lnTo>
                    <a:lnTo>
                      <a:pt x="277" y="307"/>
                    </a:lnTo>
                    <a:lnTo>
                      <a:pt x="279" y="309"/>
                    </a:lnTo>
                    <a:lnTo>
                      <a:pt x="281" y="309"/>
                    </a:lnTo>
                    <a:lnTo>
                      <a:pt x="281" y="311"/>
                    </a:lnTo>
                    <a:lnTo>
                      <a:pt x="283" y="311"/>
                    </a:lnTo>
                    <a:lnTo>
                      <a:pt x="283" y="313"/>
                    </a:lnTo>
                    <a:lnTo>
                      <a:pt x="285" y="313"/>
                    </a:lnTo>
                    <a:lnTo>
                      <a:pt x="285" y="315"/>
                    </a:lnTo>
                    <a:lnTo>
                      <a:pt x="285" y="317"/>
                    </a:lnTo>
                    <a:lnTo>
                      <a:pt x="285" y="319"/>
                    </a:lnTo>
                    <a:lnTo>
                      <a:pt x="286" y="319"/>
                    </a:lnTo>
                    <a:lnTo>
                      <a:pt x="286" y="321"/>
                    </a:lnTo>
                    <a:lnTo>
                      <a:pt x="286" y="322"/>
                    </a:lnTo>
                    <a:lnTo>
                      <a:pt x="288" y="322"/>
                    </a:lnTo>
                    <a:lnTo>
                      <a:pt x="286" y="322"/>
                    </a:lnTo>
                    <a:lnTo>
                      <a:pt x="286" y="324"/>
                    </a:lnTo>
                    <a:lnTo>
                      <a:pt x="288" y="324"/>
                    </a:lnTo>
                    <a:lnTo>
                      <a:pt x="290" y="324"/>
                    </a:lnTo>
                    <a:lnTo>
                      <a:pt x="292" y="324"/>
                    </a:lnTo>
                    <a:lnTo>
                      <a:pt x="292" y="326"/>
                    </a:lnTo>
                    <a:lnTo>
                      <a:pt x="290" y="326"/>
                    </a:lnTo>
                    <a:lnTo>
                      <a:pt x="292" y="328"/>
                    </a:lnTo>
                    <a:lnTo>
                      <a:pt x="292" y="330"/>
                    </a:lnTo>
                    <a:lnTo>
                      <a:pt x="294" y="330"/>
                    </a:lnTo>
                    <a:lnTo>
                      <a:pt x="294" y="332"/>
                    </a:lnTo>
                    <a:lnTo>
                      <a:pt x="294" y="334"/>
                    </a:lnTo>
                    <a:lnTo>
                      <a:pt x="294" y="336"/>
                    </a:lnTo>
                    <a:lnTo>
                      <a:pt x="296" y="336"/>
                    </a:lnTo>
                    <a:lnTo>
                      <a:pt x="294" y="336"/>
                    </a:lnTo>
                    <a:lnTo>
                      <a:pt x="294" y="338"/>
                    </a:lnTo>
                    <a:lnTo>
                      <a:pt x="296" y="338"/>
                    </a:lnTo>
                    <a:lnTo>
                      <a:pt x="298" y="340"/>
                    </a:lnTo>
                    <a:lnTo>
                      <a:pt x="298" y="338"/>
                    </a:lnTo>
                    <a:lnTo>
                      <a:pt x="300" y="338"/>
                    </a:lnTo>
                    <a:lnTo>
                      <a:pt x="300" y="340"/>
                    </a:lnTo>
                    <a:lnTo>
                      <a:pt x="300" y="342"/>
                    </a:lnTo>
                    <a:lnTo>
                      <a:pt x="298" y="342"/>
                    </a:lnTo>
                    <a:lnTo>
                      <a:pt x="298" y="344"/>
                    </a:lnTo>
                    <a:lnTo>
                      <a:pt x="298" y="346"/>
                    </a:lnTo>
                    <a:lnTo>
                      <a:pt x="298" y="347"/>
                    </a:lnTo>
                    <a:lnTo>
                      <a:pt x="300" y="347"/>
                    </a:lnTo>
                    <a:lnTo>
                      <a:pt x="300" y="349"/>
                    </a:lnTo>
                    <a:lnTo>
                      <a:pt x="302" y="349"/>
                    </a:lnTo>
                    <a:lnTo>
                      <a:pt x="304" y="349"/>
                    </a:lnTo>
                    <a:lnTo>
                      <a:pt x="304" y="351"/>
                    </a:lnTo>
                    <a:lnTo>
                      <a:pt x="306" y="351"/>
                    </a:lnTo>
                    <a:lnTo>
                      <a:pt x="306" y="353"/>
                    </a:lnTo>
                    <a:lnTo>
                      <a:pt x="308" y="353"/>
                    </a:lnTo>
                    <a:lnTo>
                      <a:pt x="308" y="355"/>
                    </a:lnTo>
                    <a:lnTo>
                      <a:pt x="309" y="357"/>
                    </a:lnTo>
                    <a:lnTo>
                      <a:pt x="309" y="359"/>
                    </a:lnTo>
                    <a:lnTo>
                      <a:pt x="308" y="359"/>
                    </a:lnTo>
                    <a:lnTo>
                      <a:pt x="306" y="359"/>
                    </a:lnTo>
                    <a:lnTo>
                      <a:pt x="304" y="359"/>
                    </a:lnTo>
                    <a:lnTo>
                      <a:pt x="304" y="361"/>
                    </a:lnTo>
                    <a:lnTo>
                      <a:pt x="302" y="361"/>
                    </a:lnTo>
                    <a:lnTo>
                      <a:pt x="302" y="363"/>
                    </a:lnTo>
                    <a:lnTo>
                      <a:pt x="300" y="363"/>
                    </a:lnTo>
                    <a:lnTo>
                      <a:pt x="300" y="365"/>
                    </a:lnTo>
                    <a:lnTo>
                      <a:pt x="302" y="365"/>
                    </a:lnTo>
                    <a:lnTo>
                      <a:pt x="302" y="367"/>
                    </a:lnTo>
                    <a:lnTo>
                      <a:pt x="300" y="367"/>
                    </a:lnTo>
                    <a:lnTo>
                      <a:pt x="300" y="365"/>
                    </a:lnTo>
                    <a:lnTo>
                      <a:pt x="300" y="367"/>
                    </a:lnTo>
                    <a:lnTo>
                      <a:pt x="298" y="367"/>
                    </a:lnTo>
                    <a:lnTo>
                      <a:pt x="296" y="369"/>
                    </a:lnTo>
                    <a:lnTo>
                      <a:pt x="294" y="369"/>
                    </a:lnTo>
                    <a:lnTo>
                      <a:pt x="292" y="369"/>
                    </a:lnTo>
                    <a:lnTo>
                      <a:pt x="290" y="370"/>
                    </a:lnTo>
                    <a:lnTo>
                      <a:pt x="292" y="370"/>
                    </a:lnTo>
                    <a:lnTo>
                      <a:pt x="292" y="372"/>
                    </a:lnTo>
                    <a:lnTo>
                      <a:pt x="294" y="372"/>
                    </a:lnTo>
                    <a:lnTo>
                      <a:pt x="294" y="374"/>
                    </a:lnTo>
                    <a:lnTo>
                      <a:pt x="294" y="376"/>
                    </a:lnTo>
                    <a:lnTo>
                      <a:pt x="292" y="376"/>
                    </a:lnTo>
                    <a:lnTo>
                      <a:pt x="292" y="378"/>
                    </a:lnTo>
                    <a:lnTo>
                      <a:pt x="292" y="380"/>
                    </a:lnTo>
                    <a:lnTo>
                      <a:pt x="292" y="382"/>
                    </a:lnTo>
                    <a:lnTo>
                      <a:pt x="294" y="382"/>
                    </a:lnTo>
                    <a:lnTo>
                      <a:pt x="294" y="384"/>
                    </a:lnTo>
                    <a:lnTo>
                      <a:pt x="294" y="386"/>
                    </a:lnTo>
                    <a:lnTo>
                      <a:pt x="296" y="388"/>
                    </a:lnTo>
                    <a:lnTo>
                      <a:pt x="296" y="390"/>
                    </a:lnTo>
                    <a:lnTo>
                      <a:pt x="294" y="390"/>
                    </a:lnTo>
                    <a:lnTo>
                      <a:pt x="294" y="392"/>
                    </a:lnTo>
                    <a:lnTo>
                      <a:pt x="296" y="392"/>
                    </a:lnTo>
                    <a:lnTo>
                      <a:pt x="296" y="394"/>
                    </a:lnTo>
                    <a:lnTo>
                      <a:pt x="296" y="395"/>
                    </a:lnTo>
                    <a:lnTo>
                      <a:pt x="294" y="395"/>
                    </a:lnTo>
                    <a:lnTo>
                      <a:pt x="294" y="397"/>
                    </a:lnTo>
                    <a:lnTo>
                      <a:pt x="294" y="399"/>
                    </a:lnTo>
                    <a:lnTo>
                      <a:pt x="296" y="399"/>
                    </a:lnTo>
                    <a:lnTo>
                      <a:pt x="296" y="401"/>
                    </a:lnTo>
                    <a:lnTo>
                      <a:pt x="296" y="403"/>
                    </a:lnTo>
                    <a:lnTo>
                      <a:pt x="296" y="405"/>
                    </a:lnTo>
                    <a:lnTo>
                      <a:pt x="296" y="407"/>
                    </a:lnTo>
                    <a:lnTo>
                      <a:pt x="296" y="409"/>
                    </a:lnTo>
                    <a:lnTo>
                      <a:pt x="296" y="411"/>
                    </a:lnTo>
                    <a:lnTo>
                      <a:pt x="294" y="413"/>
                    </a:lnTo>
                    <a:lnTo>
                      <a:pt x="294" y="415"/>
                    </a:lnTo>
                    <a:lnTo>
                      <a:pt x="296" y="415"/>
                    </a:lnTo>
                    <a:lnTo>
                      <a:pt x="298" y="415"/>
                    </a:lnTo>
                    <a:lnTo>
                      <a:pt x="298" y="417"/>
                    </a:lnTo>
                    <a:lnTo>
                      <a:pt x="300" y="417"/>
                    </a:lnTo>
                    <a:lnTo>
                      <a:pt x="302" y="417"/>
                    </a:lnTo>
                    <a:lnTo>
                      <a:pt x="302" y="419"/>
                    </a:lnTo>
                    <a:lnTo>
                      <a:pt x="302" y="420"/>
                    </a:lnTo>
                    <a:lnTo>
                      <a:pt x="302" y="422"/>
                    </a:lnTo>
                    <a:lnTo>
                      <a:pt x="300" y="422"/>
                    </a:lnTo>
                    <a:lnTo>
                      <a:pt x="300" y="424"/>
                    </a:lnTo>
                    <a:lnTo>
                      <a:pt x="302" y="424"/>
                    </a:lnTo>
                    <a:lnTo>
                      <a:pt x="302" y="426"/>
                    </a:lnTo>
                    <a:lnTo>
                      <a:pt x="304" y="426"/>
                    </a:lnTo>
                    <a:lnTo>
                      <a:pt x="302" y="426"/>
                    </a:lnTo>
                    <a:lnTo>
                      <a:pt x="304" y="426"/>
                    </a:lnTo>
                    <a:lnTo>
                      <a:pt x="304" y="428"/>
                    </a:lnTo>
                    <a:lnTo>
                      <a:pt x="302" y="428"/>
                    </a:lnTo>
                    <a:lnTo>
                      <a:pt x="302" y="430"/>
                    </a:lnTo>
                    <a:lnTo>
                      <a:pt x="302" y="432"/>
                    </a:lnTo>
                    <a:lnTo>
                      <a:pt x="304" y="432"/>
                    </a:lnTo>
                    <a:lnTo>
                      <a:pt x="304" y="434"/>
                    </a:lnTo>
                    <a:lnTo>
                      <a:pt x="302" y="436"/>
                    </a:lnTo>
                    <a:lnTo>
                      <a:pt x="302" y="438"/>
                    </a:lnTo>
                    <a:lnTo>
                      <a:pt x="304" y="438"/>
                    </a:lnTo>
                    <a:lnTo>
                      <a:pt x="304" y="436"/>
                    </a:lnTo>
                    <a:lnTo>
                      <a:pt x="306" y="436"/>
                    </a:lnTo>
                    <a:lnTo>
                      <a:pt x="306" y="438"/>
                    </a:lnTo>
                    <a:lnTo>
                      <a:pt x="308" y="440"/>
                    </a:lnTo>
                    <a:lnTo>
                      <a:pt x="309" y="442"/>
                    </a:lnTo>
                    <a:lnTo>
                      <a:pt x="309" y="443"/>
                    </a:lnTo>
                    <a:lnTo>
                      <a:pt x="311" y="443"/>
                    </a:lnTo>
                    <a:lnTo>
                      <a:pt x="311" y="445"/>
                    </a:lnTo>
                    <a:lnTo>
                      <a:pt x="311" y="447"/>
                    </a:lnTo>
                    <a:lnTo>
                      <a:pt x="311" y="449"/>
                    </a:lnTo>
                    <a:lnTo>
                      <a:pt x="311" y="451"/>
                    </a:lnTo>
                    <a:lnTo>
                      <a:pt x="309" y="453"/>
                    </a:lnTo>
                    <a:lnTo>
                      <a:pt x="309" y="455"/>
                    </a:lnTo>
                    <a:lnTo>
                      <a:pt x="309" y="457"/>
                    </a:lnTo>
                    <a:lnTo>
                      <a:pt x="309" y="459"/>
                    </a:lnTo>
                    <a:lnTo>
                      <a:pt x="308" y="459"/>
                    </a:lnTo>
                    <a:lnTo>
                      <a:pt x="308" y="461"/>
                    </a:lnTo>
                    <a:lnTo>
                      <a:pt x="306" y="461"/>
                    </a:lnTo>
                    <a:lnTo>
                      <a:pt x="306" y="463"/>
                    </a:lnTo>
                    <a:lnTo>
                      <a:pt x="304" y="465"/>
                    </a:lnTo>
                    <a:lnTo>
                      <a:pt x="304" y="467"/>
                    </a:lnTo>
                    <a:lnTo>
                      <a:pt x="304" y="468"/>
                    </a:lnTo>
                    <a:lnTo>
                      <a:pt x="302" y="468"/>
                    </a:lnTo>
                    <a:lnTo>
                      <a:pt x="302" y="470"/>
                    </a:lnTo>
                    <a:lnTo>
                      <a:pt x="300" y="468"/>
                    </a:lnTo>
                    <a:lnTo>
                      <a:pt x="298" y="468"/>
                    </a:lnTo>
                    <a:lnTo>
                      <a:pt x="298" y="470"/>
                    </a:lnTo>
                    <a:lnTo>
                      <a:pt x="298" y="468"/>
                    </a:lnTo>
                    <a:lnTo>
                      <a:pt x="296" y="468"/>
                    </a:lnTo>
                    <a:lnTo>
                      <a:pt x="296" y="467"/>
                    </a:lnTo>
                    <a:lnTo>
                      <a:pt x="294" y="467"/>
                    </a:lnTo>
                    <a:lnTo>
                      <a:pt x="292" y="467"/>
                    </a:lnTo>
                    <a:lnTo>
                      <a:pt x="292" y="465"/>
                    </a:lnTo>
                    <a:lnTo>
                      <a:pt x="290" y="465"/>
                    </a:lnTo>
                    <a:lnTo>
                      <a:pt x="290" y="467"/>
                    </a:lnTo>
                    <a:lnTo>
                      <a:pt x="290" y="468"/>
                    </a:lnTo>
                    <a:lnTo>
                      <a:pt x="290" y="470"/>
                    </a:lnTo>
                    <a:lnTo>
                      <a:pt x="290" y="472"/>
                    </a:lnTo>
                    <a:lnTo>
                      <a:pt x="290" y="474"/>
                    </a:lnTo>
                    <a:lnTo>
                      <a:pt x="290" y="476"/>
                    </a:lnTo>
                    <a:lnTo>
                      <a:pt x="288" y="476"/>
                    </a:lnTo>
                    <a:lnTo>
                      <a:pt x="288" y="478"/>
                    </a:lnTo>
                    <a:lnTo>
                      <a:pt x="290" y="478"/>
                    </a:lnTo>
                    <a:lnTo>
                      <a:pt x="290" y="480"/>
                    </a:lnTo>
                    <a:lnTo>
                      <a:pt x="288" y="480"/>
                    </a:lnTo>
                    <a:lnTo>
                      <a:pt x="288" y="482"/>
                    </a:lnTo>
                    <a:lnTo>
                      <a:pt x="286" y="482"/>
                    </a:lnTo>
                    <a:lnTo>
                      <a:pt x="286" y="484"/>
                    </a:lnTo>
                    <a:lnTo>
                      <a:pt x="286" y="486"/>
                    </a:lnTo>
                    <a:lnTo>
                      <a:pt x="285" y="486"/>
                    </a:lnTo>
                    <a:lnTo>
                      <a:pt x="283" y="486"/>
                    </a:lnTo>
                    <a:lnTo>
                      <a:pt x="283" y="488"/>
                    </a:lnTo>
                    <a:lnTo>
                      <a:pt x="281" y="488"/>
                    </a:lnTo>
                    <a:lnTo>
                      <a:pt x="281" y="490"/>
                    </a:lnTo>
                    <a:lnTo>
                      <a:pt x="281" y="491"/>
                    </a:lnTo>
                    <a:lnTo>
                      <a:pt x="281" y="493"/>
                    </a:lnTo>
                    <a:lnTo>
                      <a:pt x="281" y="495"/>
                    </a:lnTo>
                    <a:lnTo>
                      <a:pt x="281" y="497"/>
                    </a:lnTo>
                    <a:lnTo>
                      <a:pt x="279" y="497"/>
                    </a:lnTo>
                    <a:lnTo>
                      <a:pt x="277" y="497"/>
                    </a:lnTo>
                    <a:lnTo>
                      <a:pt x="277" y="495"/>
                    </a:lnTo>
                    <a:lnTo>
                      <a:pt x="277" y="493"/>
                    </a:lnTo>
                    <a:lnTo>
                      <a:pt x="275" y="493"/>
                    </a:lnTo>
                    <a:lnTo>
                      <a:pt x="273" y="493"/>
                    </a:lnTo>
                    <a:lnTo>
                      <a:pt x="271" y="493"/>
                    </a:lnTo>
                    <a:lnTo>
                      <a:pt x="269" y="493"/>
                    </a:lnTo>
                    <a:lnTo>
                      <a:pt x="267" y="493"/>
                    </a:lnTo>
                    <a:lnTo>
                      <a:pt x="265" y="493"/>
                    </a:lnTo>
                    <a:lnTo>
                      <a:pt x="263" y="493"/>
                    </a:lnTo>
                    <a:lnTo>
                      <a:pt x="261" y="493"/>
                    </a:lnTo>
                    <a:lnTo>
                      <a:pt x="261" y="495"/>
                    </a:lnTo>
                    <a:lnTo>
                      <a:pt x="261" y="497"/>
                    </a:lnTo>
                    <a:lnTo>
                      <a:pt x="260" y="497"/>
                    </a:lnTo>
                    <a:lnTo>
                      <a:pt x="258" y="495"/>
                    </a:lnTo>
                    <a:lnTo>
                      <a:pt x="258" y="493"/>
                    </a:lnTo>
                    <a:lnTo>
                      <a:pt x="256" y="495"/>
                    </a:lnTo>
                    <a:lnTo>
                      <a:pt x="254" y="493"/>
                    </a:lnTo>
                    <a:lnTo>
                      <a:pt x="252" y="493"/>
                    </a:lnTo>
                    <a:lnTo>
                      <a:pt x="252" y="495"/>
                    </a:lnTo>
                    <a:lnTo>
                      <a:pt x="250" y="495"/>
                    </a:lnTo>
                    <a:lnTo>
                      <a:pt x="250" y="493"/>
                    </a:lnTo>
                    <a:lnTo>
                      <a:pt x="250" y="495"/>
                    </a:lnTo>
                    <a:lnTo>
                      <a:pt x="248" y="495"/>
                    </a:lnTo>
                    <a:lnTo>
                      <a:pt x="248" y="497"/>
                    </a:lnTo>
                    <a:lnTo>
                      <a:pt x="246" y="497"/>
                    </a:lnTo>
                    <a:lnTo>
                      <a:pt x="242" y="497"/>
                    </a:lnTo>
                    <a:lnTo>
                      <a:pt x="240" y="497"/>
                    </a:lnTo>
                    <a:lnTo>
                      <a:pt x="240" y="495"/>
                    </a:lnTo>
                    <a:lnTo>
                      <a:pt x="240" y="493"/>
                    </a:lnTo>
                    <a:lnTo>
                      <a:pt x="240" y="491"/>
                    </a:lnTo>
                    <a:lnTo>
                      <a:pt x="238" y="491"/>
                    </a:lnTo>
                    <a:lnTo>
                      <a:pt x="238" y="490"/>
                    </a:lnTo>
                    <a:lnTo>
                      <a:pt x="240" y="490"/>
                    </a:lnTo>
                    <a:lnTo>
                      <a:pt x="240" y="488"/>
                    </a:lnTo>
                    <a:lnTo>
                      <a:pt x="238" y="488"/>
                    </a:lnTo>
                    <a:lnTo>
                      <a:pt x="238" y="486"/>
                    </a:lnTo>
                    <a:lnTo>
                      <a:pt x="240" y="486"/>
                    </a:lnTo>
                    <a:lnTo>
                      <a:pt x="240" y="484"/>
                    </a:lnTo>
                    <a:lnTo>
                      <a:pt x="240" y="482"/>
                    </a:lnTo>
                    <a:lnTo>
                      <a:pt x="240" y="480"/>
                    </a:lnTo>
                    <a:lnTo>
                      <a:pt x="240" y="476"/>
                    </a:lnTo>
                    <a:lnTo>
                      <a:pt x="238" y="476"/>
                    </a:lnTo>
                    <a:lnTo>
                      <a:pt x="238" y="474"/>
                    </a:lnTo>
                    <a:lnTo>
                      <a:pt x="240" y="474"/>
                    </a:lnTo>
                    <a:lnTo>
                      <a:pt x="240" y="472"/>
                    </a:lnTo>
                    <a:lnTo>
                      <a:pt x="238" y="472"/>
                    </a:lnTo>
                    <a:lnTo>
                      <a:pt x="238" y="470"/>
                    </a:lnTo>
                    <a:lnTo>
                      <a:pt x="237" y="470"/>
                    </a:lnTo>
                    <a:lnTo>
                      <a:pt x="235" y="470"/>
                    </a:lnTo>
                    <a:lnTo>
                      <a:pt x="233" y="470"/>
                    </a:lnTo>
                    <a:lnTo>
                      <a:pt x="233" y="468"/>
                    </a:lnTo>
                    <a:lnTo>
                      <a:pt x="233" y="467"/>
                    </a:lnTo>
                    <a:lnTo>
                      <a:pt x="231" y="467"/>
                    </a:lnTo>
                    <a:lnTo>
                      <a:pt x="229" y="467"/>
                    </a:lnTo>
                    <a:lnTo>
                      <a:pt x="227" y="467"/>
                    </a:lnTo>
                    <a:lnTo>
                      <a:pt x="225" y="467"/>
                    </a:lnTo>
                    <a:lnTo>
                      <a:pt x="223" y="467"/>
                    </a:lnTo>
                    <a:lnTo>
                      <a:pt x="223" y="465"/>
                    </a:lnTo>
                    <a:lnTo>
                      <a:pt x="221" y="465"/>
                    </a:lnTo>
                    <a:lnTo>
                      <a:pt x="221" y="463"/>
                    </a:lnTo>
                    <a:lnTo>
                      <a:pt x="221" y="461"/>
                    </a:lnTo>
                    <a:lnTo>
                      <a:pt x="219" y="459"/>
                    </a:lnTo>
                    <a:lnTo>
                      <a:pt x="219" y="457"/>
                    </a:lnTo>
                    <a:lnTo>
                      <a:pt x="219" y="455"/>
                    </a:lnTo>
                    <a:lnTo>
                      <a:pt x="217" y="455"/>
                    </a:lnTo>
                    <a:lnTo>
                      <a:pt x="219" y="455"/>
                    </a:lnTo>
                    <a:lnTo>
                      <a:pt x="217" y="455"/>
                    </a:lnTo>
                    <a:lnTo>
                      <a:pt x="217" y="453"/>
                    </a:lnTo>
                    <a:lnTo>
                      <a:pt x="215" y="453"/>
                    </a:lnTo>
                    <a:lnTo>
                      <a:pt x="215" y="451"/>
                    </a:lnTo>
                    <a:lnTo>
                      <a:pt x="213" y="451"/>
                    </a:lnTo>
                    <a:lnTo>
                      <a:pt x="215" y="451"/>
                    </a:lnTo>
                    <a:lnTo>
                      <a:pt x="213" y="451"/>
                    </a:lnTo>
                    <a:lnTo>
                      <a:pt x="213" y="449"/>
                    </a:lnTo>
                    <a:lnTo>
                      <a:pt x="212" y="449"/>
                    </a:lnTo>
                    <a:lnTo>
                      <a:pt x="210" y="449"/>
                    </a:lnTo>
                    <a:lnTo>
                      <a:pt x="210" y="447"/>
                    </a:lnTo>
                    <a:lnTo>
                      <a:pt x="210" y="445"/>
                    </a:lnTo>
                    <a:lnTo>
                      <a:pt x="208" y="445"/>
                    </a:lnTo>
                    <a:lnTo>
                      <a:pt x="208" y="447"/>
                    </a:lnTo>
                    <a:lnTo>
                      <a:pt x="208" y="445"/>
                    </a:lnTo>
                    <a:lnTo>
                      <a:pt x="206" y="445"/>
                    </a:lnTo>
                    <a:lnTo>
                      <a:pt x="206" y="443"/>
                    </a:lnTo>
                    <a:lnTo>
                      <a:pt x="204" y="443"/>
                    </a:lnTo>
                    <a:lnTo>
                      <a:pt x="202" y="443"/>
                    </a:lnTo>
                    <a:lnTo>
                      <a:pt x="202" y="442"/>
                    </a:lnTo>
                    <a:lnTo>
                      <a:pt x="200" y="442"/>
                    </a:lnTo>
                    <a:lnTo>
                      <a:pt x="198" y="442"/>
                    </a:lnTo>
                    <a:lnTo>
                      <a:pt x="196" y="442"/>
                    </a:lnTo>
                    <a:lnTo>
                      <a:pt x="198" y="442"/>
                    </a:lnTo>
                    <a:lnTo>
                      <a:pt x="198" y="443"/>
                    </a:lnTo>
                    <a:lnTo>
                      <a:pt x="196" y="443"/>
                    </a:lnTo>
                    <a:lnTo>
                      <a:pt x="196" y="445"/>
                    </a:lnTo>
                    <a:lnTo>
                      <a:pt x="196" y="447"/>
                    </a:lnTo>
                    <a:lnTo>
                      <a:pt x="196" y="449"/>
                    </a:lnTo>
                    <a:lnTo>
                      <a:pt x="194" y="449"/>
                    </a:lnTo>
                    <a:lnTo>
                      <a:pt x="194" y="447"/>
                    </a:lnTo>
                    <a:lnTo>
                      <a:pt x="192" y="447"/>
                    </a:lnTo>
                    <a:lnTo>
                      <a:pt x="192" y="445"/>
                    </a:lnTo>
                    <a:lnTo>
                      <a:pt x="190" y="445"/>
                    </a:lnTo>
                    <a:lnTo>
                      <a:pt x="189" y="443"/>
                    </a:lnTo>
                    <a:lnTo>
                      <a:pt x="189" y="445"/>
                    </a:lnTo>
                    <a:lnTo>
                      <a:pt x="187" y="443"/>
                    </a:lnTo>
                    <a:lnTo>
                      <a:pt x="185" y="443"/>
                    </a:lnTo>
                    <a:lnTo>
                      <a:pt x="185" y="442"/>
                    </a:lnTo>
                    <a:lnTo>
                      <a:pt x="183" y="442"/>
                    </a:lnTo>
                    <a:lnTo>
                      <a:pt x="183" y="440"/>
                    </a:lnTo>
                    <a:lnTo>
                      <a:pt x="181" y="438"/>
                    </a:lnTo>
                    <a:lnTo>
                      <a:pt x="181" y="440"/>
                    </a:lnTo>
                    <a:lnTo>
                      <a:pt x="181" y="442"/>
                    </a:lnTo>
                    <a:lnTo>
                      <a:pt x="179" y="442"/>
                    </a:lnTo>
                    <a:lnTo>
                      <a:pt x="181" y="442"/>
                    </a:lnTo>
                    <a:lnTo>
                      <a:pt x="181" y="443"/>
                    </a:lnTo>
                    <a:lnTo>
                      <a:pt x="179" y="443"/>
                    </a:lnTo>
                    <a:lnTo>
                      <a:pt x="179" y="445"/>
                    </a:lnTo>
                    <a:lnTo>
                      <a:pt x="181" y="445"/>
                    </a:lnTo>
                    <a:lnTo>
                      <a:pt x="181" y="447"/>
                    </a:lnTo>
                    <a:lnTo>
                      <a:pt x="179" y="447"/>
                    </a:lnTo>
                    <a:lnTo>
                      <a:pt x="181" y="447"/>
                    </a:lnTo>
                    <a:lnTo>
                      <a:pt x="179" y="447"/>
                    </a:lnTo>
                    <a:lnTo>
                      <a:pt x="179" y="449"/>
                    </a:lnTo>
                    <a:lnTo>
                      <a:pt x="177" y="449"/>
                    </a:lnTo>
                    <a:lnTo>
                      <a:pt x="175" y="449"/>
                    </a:lnTo>
                    <a:lnTo>
                      <a:pt x="175" y="447"/>
                    </a:lnTo>
                    <a:lnTo>
                      <a:pt x="175" y="449"/>
                    </a:lnTo>
                    <a:lnTo>
                      <a:pt x="173" y="449"/>
                    </a:lnTo>
                    <a:lnTo>
                      <a:pt x="173" y="447"/>
                    </a:lnTo>
                    <a:lnTo>
                      <a:pt x="173" y="449"/>
                    </a:lnTo>
                    <a:lnTo>
                      <a:pt x="173" y="451"/>
                    </a:lnTo>
                    <a:lnTo>
                      <a:pt x="171" y="451"/>
                    </a:lnTo>
                    <a:lnTo>
                      <a:pt x="169" y="451"/>
                    </a:lnTo>
                    <a:lnTo>
                      <a:pt x="169" y="453"/>
                    </a:lnTo>
                    <a:lnTo>
                      <a:pt x="169" y="455"/>
                    </a:lnTo>
                    <a:lnTo>
                      <a:pt x="167" y="455"/>
                    </a:lnTo>
                    <a:lnTo>
                      <a:pt x="167" y="453"/>
                    </a:lnTo>
                    <a:lnTo>
                      <a:pt x="165" y="453"/>
                    </a:lnTo>
                    <a:lnTo>
                      <a:pt x="165" y="455"/>
                    </a:lnTo>
                    <a:lnTo>
                      <a:pt x="164" y="455"/>
                    </a:lnTo>
                    <a:lnTo>
                      <a:pt x="165" y="455"/>
                    </a:lnTo>
                    <a:lnTo>
                      <a:pt x="165" y="457"/>
                    </a:lnTo>
                    <a:lnTo>
                      <a:pt x="164" y="457"/>
                    </a:lnTo>
                    <a:lnTo>
                      <a:pt x="164" y="459"/>
                    </a:lnTo>
                    <a:lnTo>
                      <a:pt x="162" y="459"/>
                    </a:lnTo>
                    <a:lnTo>
                      <a:pt x="162" y="457"/>
                    </a:lnTo>
                    <a:lnTo>
                      <a:pt x="160" y="459"/>
                    </a:lnTo>
                    <a:lnTo>
                      <a:pt x="162" y="459"/>
                    </a:lnTo>
                    <a:lnTo>
                      <a:pt x="162" y="461"/>
                    </a:lnTo>
                    <a:lnTo>
                      <a:pt x="160" y="461"/>
                    </a:lnTo>
                    <a:lnTo>
                      <a:pt x="158" y="461"/>
                    </a:lnTo>
                    <a:lnTo>
                      <a:pt x="158" y="463"/>
                    </a:lnTo>
                    <a:lnTo>
                      <a:pt x="158" y="465"/>
                    </a:lnTo>
                    <a:lnTo>
                      <a:pt x="156" y="463"/>
                    </a:lnTo>
                    <a:lnTo>
                      <a:pt x="156" y="465"/>
                    </a:lnTo>
                    <a:lnTo>
                      <a:pt x="154" y="463"/>
                    </a:lnTo>
                    <a:lnTo>
                      <a:pt x="152" y="465"/>
                    </a:lnTo>
                    <a:lnTo>
                      <a:pt x="150" y="465"/>
                    </a:lnTo>
                    <a:lnTo>
                      <a:pt x="148" y="465"/>
                    </a:lnTo>
                    <a:lnTo>
                      <a:pt x="148" y="467"/>
                    </a:lnTo>
                    <a:lnTo>
                      <a:pt x="146" y="468"/>
                    </a:lnTo>
                    <a:lnTo>
                      <a:pt x="144" y="468"/>
                    </a:lnTo>
                    <a:lnTo>
                      <a:pt x="144" y="467"/>
                    </a:lnTo>
                    <a:lnTo>
                      <a:pt x="146" y="467"/>
                    </a:lnTo>
                    <a:lnTo>
                      <a:pt x="144" y="467"/>
                    </a:lnTo>
                    <a:lnTo>
                      <a:pt x="142" y="467"/>
                    </a:lnTo>
                    <a:lnTo>
                      <a:pt x="141" y="467"/>
                    </a:lnTo>
                    <a:lnTo>
                      <a:pt x="139" y="467"/>
                    </a:lnTo>
                    <a:lnTo>
                      <a:pt x="139" y="465"/>
                    </a:lnTo>
                    <a:lnTo>
                      <a:pt x="137" y="465"/>
                    </a:lnTo>
                    <a:lnTo>
                      <a:pt x="135" y="463"/>
                    </a:lnTo>
                    <a:lnTo>
                      <a:pt x="135" y="461"/>
                    </a:lnTo>
                    <a:lnTo>
                      <a:pt x="135" y="459"/>
                    </a:lnTo>
                    <a:lnTo>
                      <a:pt x="133" y="459"/>
                    </a:lnTo>
                    <a:lnTo>
                      <a:pt x="133" y="461"/>
                    </a:lnTo>
                    <a:lnTo>
                      <a:pt x="133" y="463"/>
                    </a:lnTo>
                    <a:lnTo>
                      <a:pt x="131" y="463"/>
                    </a:lnTo>
                    <a:lnTo>
                      <a:pt x="131" y="461"/>
                    </a:lnTo>
                    <a:lnTo>
                      <a:pt x="129" y="461"/>
                    </a:lnTo>
                    <a:lnTo>
                      <a:pt x="131" y="461"/>
                    </a:lnTo>
                    <a:lnTo>
                      <a:pt x="129" y="461"/>
                    </a:lnTo>
                    <a:lnTo>
                      <a:pt x="129" y="459"/>
                    </a:lnTo>
                    <a:lnTo>
                      <a:pt x="129" y="457"/>
                    </a:lnTo>
                    <a:lnTo>
                      <a:pt x="129" y="455"/>
                    </a:lnTo>
                    <a:lnTo>
                      <a:pt x="131" y="453"/>
                    </a:lnTo>
                    <a:lnTo>
                      <a:pt x="133" y="453"/>
                    </a:lnTo>
                    <a:lnTo>
                      <a:pt x="133" y="451"/>
                    </a:lnTo>
                    <a:lnTo>
                      <a:pt x="135" y="451"/>
                    </a:lnTo>
                    <a:lnTo>
                      <a:pt x="135" y="449"/>
                    </a:lnTo>
                    <a:lnTo>
                      <a:pt x="135" y="447"/>
                    </a:lnTo>
                    <a:lnTo>
                      <a:pt x="135" y="449"/>
                    </a:lnTo>
                    <a:lnTo>
                      <a:pt x="133" y="449"/>
                    </a:lnTo>
                    <a:lnTo>
                      <a:pt x="133" y="447"/>
                    </a:lnTo>
                    <a:lnTo>
                      <a:pt x="131" y="447"/>
                    </a:lnTo>
                    <a:lnTo>
                      <a:pt x="131" y="445"/>
                    </a:lnTo>
                    <a:lnTo>
                      <a:pt x="129" y="445"/>
                    </a:lnTo>
                    <a:lnTo>
                      <a:pt x="129" y="447"/>
                    </a:lnTo>
                    <a:lnTo>
                      <a:pt x="129" y="445"/>
                    </a:lnTo>
                    <a:lnTo>
                      <a:pt x="129" y="443"/>
                    </a:lnTo>
                    <a:lnTo>
                      <a:pt x="127" y="445"/>
                    </a:lnTo>
                    <a:lnTo>
                      <a:pt x="125" y="445"/>
                    </a:lnTo>
                    <a:lnTo>
                      <a:pt x="125" y="443"/>
                    </a:lnTo>
                    <a:lnTo>
                      <a:pt x="123" y="443"/>
                    </a:lnTo>
                    <a:lnTo>
                      <a:pt x="123" y="442"/>
                    </a:lnTo>
                    <a:lnTo>
                      <a:pt x="121" y="442"/>
                    </a:lnTo>
                    <a:lnTo>
                      <a:pt x="119" y="442"/>
                    </a:lnTo>
                    <a:lnTo>
                      <a:pt x="117" y="442"/>
                    </a:lnTo>
                    <a:lnTo>
                      <a:pt x="116" y="442"/>
                    </a:lnTo>
                    <a:lnTo>
                      <a:pt x="114" y="442"/>
                    </a:lnTo>
                    <a:lnTo>
                      <a:pt x="114" y="440"/>
                    </a:lnTo>
                    <a:lnTo>
                      <a:pt x="112" y="440"/>
                    </a:lnTo>
                    <a:lnTo>
                      <a:pt x="110" y="440"/>
                    </a:lnTo>
                    <a:lnTo>
                      <a:pt x="108" y="440"/>
                    </a:lnTo>
                    <a:lnTo>
                      <a:pt x="106" y="440"/>
                    </a:lnTo>
                    <a:lnTo>
                      <a:pt x="106" y="438"/>
                    </a:lnTo>
                    <a:lnTo>
                      <a:pt x="108" y="438"/>
                    </a:lnTo>
                    <a:lnTo>
                      <a:pt x="106" y="438"/>
                    </a:lnTo>
                    <a:lnTo>
                      <a:pt x="106" y="436"/>
                    </a:lnTo>
                    <a:lnTo>
                      <a:pt x="104" y="434"/>
                    </a:lnTo>
                    <a:lnTo>
                      <a:pt x="106" y="432"/>
                    </a:lnTo>
                    <a:lnTo>
                      <a:pt x="106" y="430"/>
                    </a:lnTo>
                    <a:lnTo>
                      <a:pt x="104" y="430"/>
                    </a:lnTo>
                    <a:lnTo>
                      <a:pt x="106" y="430"/>
                    </a:lnTo>
                    <a:lnTo>
                      <a:pt x="106" y="428"/>
                    </a:lnTo>
                    <a:lnTo>
                      <a:pt x="104" y="428"/>
                    </a:lnTo>
                    <a:lnTo>
                      <a:pt x="104" y="426"/>
                    </a:lnTo>
                    <a:lnTo>
                      <a:pt x="102" y="426"/>
                    </a:lnTo>
                    <a:lnTo>
                      <a:pt x="102" y="424"/>
                    </a:lnTo>
                    <a:lnTo>
                      <a:pt x="100" y="424"/>
                    </a:lnTo>
                    <a:lnTo>
                      <a:pt x="100" y="422"/>
                    </a:lnTo>
                    <a:lnTo>
                      <a:pt x="102" y="422"/>
                    </a:lnTo>
                    <a:lnTo>
                      <a:pt x="102" y="420"/>
                    </a:lnTo>
                    <a:lnTo>
                      <a:pt x="102" y="419"/>
                    </a:lnTo>
                    <a:lnTo>
                      <a:pt x="104" y="419"/>
                    </a:lnTo>
                    <a:lnTo>
                      <a:pt x="104" y="417"/>
                    </a:lnTo>
                    <a:lnTo>
                      <a:pt x="104" y="415"/>
                    </a:lnTo>
                    <a:lnTo>
                      <a:pt x="102" y="415"/>
                    </a:lnTo>
                    <a:lnTo>
                      <a:pt x="102" y="413"/>
                    </a:lnTo>
                    <a:lnTo>
                      <a:pt x="102" y="411"/>
                    </a:lnTo>
                    <a:lnTo>
                      <a:pt x="100" y="411"/>
                    </a:lnTo>
                    <a:lnTo>
                      <a:pt x="100" y="409"/>
                    </a:lnTo>
                    <a:lnTo>
                      <a:pt x="100" y="407"/>
                    </a:lnTo>
                    <a:lnTo>
                      <a:pt x="98" y="407"/>
                    </a:lnTo>
                    <a:lnTo>
                      <a:pt x="98" y="405"/>
                    </a:lnTo>
                    <a:lnTo>
                      <a:pt x="100" y="403"/>
                    </a:lnTo>
                    <a:lnTo>
                      <a:pt x="100" y="401"/>
                    </a:lnTo>
                    <a:lnTo>
                      <a:pt x="98" y="401"/>
                    </a:lnTo>
                    <a:lnTo>
                      <a:pt x="100" y="401"/>
                    </a:lnTo>
                    <a:lnTo>
                      <a:pt x="100" y="399"/>
                    </a:lnTo>
                    <a:lnTo>
                      <a:pt x="100" y="397"/>
                    </a:lnTo>
                    <a:lnTo>
                      <a:pt x="98" y="397"/>
                    </a:lnTo>
                    <a:lnTo>
                      <a:pt x="96" y="397"/>
                    </a:lnTo>
                    <a:lnTo>
                      <a:pt x="96" y="395"/>
                    </a:lnTo>
                    <a:lnTo>
                      <a:pt x="96" y="394"/>
                    </a:lnTo>
                    <a:lnTo>
                      <a:pt x="96" y="392"/>
                    </a:lnTo>
                    <a:lnTo>
                      <a:pt x="96" y="390"/>
                    </a:lnTo>
                    <a:lnTo>
                      <a:pt x="98" y="390"/>
                    </a:lnTo>
                    <a:lnTo>
                      <a:pt x="98" y="388"/>
                    </a:lnTo>
                    <a:lnTo>
                      <a:pt x="98" y="386"/>
                    </a:lnTo>
                    <a:lnTo>
                      <a:pt x="96" y="386"/>
                    </a:lnTo>
                    <a:lnTo>
                      <a:pt x="96" y="384"/>
                    </a:lnTo>
                    <a:lnTo>
                      <a:pt x="96" y="382"/>
                    </a:lnTo>
                    <a:lnTo>
                      <a:pt x="96" y="380"/>
                    </a:lnTo>
                    <a:lnTo>
                      <a:pt x="98" y="380"/>
                    </a:lnTo>
                    <a:lnTo>
                      <a:pt x="98" y="378"/>
                    </a:lnTo>
                    <a:lnTo>
                      <a:pt x="100" y="378"/>
                    </a:lnTo>
                    <a:lnTo>
                      <a:pt x="100" y="376"/>
                    </a:lnTo>
                    <a:lnTo>
                      <a:pt x="98" y="376"/>
                    </a:lnTo>
                    <a:lnTo>
                      <a:pt x="98" y="374"/>
                    </a:lnTo>
                    <a:lnTo>
                      <a:pt x="98" y="372"/>
                    </a:lnTo>
                    <a:lnTo>
                      <a:pt x="100" y="372"/>
                    </a:lnTo>
                    <a:lnTo>
                      <a:pt x="102" y="372"/>
                    </a:lnTo>
                    <a:lnTo>
                      <a:pt x="104" y="372"/>
                    </a:lnTo>
                    <a:lnTo>
                      <a:pt x="102" y="372"/>
                    </a:lnTo>
                    <a:lnTo>
                      <a:pt x="102" y="370"/>
                    </a:lnTo>
                    <a:lnTo>
                      <a:pt x="100" y="370"/>
                    </a:lnTo>
                    <a:lnTo>
                      <a:pt x="98" y="370"/>
                    </a:lnTo>
                    <a:lnTo>
                      <a:pt x="98" y="369"/>
                    </a:lnTo>
                    <a:lnTo>
                      <a:pt x="96" y="369"/>
                    </a:lnTo>
                    <a:lnTo>
                      <a:pt x="96" y="367"/>
                    </a:lnTo>
                    <a:lnTo>
                      <a:pt x="96" y="369"/>
                    </a:lnTo>
                    <a:lnTo>
                      <a:pt x="96" y="367"/>
                    </a:lnTo>
                    <a:lnTo>
                      <a:pt x="96" y="369"/>
                    </a:lnTo>
                    <a:lnTo>
                      <a:pt x="96" y="367"/>
                    </a:lnTo>
                    <a:lnTo>
                      <a:pt x="94" y="367"/>
                    </a:lnTo>
                    <a:lnTo>
                      <a:pt x="94" y="365"/>
                    </a:lnTo>
                    <a:lnTo>
                      <a:pt x="93" y="365"/>
                    </a:lnTo>
                    <a:lnTo>
                      <a:pt x="91" y="365"/>
                    </a:lnTo>
                    <a:lnTo>
                      <a:pt x="91" y="363"/>
                    </a:lnTo>
                    <a:lnTo>
                      <a:pt x="91" y="361"/>
                    </a:lnTo>
                    <a:lnTo>
                      <a:pt x="89" y="361"/>
                    </a:lnTo>
                    <a:lnTo>
                      <a:pt x="89" y="359"/>
                    </a:lnTo>
                    <a:lnTo>
                      <a:pt x="89" y="357"/>
                    </a:lnTo>
                    <a:lnTo>
                      <a:pt x="89" y="355"/>
                    </a:lnTo>
                    <a:lnTo>
                      <a:pt x="89" y="353"/>
                    </a:lnTo>
                    <a:lnTo>
                      <a:pt x="87" y="353"/>
                    </a:lnTo>
                    <a:lnTo>
                      <a:pt x="85" y="353"/>
                    </a:lnTo>
                    <a:lnTo>
                      <a:pt x="85" y="351"/>
                    </a:lnTo>
                    <a:lnTo>
                      <a:pt x="83" y="351"/>
                    </a:lnTo>
                    <a:lnTo>
                      <a:pt x="81" y="349"/>
                    </a:lnTo>
                    <a:lnTo>
                      <a:pt x="81" y="347"/>
                    </a:lnTo>
                    <a:lnTo>
                      <a:pt x="83" y="347"/>
                    </a:lnTo>
                    <a:lnTo>
                      <a:pt x="85" y="347"/>
                    </a:lnTo>
                    <a:lnTo>
                      <a:pt x="85" y="346"/>
                    </a:lnTo>
                    <a:lnTo>
                      <a:pt x="85" y="347"/>
                    </a:lnTo>
                    <a:lnTo>
                      <a:pt x="87" y="347"/>
                    </a:lnTo>
                    <a:lnTo>
                      <a:pt x="87" y="346"/>
                    </a:lnTo>
                    <a:lnTo>
                      <a:pt x="89" y="346"/>
                    </a:lnTo>
                    <a:lnTo>
                      <a:pt x="91" y="346"/>
                    </a:lnTo>
                    <a:lnTo>
                      <a:pt x="93" y="346"/>
                    </a:lnTo>
                    <a:lnTo>
                      <a:pt x="93" y="347"/>
                    </a:lnTo>
                    <a:lnTo>
                      <a:pt x="93" y="346"/>
                    </a:lnTo>
                    <a:lnTo>
                      <a:pt x="94" y="346"/>
                    </a:lnTo>
                    <a:lnTo>
                      <a:pt x="94" y="347"/>
                    </a:lnTo>
                    <a:lnTo>
                      <a:pt x="94" y="346"/>
                    </a:lnTo>
                    <a:lnTo>
                      <a:pt x="96" y="346"/>
                    </a:lnTo>
                    <a:lnTo>
                      <a:pt x="96" y="347"/>
                    </a:lnTo>
                    <a:lnTo>
                      <a:pt x="98" y="347"/>
                    </a:lnTo>
                    <a:lnTo>
                      <a:pt x="98" y="346"/>
                    </a:lnTo>
                    <a:lnTo>
                      <a:pt x="98" y="347"/>
                    </a:lnTo>
                    <a:lnTo>
                      <a:pt x="98" y="346"/>
                    </a:lnTo>
                    <a:lnTo>
                      <a:pt x="100" y="346"/>
                    </a:lnTo>
                    <a:lnTo>
                      <a:pt x="100" y="347"/>
                    </a:lnTo>
                    <a:lnTo>
                      <a:pt x="102" y="347"/>
                    </a:lnTo>
                    <a:lnTo>
                      <a:pt x="104" y="347"/>
                    </a:lnTo>
                    <a:lnTo>
                      <a:pt x="106" y="347"/>
                    </a:lnTo>
                    <a:lnTo>
                      <a:pt x="106" y="346"/>
                    </a:lnTo>
                    <a:lnTo>
                      <a:pt x="106" y="344"/>
                    </a:lnTo>
                    <a:lnTo>
                      <a:pt x="106" y="342"/>
                    </a:lnTo>
                    <a:lnTo>
                      <a:pt x="106" y="340"/>
                    </a:lnTo>
                    <a:lnTo>
                      <a:pt x="106" y="342"/>
                    </a:lnTo>
                    <a:lnTo>
                      <a:pt x="108" y="342"/>
                    </a:lnTo>
                    <a:lnTo>
                      <a:pt x="110" y="342"/>
                    </a:lnTo>
                    <a:lnTo>
                      <a:pt x="110" y="340"/>
                    </a:lnTo>
                    <a:lnTo>
                      <a:pt x="112" y="340"/>
                    </a:lnTo>
                    <a:lnTo>
                      <a:pt x="112" y="338"/>
                    </a:lnTo>
                    <a:lnTo>
                      <a:pt x="114" y="338"/>
                    </a:lnTo>
                    <a:lnTo>
                      <a:pt x="116" y="338"/>
                    </a:lnTo>
                    <a:lnTo>
                      <a:pt x="116" y="336"/>
                    </a:lnTo>
                    <a:lnTo>
                      <a:pt x="116" y="334"/>
                    </a:lnTo>
                    <a:lnTo>
                      <a:pt x="117" y="334"/>
                    </a:lnTo>
                    <a:lnTo>
                      <a:pt x="117" y="332"/>
                    </a:lnTo>
                    <a:lnTo>
                      <a:pt x="117" y="334"/>
                    </a:lnTo>
                    <a:lnTo>
                      <a:pt x="119" y="334"/>
                    </a:lnTo>
                    <a:lnTo>
                      <a:pt x="119" y="332"/>
                    </a:lnTo>
                    <a:lnTo>
                      <a:pt x="119" y="334"/>
                    </a:lnTo>
                    <a:lnTo>
                      <a:pt x="121" y="334"/>
                    </a:lnTo>
                    <a:lnTo>
                      <a:pt x="119" y="334"/>
                    </a:lnTo>
                    <a:lnTo>
                      <a:pt x="119" y="336"/>
                    </a:lnTo>
                    <a:lnTo>
                      <a:pt x="121" y="336"/>
                    </a:lnTo>
                    <a:lnTo>
                      <a:pt x="123" y="336"/>
                    </a:lnTo>
                    <a:lnTo>
                      <a:pt x="123" y="334"/>
                    </a:lnTo>
                    <a:lnTo>
                      <a:pt x="125" y="334"/>
                    </a:lnTo>
                    <a:lnTo>
                      <a:pt x="125" y="332"/>
                    </a:lnTo>
                    <a:lnTo>
                      <a:pt x="127" y="332"/>
                    </a:lnTo>
                    <a:lnTo>
                      <a:pt x="127" y="330"/>
                    </a:lnTo>
                    <a:lnTo>
                      <a:pt x="129" y="330"/>
                    </a:lnTo>
                    <a:lnTo>
                      <a:pt x="129" y="328"/>
                    </a:lnTo>
                    <a:lnTo>
                      <a:pt x="131" y="328"/>
                    </a:lnTo>
                    <a:lnTo>
                      <a:pt x="133" y="328"/>
                    </a:lnTo>
                    <a:lnTo>
                      <a:pt x="133" y="326"/>
                    </a:lnTo>
                    <a:lnTo>
                      <a:pt x="133" y="324"/>
                    </a:lnTo>
                    <a:lnTo>
                      <a:pt x="133" y="322"/>
                    </a:lnTo>
                    <a:lnTo>
                      <a:pt x="133" y="321"/>
                    </a:lnTo>
                    <a:lnTo>
                      <a:pt x="133" y="319"/>
                    </a:lnTo>
                    <a:lnTo>
                      <a:pt x="133" y="317"/>
                    </a:lnTo>
                    <a:lnTo>
                      <a:pt x="133" y="315"/>
                    </a:lnTo>
                    <a:lnTo>
                      <a:pt x="135" y="315"/>
                    </a:lnTo>
                    <a:lnTo>
                      <a:pt x="137" y="315"/>
                    </a:lnTo>
                    <a:lnTo>
                      <a:pt x="139" y="315"/>
                    </a:lnTo>
                    <a:lnTo>
                      <a:pt x="141" y="315"/>
                    </a:lnTo>
                    <a:lnTo>
                      <a:pt x="141" y="313"/>
                    </a:lnTo>
                    <a:lnTo>
                      <a:pt x="139" y="313"/>
                    </a:lnTo>
                    <a:lnTo>
                      <a:pt x="139" y="311"/>
                    </a:lnTo>
                    <a:lnTo>
                      <a:pt x="139" y="309"/>
                    </a:lnTo>
                    <a:lnTo>
                      <a:pt x="137" y="309"/>
                    </a:lnTo>
                    <a:lnTo>
                      <a:pt x="137" y="307"/>
                    </a:lnTo>
                    <a:lnTo>
                      <a:pt x="135" y="307"/>
                    </a:lnTo>
                    <a:lnTo>
                      <a:pt x="133" y="305"/>
                    </a:lnTo>
                    <a:lnTo>
                      <a:pt x="131" y="305"/>
                    </a:lnTo>
                    <a:lnTo>
                      <a:pt x="131" y="303"/>
                    </a:lnTo>
                    <a:lnTo>
                      <a:pt x="129" y="303"/>
                    </a:lnTo>
                    <a:lnTo>
                      <a:pt x="129" y="301"/>
                    </a:lnTo>
                    <a:lnTo>
                      <a:pt x="127" y="301"/>
                    </a:lnTo>
                    <a:lnTo>
                      <a:pt x="127" y="299"/>
                    </a:lnTo>
                    <a:lnTo>
                      <a:pt x="129" y="299"/>
                    </a:lnTo>
                    <a:lnTo>
                      <a:pt x="131" y="299"/>
                    </a:lnTo>
                    <a:lnTo>
                      <a:pt x="131" y="298"/>
                    </a:lnTo>
                    <a:lnTo>
                      <a:pt x="131" y="296"/>
                    </a:lnTo>
                    <a:lnTo>
                      <a:pt x="131" y="294"/>
                    </a:lnTo>
                    <a:lnTo>
                      <a:pt x="133" y="294"/>
                    </a:lnTo>
                    <a:lnTo>
                      <a:pt x="133" y="296"/>
                    </a:lnTo>
                    <a:lnTo>
                      <a:pt x="133" y="294"/>
                    </a:lnTo>
                    <a:lnTo>
                      <a:pt x="133" y="292"/>
                    </a:lnTo>
                    <a:lnTo>
                      <a:pt x="133" y="294"/>
                    </a:lnTo>
                    <a:lnTo>
                      <a:pt x="131" y="294"/>
                    </a:lnTo>
                    <a:lnTo>
                      <a:pt x="131" y="292"/>
                    </a:lnTo>
                    <a:lnTo>
                      <a:pt x="131" y="294"/>
                    </a:lnTo>
                    <a:lnTo>
                      <a:pt x="131" y="292"/>
                    </a:lnTo>
                    <a:lnTo>
                      <a:pt x="131" y="294"/>
                    </a:lnTo>
                    <a:lnTo>
                      <a:pt x="131" y="292"/>
                    </a:lnTo>
                    <a:lnTo>
                      <a:pt x="129" y="292"/>
                    </a:lnTo>
                    <a:lnTo>
                      <a:pt x="127" y="292"/>
                    </a:lnTo>
                    <a:lnTo>
                      <a:pt x="127" y="290"/>
                    </a:lnTo>
                    <a:lnTo>
                      <a:pt x="125" y="290"/>
                    </a:lnTo>
                    <a:lnTo>
                      <a:pt x="125" y="288"/>
                    </a:lnTo>
                    <a:lnTo>
                      <a:pt x="123" y="288"/>
                    </a:lnTo>
                    <a:lnTo>
                      <a:pt x="123" y="286"/>
                    </a:lnTo>
                    <a:lnTo>
                      <a:pt x="121" y="286"/>
                    </a:lnTo>
                    <a:lnTo>
                      <a:pt x="119" y="286"/>
                    </a:lnTo>
                    <a:lnTo>
                      <a:pt x="117" y="286"/>
                    </a:lnTo>
                    <a:lnTo>
                      <a:pt x="116" y="286"/>
                    </a:lnTo>
                    <a:lnTo>
                      <a:pt x="114" y="286"/>
                    </a:lnTo>
                    <a:lnTo>
                      <a:pt x="112" y="286"/>
                    </a:lnTo>
                    <a:lnTo>
                      <a:pt x="112" y="288"/>
                    </a:lnTo>
                    <a:lnTo>
                      <a:pt x="110" y="288"/>
                    </a:lnTo>
                    <a:lnTo>
                      <a:pt x="110" y="286"/>
                    </a:lnTo>
                    <a:lnTo>
                      <a:pt x="112" y="286"/>
                    </a:lnTo>
                    <a:lnTo>
                      <a:pt x="112" y="284"/>
                    </a:lnTo>
                    <a:lnTo>
                      <a:pt x="112" y="282"/>
                    </a:lnTo>
                    <a:lnTo>
                      <a:pt x="112" y="280"/>
                    </a:lnTo>
                    <a:lnTo>
                      <a:pt x="110" y="280"/>
                    </a:lnTo>
                    <a:lnTo>
                      <a:pt x="108" y="280"/>
                    </a:lnTo>
                    <a:lnTo>
                      <a:pt x="108" y="278"/>
                    </a:lnTo>
                    <a:lnTo>
                      <a:pt x="106" y="278"/>
                    </a:lnTo>
                    <a:lnTo>
                      <a:pt x="106" y="276"/>
                    </a:lnTo>
                    <a:lnTo>
                      <a:pt x="104" y="276"/>
                    </a:lnTo>
                    <a:lnTo>
                      <a:pt x="104" y="274"/>
                    </a:lnTo>
                    <a:lnTo>
                      <a:pt x="102" y="274"/>
                    </a:lnTo>
                    <a:lnTo>
                      <a:pt x="102" y="273"/>
                    </a:lnTo>
                    <a:lnTo>
                      <a:pt x="102" y="274"/>
                    </a:lnTo>
                    <a:lnTo>
                      <a:pt x="100" y="274"/>
                    </a:lnTo>
                    <a:lnTo>
                      <a:pt x="100" y="273"/>
                    </a:lnTo>
                    <a:lnTo>
                      <a:pt x="98" y="273"/>
                    </a:lnTo>
                    <a:lnTo>
                      <a:pt x="98" y="271"/>
                    </a:lnTo>
                    <a:lnTo>
                      <a:pt x="96" y="271"/>
                    </a:lnTo>
                    <a:lnTo>
                      <a:pt x="94" y="271"/>
                    </a:lnTo>
                    <a:lnTo>
                      <a:pt x="93" y="271"/>
                    </a:lnTo>
                    <a:lnTo>
                      <a:pt x="93" y="273"/>
                    </a:lnTo>
                    <a:lnTo>
                      <a:pt x="91" y="273"/>
                    </a:lnTo>
                    <a:lnTo>
                      <a:pt x="91" y="271"/>
                    </a:lnTo>
                    <a:lnTo>
                      <a:pt x="91" y="269"/>
                    </a:lnTo>
                    <a:lnTo>
                      <a:pt x="89" y="269"/>
                    </a:lnTo>
                    <a:lnTo>
                      <a:pt x="89" y="267"/>
                    </a:lnTo>
                    <a:lnTo>
                      <a:pt x="89" y="265"/>
                    </a:lnTo>
                    <a:lnTo>
                      <a:pt x="87" y="267"/>
                    </a:lnTo>
                    <a:lnTo>
                      <a:pt x="85" y="267"/>
                    </a:lnTo>
                    <a:lnTo>
                      <a:pt x="83" y="267"/>
                    </a:lnTo>
                    <a:lnTo>
                      <a:pt x="83" y="269"/>
                    </a:lnTo>
                    <a:lnTo>
                      <a:pt x="81" y="269"/>
                    </a:lnTo>
                    <a:lnTo>
                      <a:pt x="79" y="269"/>
                    </a:lnTo>
                    <a:lnTo>
                      <a:pt x="77" y="269"/>
                    </a:lnTo>
                    <a:lnTo>
                      <a:pt x="75" y="269"/>
                    </a:lnTo>
                    <a:lnTo>
                      <a:pt x="75" y="267"/>
                    </a:lnTo>
                    <a:lnTo>
                      <a:pt x="73" y="267"/>
                    </a:lnTo>
                    <a:lnTo>
                      <a:pt x="75" y="267"/>
                    </a:lnTo>
                    <a:lnTo>
                      <a:pt x="75" y="265"/>
                    </a:lnTo>
                    <a:lnTo>
                      <a:pt x="73" y="265"/>
                    </a:lnTo>
                    <a:lnTo>
                      <a:pt x="75" y="265"/>
                    </a:lnTo>
                    <a:lnTo>
                      <a:pt x="75" y="263"/>
                    </a:lnTo>
                    <a:lnTo>
                      <a:pt x="75" y="261"/>
                    </a:lnTo>
                    <a:lnTo>
                      <a:pt x="73" y="261"/>
                    </a:lnTo>
                    <a:lnTo>
                      <a:pt x="71" y="261"/>
                    </a:lnTo>
                    <a:lnTo>
                      <a:pt x="71" y="259"/>
                    </a:lnTo>
                    <a:lnTo>
                      <a:pt x="69" y="259"/>
                    </a:lnTo>
                    <a:lnTo>
                      <a:pt x="69" y="257"/>
                    </a:lnTo>
                    <a:lnTo>
                      <a:pt x="68" y="257"/>
                    </a:lnTo>
                    <a:lnTo>
                      <a:pt x="68" y="255"/>
                    </a:lnTo>
                    <a:lnTo>
                      <a:pt x="66" y="255"/>
                    </a:lnTo>
                    <a:lnTo>
                      <a:pt x="64" y="255"/>
                    </a:lnTo>
                    <a:lnTo>
                      <a:pt x="64" y="253"/>
                    </a:lnTo>
                    <a:lnTo>
                      <a:pt x="64" y="251"/>
                    </a:lnTo>
                    <a:lnTo>
                      <a:pt x="64" y="250"/>
                    </a:lnTo>
                    <a:lnTo>
                      <a:pt x="64" y="248"/>
                    </a:lnTo>
                    <a:lnTo>
                      <a:pt x="64" y="246"/>
                    </a:lnTo>
                    <a:lnTo>
                      <a:pt x="66" y="246"/>
                    </a:lnTo>
                    <a:lnTo>
                      <a:pt x="66" y="244"/>
                    </a:lnTo>
                    <a:lnTo>
                      <a:pt x="64" y="244"/>
                    </a:lnTo>
                    <a:lnTo>
                      <a:pt x="66" y="244"/>
                    </a:lnTo>
                    <a:lnTo>
                      <a:pt x="64" y="244"/>
                    </a:lnTo>
                    <a:lnTo>
                      <a:pt x="64" y="242"/>
                    </a:lnTo>
                    <a:lnTo>
                      <a:pt x="66" y="242"/>
                    </a:lnTo>
                    <a:lnTo>
                      <a:pt x="64" y="242"/>
                    </a:lnTo>
                    <a:lnTo>
                      <a:pt x="66" y="242"/>
                    </a:lnTo>
                    <a:lnTo>
                      <a:pt x="66" y="240"/>
                    </a:lnTo>
                    <a:lnTo>
                      <a:pt x="66" y="238"/>
                    </a:lnTo>
                    <a:lnTo>
                      <a:pt x="66" y="236"/>
                    </a:lnTo>
                    <a:lnTo>
                      <a:pt x="64" y="236"/>
                    </a:lnTo>
                    <a:lnTo>
                      <a:pt x="64" y="238"/>
                    </a:lnTo>
                    <a:lnTo>
                      <a:pt x="64" y="236"/>
                    </a:lnTo>
                    <a:lnTo>
                      <a:pt x="64" y="238"/>
                    </a:lnTo>
                    <a:lnTo>
                      <a:pt x="62" y="238"/>
                    </a:lnTo>
                    <a:lnTo>
                      <a:pt x="62" y="236"/>
                    </a:lnTo>
                    <a:lnTo>
                      <a:pt x="62" y="238"/>
                    </a:lnTo>
                    <a:lnTo>
                      <a:pt x="60" y="238"/>
                    </a:lnTo>
                    <a:lnTo>
                      <a:pt x="60" y="240"/>
                    </a:lnTo>
                    <a:lnTo>
                      <a:pt x="60" y="238"/>
                    </a:lnTo>
                    <a:lnTo>
                      <a:pt x="58" y="238"/>
                    </a:lnTo>
                    <a:lnTo>
                      <a:pt x="58" y="240"/>
                    </a:lnTo>
                    <a:lnTo>
                      <a:pt x="56" y="240"/>
                    </a:lnTo>
                    <a:lnTo>
                      <a:pt x="56" y="238"/>
                    </a:lnTo>
                    <a:lnTo>
                      <a:pt x="56" y="236"/>
                    </a:lnTo>
                    <a:lnTo>
                      <a:pt x="54" y="234"/>
                    </a:lnTo>
                    <a:lnTo>
                      <a:pt x="54" y="232"/>
                    </a:lnTo>
                    <a:lnTo>
                      <a:pt x="56" y="232"/>
                    </a:lnTo>
                    <a:lnTo>
                      <a:pt x="54" y="232"/>
                    </a:lnTo>
                    <a:lnTo>
                      <a:pt x="52" y="232"/>
                    </a:lnTo>
                    <a:lnTo>
                      <a:pt x="52" y="234"/>
                    </a:lnTo>
                    <a:lnTo>
                      <a:pt x="52" y="236"/>
                    </a:lnTo>
                    <a:lnTo>
                      <a:pt x="50" y="236"/>
                    </a:lnTo>
                    <a:lnTo>
                      <a:pt x="48" y="236"/>
                    </a:lnTo>
                    <a:lnTo>
                      <a:pt x="46" y="236"/>
                    </a:lnTo>
                    <a:lnTo>
                      <a:pt x="45" y="236"/>
                    </a:lnTo>
                    <a:lnTo>
                      <a:pt x="43" y="236"/>
                    </a:lnTo>
                    <a:lnTo>
                      <a:pt x="41" y="236"/>
                    </a:lnTo>
                    <a:lnTo>
                      <a:pt x="41" y="234"/>
                    </a:lnTo>
                    <a:lnTo>
                      <a:pt x="39" y="234"/>
                    </a:lnTo>
                    <a:lnTo>
                      <a:pt x="39" y="232"/>
                    </a:lnTo>
                    <a:lnTo>
                      <a:pt x="37" y="232"/>
                    </a:lnTo>
                    <a:lnTo>
                      <a:pt x="37" y="230"/>
                    </a:lnTo>
                    <a:lnTo>
                      <a:pt x="35" y="230"/>
                    </a:lnTo>
                    <a:lnTo>
                      <a:pt x="35" y="228"/>
                    </a:lnTo>
                    <a:lnTo>
                      <a:pt x="35" y="226"/>
                    </a:lnTo>
                    <a:lnTo>
                      <a:pt x="35" y="225"/>
                    </a:lnTo>
                    <a:lnTo>
                      <a:pt x="35" y="223"/>
                    </a:lnTo>
                    <a:lnTo>
                      <a:pt x="33" y="223"/>
                    </a:lnTo>
                    <a:lnTo>
                      <a:pt x="33" y="225"/>
                    </a:lnTo>
                    <a:lnTo>
                      <a:pt x="33" y="223"/>
                    </a:lnTo>
                    <a:lnTo>
                      <a:pt x="31" y="223"/>
                    </a:lnTo>
                    <a:lnTo>
                      <a:pt x="29" y="223"/>
                    </a:lnTo>
                    <a:lnTo>
                      <a:pt x="29" y="221"/>
                    </a:lnTo>
                    <a:lnTo>
                      <a:pt x="27" y="221"/>
                    </a:lnTo>
                    <a:lnTo>
                      <a:pt x="27" y="219"/>
                    </a:lnTo>
                    <a:lnTo>
                      <a:pt x="25" y="219"/>
                    </a:lnTo>
                    <a:lnTo>
                      <a:pt x="25" y="217"/>
                    </a:lnTo>
                    <a:lnTo>
                      <a:pt x="25" y="215"/>
                    </a:lnTo>
                    <a:lnTo>
                      <a:pt x="23" y="215"/>
                    </a:lnTo>
                    <a:lnTo>
                      <a:pt x="23" y="213"/>
                    </a:lnTo>
                    <a:lnTo>
                      <a:pt x="21" y="213"/>
                    </a:lnTo>
                    <a:lnTo>
                      <a:pt x="21" y="211"/>
                    </a:lnTo>
                    <a:lnTo>
                      <a:pt x="21" y="213"/>
                    </a:lnTo>
                    <a:lnTo>
                      <a:pt x="20" y="213"/>
                    </a:lnTo>
                    <a:lnTo>
                      <a:pt x="18" y="213"/>
                    </a:lnTo>
                    <a:lnTo>
                      <a:pt x="18" y="215"/>
                    </a:lnTo>
                    <a:lnTo>
                      <a:pt x="18" y="217"/>
                    </a:lnTo>
                    <a:lnTo>
                      <a:pt x="16" y="217"/>
                    </a:lnTo>
                    <a:lnTo>
                      <a:pt x="14" y="217"/>
                    </a:lnTo>
                    <a:lnTo>
                      <a:pt x="12" y="217"/>
                    </a:lnTo>
                    <a:lnTo>
                      <a:pt x="10" y="217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32" name="Freeform 4856">
                <a:extLst>
                  <a:ext uri="{FF2B5EF4-FFF2-40B4-BE49-F238E27FC236}">
                    <a16:creationId xmlns:a16="http://schemas.microsoft.com/office/drawing/2014/main" id="{9AE3D01A-F2A5-A719-256C-EC13E3EFA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909" y="804170"/>
                <a:ext cx="444523" cy="537091"/>
              </a:xfrm>
              <a:custGeom>
                <a:avLst/>
                <a:gdLst>
                  <a:gd name="T0" fmla="*/ 37 w 461"/>
                  <a:gd name="T1" fmla="*/ 348 h 557"/>
                  <a:gd name="T2" fmla="*/ 52 w 461"/>
                  <a:gd name="T3" fmla="*/ 317 h 557"/>
                  <a:gd name="T4" fmla="*/ 64 w 461"/>
                  <a:gd name="T5" fmla="*/ 292 h 557"/>
                  <a:gd name="T6" fmla="*/ 89 w 461"/>
                  <a:gd name="T7" fmla="*/ 277 h 557"/>
                  <a:gd name="T8" fmla="*/ 73 w 461"/>
                  <a:gd name="T9" fmla="*/ 252 h 557"/>
                  <a:gd name="T10" fmla="*/ 73 w 461"/>
                  <a:gd name="T11" fmla="*/ 223 h 557"/>
                  <a:gd name="T12" fmla="*/ 48 w 461"/>
                  <a:gd name="T13" fmla="*/ 211 h 557"/>
                  <a:gd name="T14" fmla="*/ 37 w 461"/>
                  <a:gd name="T15" fmla="*/ 190 h 557"/>
                  <a:gd name="T16" fmla="*/ 35 w 461"/>
                  <a:gd name="T17" fmla="*/ 167 h 557"/>
                  <a:gd name="T18" fmla="*/ 45 w 461"/>
                  <a:gd name="T19" fmla="*/ 140 h 557"/>
                  <a:gd name="T20" fmla="*/ 68 w 461"/>
                  <a:gd name="T21" fmla="*/ 111 h 557"/>
                  <a:gd name="T22" fmla="*/ 87 w 461"/>
                  <a:gd name="T23" fmla="*/ 88 h 557"/>
                  <a:gd name="T24" fmla="*/ 96 w 461"/>
                  <a:gd name="T25" fmla="*/ 54 h 557"/>
                  <a:gd name="T26" fmla="*/ 114 w 461"/>
                  <a:gd name="T27" fmla="*/ 31 h 557"/>
                  <a:gd name="T28" fmla="*/ 146 w 461"/>
                  <a:gd name="T29" fmla="*/ 14 h 557"/>
                  <a:gd name="T30" fmla="*/ 175 w 461"/>
                  <a:gd name="T31" fmla="*/ 4 h 557"/>
                  <a:gd name="T32" fmla="*/ 183 w 461"/>
                  <a:gd name="T33" fmla="*/ 6 h 557"/>
                  <a:gd name="T34" fmla="*/ 190 w 461"/>
                  <a:gd name="T35" fmla="*/ 12 h 557"/>
                  <a:gd name="T36" fmla="*/ 219 w 461"/>
                  <a:gd name="T37" fmla="*/ 8 h 557"/>
                  <a:gd name="T38" fmla="*/ 225 w 461"/>
                  <a:gd name="T39" fmla="*/ 27 h 557"/>
                  <a:gd name="T40" fmla="*/ 246 w 461"/>
                  <a:gd name="T41" fmla="*/ 35 h 557"/>
                  <a:gd name="T42" fmla="*/ 269 w 461"/>
                  <a:gd name="T43" fmla="*/ 44 h 557"/>
                  <a:gd name="T44" fmla="*/ 279 w 461"/>
                  <a:gd name="T45" fmla="*/ 54 h 557"/>
                  <a:gd name="T46" fmla="*/ 290 w 461"/>
                  <a:gd name="T47" fmla="*/ 75 h 557"/>
                  <a:gd name="T48" fmla="*/ 309 w 461"/>
                  <a:gd name="T49" fmla="*/ 83 h 557"/>
                  <a:gd name="T50" fmla="*/ 327 w 461"/>
                  <a:gd name="T51" fmla="*/ 98 h 557"/>
                  <a:gd name="T52" fmla="*/ 348 w 461"/>
                  <a:gd name="T53" fmla="*/ 106 h 557"/>
                  <a:gd name="T54" fmla="*/ 350 w 461"/>
                  <a:gd name="T55" fmla="*/ 127 h 557"/>
                  <a:gd name="T56" fmla="*/ 334 w 461"/>
                  <a:gd name="T57" fmla="*/ 144 h 557"/>
                  <a:gd name="T58" fmla="*/ 315 w 461"/>
                  <a:gd name="T59" fmla="*/ 158 h 557"/>
                  <a:gd name="T60" fmla="*/ 298 w 461"/>
                  <a:gd name="T61" fmla="*/ 163 h 557"/>
                  <a:gd name="T62" fmla="*/ 315 w 461"/>
                  <a:gd name="T63" fmla="*/ 182 h 557"/>
                  <a:gd name="T64" fmla="*/ 311 w 461"/>
                  <a:gd name="T65" fmla="*/ 207 h 557"/>
                  <a:gd name="T66" fmla="*/ 315 w 461"/>
                  <a:gd name="T67" fmla="*/ 234 h 557"/>
                  <a:gd name="T68" fmla="*/ 332 w 461"/>
                  <a:gd name="T69" fmla="*/ 254 h 557"/>
                  <a:gd name="T70" fmla="*/ 344 w 461"/>
                  <a:gd name="T71" fmla="*/ 267 h 557"/>
                  <a:gd name="T72" fmla="*/ 361 w 461"/>
                  <a:gd name="T73" fmla="*/ 280 h 557"/>
                  <a:gd name="T74" fmla="*/ 380 w 461"/>
                  <a:gd name="T75" fmla="*/ 265 h 557"/>
                  <a:gd name="T76" fmla="*/ 396 w 461"/>
                  <a:gd name="T77" fmla="*/ 255 h 557"/>
                  <a:gd name="T78" fmla="*/ 413 w 461"/>
                  <a:gd name="T79" fmla="*/ 254 h 557"/>
                  <a:gd name="T80" fmla="*/ 432 w 461"/>
                  <a:gd name="T81" fmla="*/ 267 h 557"/>
                  <a:gd name="T82" fmla="*/ 455 w 461"/>
                  <a:gd name="T83" fmla="*/ 286 h 557"/>
                  <a:gd name="T84" fmla="*/ 457 w 461"/>
                  <a:gd name="T85" fmla="*/ 313 h 557"/>
                  <a:gd name="T86" fmla="*/ 448 w 461"/>
                  <a:gd name="T87" fmla="*/ 328 h 557"/>
                  <a:gd name="T88" fmla="*/ 432 w 461"/>
                  <a:gd name="T89" fmla="*/ 351 h 557"/>
                  <a:gd name="T90" fmla="*/ 405 w 461"/>
                  <a:gd name="T91" fmla="*/ 365 h 557"/>
                  <a:gd name="T92" fmla="*/ 379 w 461"/>
                  <a:gd name="T93" fmla="*/ 363 h 557"/>
                  <a:gd name="T94" fmla="*/ 348 w 461"/>
                  <a:gd name="T95" fmla="*/ 365 h 557"/>
                  <a:gd name="T96" fmla="*/ 325 w 461"/>
                  <a:gd name="T97" fmla="*/ 390 h 557"/>
                  <a:gd name="T98" fmla="*/ 311 w 461"/>
                  <a:gd name="T99" fmla="*/ 413 h 557"/>
                  <a:gd name="T100" fmla="*/ 281 w 461"/>
                  <a:gd name="T101" fmla="*/ 426 h 557"/>
                  <a:gd name="T102" fmla="*/ 271 w 461"/>
                  <a:gd name="T103" fmla="*/ 459 h 557"/>
                  <a:gd name="T104" fmla="*/ 244 w 461"/>
                  <a:gd name="T105" fmla="*/ 484 h 557"/>
                  <a:gd name="T106" fmla="*/ 213 w 461"/>
                  <a:gd name="T107" fmla="*/ 501 h 557"/>
                  <a:gd name="T108" fmla="*/ 192 w 461"/>
                  <a:gd name="T109" fmla="*/ 530 h 557"/>
                  <a:gd name="T110" fmla="*/ 177 w 461"/>
                  <a:gd name="T111" fmla="*/ 555 h 557"/>
                  <a:gd name="T112" fmla="*/ 21 w 461"/>
                  <a:gd name="T113" fmla="*/ 538 h 557"/>
                  <a:gd name="T114" fmla="*/ 2 w 461"/>
                  <a:gd name="T115" fmla="*/ 507 h 557"/>
                  <a:gd name="T116" fmla="*/ 4 w 461"/>
                  <a:gd name="T117" fmla="*/ 472 h 557"/>
                  <a:gd name="T118" fmla="*/ 10 w 461"/>
                  <a:gd name="T119" fmla="*/ 430 h 557"/>
                  <a:gd name="T120" fmla="*/ 27 w 461"/>
                  <a:gd name="T121" fmla="*/ 405 h 55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461" h="557">
                    <a:moveTo>
                      <a:pt x="25" y="378"/>
                    </a:moveTo>
                    <a:lnTo>
                      <a:pt x="25" y="376"/>
                    </a:lnTo>
                    <a:lnTo>
                      <a:pt x="23" y="376"/>
                    </a:lnTo>
                    <a:lnTo>
                      <a:pt x="23" y="375"/>
                    </a:lnTo>
                    <a:lnTo>
                      <a:pt x="23" y="373"/>
                    </a:lnTo>
                    <a:lnTo>
                      <a:pt x="25" y="373"/>
                    </a:lnTo>
                    <a:lnTo>
                      <a:pt x="25" y="371"/>
                    </a:lnTo>
                    <a:lnTo>
                      <a:pt x="25" y="369"/>
                    </a:lnTo>
                    <a:lnTo>
                      <a:pt x="25" y="367"/>
                    </a:lnTo>
                    <a:lnTo>
                      <a:pt x="25" y="365"/>
                    </a:lnTo>
                    <a:lnTo>
                      <a:pt x="25" y="363"/>
                    </a:lnTo>
                    <a:lnTo>
                      <a:pt x="25" y="361"/>
                    </a:lnTo>
                    <a:lnTo>
                      <a:pt x="27" y="361"/>
                    </a:lnTo>
                    <a:lnTo>
                      <a:pt x="27" y="359"/>
                    </a:lnTo>
                    <a:lnTo>
                      <a:pt x="29" y="357"/>
                    </a:lnTo>
                    <a:lnTo>
                      <a:pt x="31" y="357"/>
                    </a:lnTo>
                    <a:lnTo>
                      <a:pt x="33" y="357"/>
                    </a:lnTo>
                    <a:lnTo>
                      <a:pt x="33" y="355"/>
                    </a:lnTo>
                    <a:lnTo>
                      <a:pt x="35" y="355"/>
                    </a:lnTo>
                    <a:lnTo>
                      <a:pt x="35" y="353"/>
                    </a:lnTo>
                    <a:lnTo>
                      <a:pt x="37" y="351"/>
                    </a:lnTo>
                    <a:lnTo>
                      <a:pt x="37" y="350"/>
                    </a:lnTo>
                    <a:lnTo>
                      <a:pt x="37" y="348"/>
                    </a:lnTo>
                    <a:lnTo>
                      <a:pt x="37" y="346"/>
                    </a:lnTo>
                    <a:lnTo>
                      <a:pt x="37" y="344"/>
                    </a:lnTo>
                    <a:lnTo>
                      <a:pt x="39" y="344"/>
                    </a:lnTo>
                    <a:lnTo>
                      <a:pt x="39" y="342"/>
                    </a:lnTo>
                    <a:lnTo>
                      <a:pt x="39" y="340"/>
                    </a:lnTo>
                    <a:lnTo>
                      <a:pt x="41" y="340"/>
                    </a:lnTo>
                    <a:lnTo>
                      <a:pt x="41" y="338"/>
                    </a:lnTo>
                    <a:lnTo>
                      <a:pt x="41" y="336"/>
                    </a:lnTo>
                    <a:lnTo>
                      <a:pt x="43" y="336"/>
                    </a:lnTo>
                    <a:lnTo>
                      <a:pt x="45" y="336"/>
                    </a:lnTo>
                    <a:lnTo>
                      <a:pt x="46" y="334"/>
                    </a:lnTo>
                    <a:lnTo>
                      <a:pt x="46" y="332"/>
                    </a:lnTo>
                    <a:lnTo>
                      <a:pt x="46" y="330"/>
                    </a:lnTo>
                    <a:lnTo>
                      <a:pt x="48" y="330"/>
                    </a:lnTo>
                    <a:lnTo>
                      <a:pt x="48" y="328"/>
                    </a:lnTo>
                    <a:lnTo>
                      <a:pt x="48" y="327"/>
                    </a:lnTo>
                    <a:lnTo>
                      <a:pt x="50" y="327"/>
                    </a:lnTo>
                    <a:lnTo>
                      <a:pt x="50" y="325"/>
                    </a:lnTo>
                    <a:lnTo>
                      <a:pt x="50" y="323"/>
                    </a:lnTo>
                    <a:lnTo>
                      <a:pt x="50" y="321"/>
                    </a:lnTo>
                    <a:lnTo>
                      <a:pt x="50" y="319"/>
                    </a:lnTo>
                    <a:lnTo>
                      <a:pt x="52" y="319"/>
                    </a:lnTo>
                    <a:lnTo>
                      <a:pt x="52" y="317"/>
                    </a:lnTo>
                    <a:lnTo>
                      <a:pt x="52" y="315"/>
                    </a:lnTo>
                    <a:lnTo>
                      <a:pt x="52" y="313"/>
                    </a:lnTo>
                    <a:lnTo>
                      <a:pt x="52" y="311"/>
                    </a:lnTo>
                    <a:lnTo>
                      <a:pt x="54" y="311"/>
                    </a:lnTo>
                    <a:lnTo>
                      <a:pt x="54" y="309"/>
                    </a:lnTo>
                    <a:lnTo>
                      <a:pt x="54" y="307"/>
                    </a:lnTo>
                    <a:lnTo>
                      <a:pt x="56" y="307"/>
                    </a:lnTo>
                    <a:lnTo>
                      <a:pt x="56" y="309"/>
                    </a:lnTo>
                    <a:lnTo>
                      <a:pt x="58" y="309"/>
                    </a:lnTo>
                    <a:lnTo>
                      <a:pt x="58" y="307"/>
                    </a:lnTo>
                    <a:lnTo>
                      <a:pt x="58" y="305"/>
                    </a:lnTo>
                    <a:lnTo>
                      <a:pt x="58" y="303"/>
                    </a:lnTo>
                    <a:lnTo>
                      <a:pt x="56" y="303"/>
                    </a:lnTo>
                    <a:lnTo>
                      <a:pt x="56" y="302"/>
                    </a:lnTo>
                    <a:lnTo>
                      <a:pt x="56" y="300"/>
                    </a:lnTo>
                    <a:lnTo>
                      <a:pt x="58" y="300"/>
                    </a:lnTo>
                    <a:lnTo>
                      <a:pt x="60" y="300"/>
                    </a:lnTo>
                    <a:lnTo>
                      <a:pt x="60" y="298"/>
                    </a:lnTo>
                    <a:lnTo>
                      <a:pt x="60" y="296"/>
                    </a:lnTo>
                    <a:lnTo>
                      <a:pt x="62" y="296"/>
                    </a:lnTo>
                    <a:lnTo>
                      <a:pt x="62" y="294"/>
                    </a:lnTo>
                    <a:lnTo>
                      <a:pt x="64" y="294"/>
                    </a:lnTo>
                    <a:lnTo>
                      <a:pt x="64" y="292"/>
                    </a:lnTo>
                    <a:lnTo>
                      <a:pt x="66" y="292"/>
                    </a:lnTo>
                    <a:lnTo>
                      <a:pt x="66" y="290"/>
                    </a:lnTo>
                    <a:lnTo>
                      <a:pt x="68" y="290"/>
                    </a:lnTo>
                    <a:lnTo>
                      <a:pt x="68" y="288"/>
                    </a:lnTo>
                    <a:lnTo>
                      <a:pt x="69" y="288"/>
                    </a:lnTo>
                    <a:lnTo>
                      <a:pt x="71" y="288"/>
                    </a:lnTo>
                    <a:lnTo>
                      <a:pt x="71" y="286"/>
                    </a:lnTo>
                    <a:lnTo>
                      <a:pt x="73" y="286"/>
                    </a:lnTo>
                    <a:lnTo>
                      <a:pt x="75" y="286"/>
                    </a:lnTo>
                    <a:lnTo>
                      <a:pt x="75" y="284"/>
                    </a:lnTo>
                    <a:lnTo>
                      <a:pt x="77" y="284"/>
                    </a:lnTo>
                    <a:lnTo>
                      <a:pt x="79" y="284"/>
                    </a:lnTo>
                    <a:lnTo>
                      <a:pt x="79" y="282"/>
                    </a:lnTo>
                    <a:lnTo>
                      <a:pt x="81" y="282"/>
                    </a:lnTo>
                    <a:lnTo>
                      <a:pt x="81" y="280"/>
                    </a:lnTo>
                    <a:lnTo>
                      <a:pt x="83" y="280"/>
                    </a:lnTo>
                    <a:lnTo>
                      <a:pt x="85" y="280"/>
                    </a:lnTo>
                    <a:lnTo>
                      <a:pt x="85" y="279"/>
                    </a:lnTo>
                    <a:lnTo>
                      <a:pt x="87" y="279"/>
                    </a:lnTo>
                    <a:lnTo>
                      <a:pt x="89" y="279"/>
                    </a:lnTo>
                    <a:lnTo>
                      <a:pt x="87" y="279"/>
                    </a:lnTo>
                    <a:lnTo>
                      <a:pt x="87" y="277"/>
                    </a:lnTo>
                    <a:lnTo>
                      <a:pt x="89" y="277"/>
                    </a:lnTo>
                    <a:lnTo>
                      <a:pt x="87" y="277"/>
                    </a:lnTo>
                    <a:lnTo>
                      <a:pt x="87" y="275"/>
                    </a:lnTo>
                    <a:lnTo>
                      <a:pt x="89" y="275"/>
                    </a:lnTo>
                    <a:lnTo>
                      <a:pt x="89" y="273"/>
                    </a:lnTo>
                    <a:lnTo>
                      <a:pt x="89" y="275"/>
                    </a:lnTo>
                    <a:lnTo>
                      <a:pt x="87" y="275"/>
                    </a:lnTo>
                    <a:lnTo>
                      <a:pt x="85" y="275"/>
                    </a:lnTo>
                    <a:lnTo>
                      <a:pt x="83" y="273"/>
                    </a:lnTo>
                    <a:lnTo>
                      <a:pt x="81" y="271"/>
                    </a:lnTo>
                    <a:lnTo>
                      <a:pt x="81" y="269"/>
                    </a:lnTo>
                    <a:lnTo>
                      <a:pt x="81" y="267"/>
                    </a:lnTo>
                    <a:lnTo>
                      <a:pt x="81" y="265"/>
                    </a:lnTo>
                    <a:lnTo>
                      <a:pt x="81" y="263"/>
                    </a:lnTo>
                    <a:lnTo>
                      <a:pt x="81" y="261"/>
                    </a:lnTo>
                    <a:lnTo>
                      <a:pt x="81" y="259"/>
                    </a:lnTo>
                    <a:lnTo>
                      <a:pt x="81" y="257"/>
                    </a:lnTo>
                    <a:lnTo>
                      <a:pt x="81" y="255"/>
                    </a:lnTo>
                    <a:lnTo>
                      <a:pt x="81" y="254"/>
                    </a:lnTo>
                    <a:lnTo>
                      <a:pt x="79" y="254"/>
                    </a:lnTo>
                    <a:lnTo>
                      <a:pt x="79" y="252"/>
                    </a:lnTo>
                    <a:lnTo>
                      <a:pt x="77" y="252"/>
                    </a:lnTo>
                    <a:lnTo>
                      <a:pt x="75" y="252"/>
                    </a:lnTo>
                    <a:lnTo>
                      <a:pt x="73" y="252"/>
                    </a:lnTo>
                    <a:lnTo>
                      <a:pt x="73" y="250"/>
                    </a:lnTo>
                    <a:lnTo>
                      <a:pt x="71" y="250"/>
                    </a:lnTo>
                    <a:lnTo>
                      <a:pt x="71" y="248"/>
                    </a:lnTo>
                    <a:lnTo>
                      <a:pt x="69" y="248"/>
                    </a:lnTo>
                    <a:lnTo>
                      <a:pt x="69" y="246"/>
                    </a:lnTo>
                    <a:lnTo>
                      <a:pt x="69" y="244"/>
                    </a:lnTo>
                    <a:lnTo>
                      <a:pt x="69" y="242"/>
                    </a:lnTo>
                    <a:lnTo>
                      <a:pt x="71" y="242"/>
                    </a:lnTo>
                    <a:lnTo>
                      <a:pt x="73" y="242"/>
                    </a:lnTo>
                    <a:lnTo>
                      <a:pt x="73" y="240"/>
                    </a:lnTo>
                    <a:lnTo>
                      <a:pt x="75" y="240"/>
                    </a:lnTo>
                    <a:lnTo>
                      <a:pt x="75" y="238"/>
                    </a:lnTo>
                    <a:lnTo>
                      <a:pt x="75" y="236"/>
                    </a:lnTo>
                    <a:lnTo>
                      <a:pt x="75" y="234"/>
                    </a:lnTo>
                    <a:lnTo>
                      <a:pt x="77" y="234"/>
                    </a:lnTo>
                    <a:lnTo>
                      <a:pt x="77" y="232"/>
                    </a:lnTo>
                    <a:lnTo>
                      <a:pt x="77" y="231"/>
                    </a:lnTo>
                    <a:lnTo>
                      <a:pt x="75" y="231"/>
                    </a:lnTo>
                    <a:lnTo>
                      <a:pt x="75" y="229"/>
                    </a:lnTo>
                    <a:lnTo>
                      <a:pt x="73" y="229"/>
                    </a:lnTo>
                    <a:lnTo>
                      <a:pt x="73" y="227"/>
                    </a:lnTo>
                    <a:lnTo>
                      <a:pt x="73" y="225"/>
                    </a:lnTo>
                    <a:lnTo>
                      <a:pt x="73" y="223"/>
                    </a:lnTo>
                    <a:lnTo>
                      <a:pt x="71" y="223"/>
                    </a:lnTo>
                    <a:lnTo>
                      <a:pt x="71" y="221"/>
                    </a:lnTo>
                    <a:lnTo>
                      <a:pt x="69" y="221"/>
                    </a:lnTo>
                    <a:lnTo>
                      <a:pt x="69" y="219"/>
                    </a:lnTo>
                    <a:lnTo>
                      <a:pt x="68" y="219"/>
                    </a:lnTo>
                    <a:lnTo>
                      <a:pt x="66" y="219"/>
                    </a:lnTo>
                    <a:lnTo>
                      <a:pt x="66" y="217"/>
                    </a:lnTo>
                    <a:lnTo>
                      <a:pt x="66" y="215"/>
                    </a:lnTo>
                    <a:lnTo>
                      <a:pt x="66" y="213"/>
                    </a:lnTo>
                    <a:lnTo>
                      <a:pt x="68" y="213"/>
                    </a:lnTo>
                    <a:lnTo>
                      <a:pt x="66" y="213"/>
                    </a:lnTo>
                    <a:lnTo>
                      <a:pt x="64" y="213"/>
                    </a:lnTo>
                    <a:lnTo>
                      <a:pt x="62" y="211"/>
                    </a:lnTo>
                    <a:lnTo>
                      <a:pt x="60" y="209"/>
                    </a:lnTo>
                    <a:lnTo>
                      <a:pt x="58" y="209"/>
                    </a:lnTo>
                    <a:lnTo>
                      <a:pt x="56" y="209"/>
                    </a:lnTo>
                    <a:lnTo>
                      <a:pt x="54" y="209"/>
                    </a:lnTo>
                    <a:lnTo>
                      <a:pt x="54" y="211"/>
                    </a:lnTo>
                    <a:lnTo>
                      <a:pt x="52" y="211"/>
                    </a:lnTo>
                    <a:lnTo>
                      <a:pt x="50" y="211"/>
                    </a:lnTo>
                    <a:lnTo>
                      <a:pt x="50" y="209"/>
                    </a:lnTo>
                    <a:lnTo>
                      <a:pt x="50" y="211"/>
                    </a:lnTo>
                    <a:lnTo>
                      <a:pt x="48" y="211"/>
                    </a:lnTo>
                    <a:lnTo>
                      <a:pt x="48" y="213"/>
                    </a:lnTo>
                    <a:lnTo>
                      <a:pt x="46" y="213"/>
                    </a:lnTo>
                    <a:lnTo>
                      <a:pt x="45" y="213"/>
                    </a:lnTo>
                    <a:lnTo>
                      <a:pt x="46" y="213"/>
                    </a:lnTo>
                    <a:lnTo>
                      <a:pt x="46" y="211"/>
                    </a:lnTo>
                    <a:lnTo>
                      <a:pt x="45" y="211"/>
                    </a:lnTo>
                    <a:lnTo>
                      <a:pt x="45" y="209"/>
                    </a:lnTo>
                    <a:lnTo>
                      <a:pt x="45" y="207"/>
                    </a:lnTo>
                    <a:lnTo>
                      <a:pt x="43" y="207"/>
                    </a:lnTo>
                    <a:lnTo>
                      <a:pt x="43" y="206"/>
                    </a:lnTo>
                    <a:lnTo>
                      <a:pt x="43" y="204"/>
                    </a:lnTo>
                    <a:lnTo>
                      <a:pt x="41" y="204"/>
                    </a:lnTo>
                    <a:lnTo>
                      <a:pt x="41" y="202"/>
                    </a:lnTo>
                    <a:lnTo>
                      <a:pt x="41" y="200"/>
                    </a:lnTo>
                    <a:lnTo>
                      <a:pt x="39" y="200"/>
                    </a:lnTo>
                    <a:lnTo>
                      <a:pt x="39" y="198"/>
                    </a:lnTo>
                    <a:lnTo>
                      <a:pt x="37" y="198"/>
                    </a:lnTo>
                    <a:lnTo>
                      <a:pt x="37" y="196"/>
                    </a:lnTo>
                    <a:lnTo>
                      <a:pt x="37" y="194"/>
                    </a:lnTo>
                    <a:lnTo>
                      <a:pt x="39" y="194"/>
                    </a:lnTo>
                    <a:lnTo>
                      <a:pt x="39" y="192"/>
                    </a:lnTo>
                    <a:lnTo>
                      <a:pt x="37" y="192"/>
                    </a:lnTo>
                    <a:lnTo>
                      <a:pt x="37" y="190"/>
                    </a:lnTo>
                    <a:lnTo>
                      <a:pt x="35" y="190"/>
                    </a:lnTo>
                    <a:lnTo>
                      <a:pt x="35" y="188"/>
                    </a:lnTo>
                    <a:lnTo>
                      <a:pt x="33" y="188"/>
                    </a:lnTo>
                    <a:lnTo>
                      <a:pt x="33" y="186"/>
                    </a:lnTo>
                    <a:lnTo>
                      <a:pt x="33" y="184"/>
                    </a:lnTo>
                    <a:lnTo>
                      <a:pt x="31" y="184"/>
                    </a:lnTo>
                    <a:lnTo>
                      <a:pt x="29" y="184"/>
                    </a:lnTo>
                    <a:lnTo>
                      <a:pt x="27" y="184"/>
                    </a:lnTo>
                    <a:lnTo>
                      <a:pt x="27" y="182"/>
                    </a:lnTo>
                    <a:lnTo>
                      <a:pt x="27" y="181"/>
                    </a:lnTo>
                    <a:lnTo>
                      <a:pt x="29" y="179"/>
                    </a:lnTo>
                    <a:lnTo>
                      <a:pt x="29" y="177"/>
                    </a:lnTo>
                    <a:lnTo>
                      <a:pt x="31" y="177"/>
                    </a:lnTo>
                    <a:lnTo>
                      <a:pt x="31" y="175"/>
                    </a:lnTo>
                    <a:lnTo>
                      <a:pt x="31" y="177"/>
                    </a:lnTo>
                    <a:lnTo>
                      <a:pt x="33" y="177"/>
                    </a:lnTo>
                    <a:lnTo>
                      <a:pt x="33" y="175"/>
                    </a:lnTo>
                    <a:lnTo>
                      <a:pt x="35" y="175"/>
                    </a:lnTo>
                    <a:lnTo>
                      <a:pt x="35" y="173"/>
                    </a:lnTo>
                    <a:lnTo>
                      <a:pt x="37" y="173"/>
                    </a:lnTo>
                    <a:lnTo>
                      <a:pt x="35" y="171"/>
                    </a:lnTo>
                    <a:lnTo>
                      <a:pt x="35" y="169"/>
                    </a:lnTo>
                    <a:lnTo>
                      <a:pt x="35" y="167"/>
                    </a:lnTo>
                    <a:lnTo>
                      <a:pt x="33" y="165"/>
                    </a:lnTo>
                    <a:lnTo>
                      <a:pt x="33" y="161"/>
                    </a:lnTo>
                    <a:lnTo>
                      <a:pt x="31" y="161"/>
                    </a:lnTo>
                    <a:lnTo>
                      <a:pt x="31" y="159"/>
                    </a:lnTo>
                    <a:lnTo>
                      <a:pt x="31" y="158"/>
                    </a:lnTo>
                    <a:lnTo>
                      <a:pt x="31" y="156"/>
                    </a:lnTo>
                    <a:lnTo>
                      <a:pt x="29" y="156"/>
                    </a:lnTo>
                    <a:lnTo>
                      <a:pt x="29" y="154"/>
                    </a:lnTo>
                    <a:lnTo>
                      <a:pt x="29" y="152"/>
                    </a:lnTo>
                    <a:lnTo>
                      <a:pt x="29" y="150"/>
                    </a:lnTo>
                    <a:lnTo>
                      <a:pt x="27" y="150"/>
                    </a:lnTo>
                    <a:lnTo>
                      <a:pt x="27" y="148"/>
                    </a:lnTo>
                    <a:lnTo>
                      <a:pt x="27" y="146"/>
                    </a:lnTo>
                    <a:lnTo>
                      <a:pt x="29" y="146"/>
                    </a:lnTo>
                    <a:lnTo>
                      <a:pt x="31" y="144"/>
                    </a:lnTo>
                    <a:lnTo>
                      <a:pt x="33" y="144"/>
                    </a:lnTo>
                    <a:lnTo>
                      <a:pt x="35" y="144"/>
                    </a:lnTo>
                    <a:lnTo>
                      <a:pt x="35" y="142"/>
                    </a:lnTo>
                    <a:lnTo>
                      <a:pt x="37" y="142"/>
                    </a:lnTo>
                    <a:lnTo>
                      <a:pt x="39" y="142"/>
                    </a:lnTo>
                    <a:lnTo>
                      <a:pt x="41" y="142"/>
                    </a:lnTo>
                    <a:lnTo>
                      <a:pt x="43" y="140"/>
                    </a:lnTo>
                    <a:lnTo>
                      <a:pt x="45" y="140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48" y="138"/>
                    </a:lnTo>
                    <a:lnTo>
                      <a:pt x="50" y="136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2" y="133"/>
                    </a:lnTo>
                    <a:lnTo>
                      <a:pt x="52" y="131"/>
                    </a:lnTo>
                    <a:lnTo>
                      <a:pt x="52" y="129"/>
                    </a:lnTo>
                    <a:lnTo>
                      <a:pt x="54" y="127"/>
                    </a:lnTo>
                    <a:lnTo>
                      <a:pt x="56" y="127"/>
                    </a:lnTo>
                    <a:lnTo>
                      <a:pt x="58" y="125"/>
                    </a:lnTo>
                    <a:lnTo>
                      <a:pt x="60" y="125"/>
                    </a:lnTo>
                    <a:lnTo>
                      <a:pt x="60" y="123"/>
                    </a:lnTo>
                    <a:lnTo>
                      <a:pt x="62" y="123"/>
                    </a:lnTo>
                    <a:lnTo>
                      <a:pt x="62" y="121"/>
                    </a:lnTo>
                    <a:lnTo>
                      <a:pt x="64" y="121"/>
                    </a:lnTo>
                    <a:lnTo>
                      <a:pt x="64" y="119"/>
                    </a:lnTo>
                    <a:lnTo>
                      <a:pt x="66" y="119"/>
                    </a:lnTo>
                    <a:lnTo>
                      <a:pt x="68" y="117"/>
                    </a:lnTo>
                    <a:lnTo>
                      <a:pt x="68" y="115"/>
                    </a:lnTo>
                    <a:lnTo>
                      <a:pt x="68" y="113"/>
                    </a:lnTo>
                    <a:lnTo>
                      <a:pt x="68" y="111"/>
                    </a:lnTo>
                    <a:lnTo>
                      <a:pt x="68" y="110"/>
                    </a:lnTo>
                    <a:lnTo>
                      <a:pt x="68" y="108"/>
                    </a:lnTo>
                    <a:lnTo>
                      <a:pt x="69" y="108"/>
                    </a:lnTo>
                    <a:lnTo>
                      <a:pt x="69" y="106"/>
                    </a:lnTo>
                    <a:lnTo>
                      <a:pt x="69" y="104"/>
                    </a:lnTo>
                    <a:lnTo>
                      <a:pt x="69" y="102"/>
                    </a:lnTo>
                    <a:lnTo>
                      <a:pt x="71" y="102"/>
                    </a:lnTo>
                    <a:lnTo>
                      <a:pt x="71" y="100"/>
                    </a:lnTo>
                    <a:lnTo>
                      <a:pt x="73" y="100"/>
                    </a:lnTo>
                    <a:lnTo>
                      <a:pt x="75" y="98"/>
                    </a:lnTo>
                    <a:lnTo>
                      <a:pt x="77" y="98"/>
                    </a:lnTo>
                    <a:lnTo>
                      <a:pt x="77" y="96"/>
                    </a:lnTo>
                    <a:lnTo>
                      <a:pt x="79" y="96"/>
                    </a:lnTo>
                    <a:lnTo>
                      <a:pt x="79" y="94"/>
                    </a:lnTo>
                    <a:lnTo>
                      <a:pt x="81" y="94"/>
                    </a:lnTo>
                    <a:lnTo>
                      <a:pt x="81" y="92"/>
                    </a:lnTo>
                    <a:lnTo>
                      <a:pt x="83" y="92"/>
                    </a:lnTo>
                    <a:lnTo>
                      <a:pt x="83" y="90"/>
                    </a:lnTo>
                    <a:lnTo>
                      <a:pt x="85" y="90"/>
                    </a:lnTo>
                    <a:lnTo>
                      <a:pt x="85" y="88"/>
                    </a:lnTo>
                    <a:lnTo>
                      <a:pt x="87" y="88"/>
                    </a:lnTo>
                    <a:lnTo>
                      <a:pt x="87" y="86"/>
                    </a:lnTo>
                    <a:lnTo>
                      <a:pt x="87" y="88"/>
                    </a:lnTo>
                    <a:lnTo>
                      <a:pt x="87" y="86"/>
                    </a:lnTo>
                    <a:lnTo>
                      <a:pt x="89" y="86"/>
                    </a:lnTo>
                    <a:lnTo>
                      <a:pt x="89" y="85"/>
                    </a:lnTo>
                    <a:lnTo>
                      <a:pt x="89" y="83"/>
                    </a:lnTo>
                    <a:lnTo>
                      <a:pt x="89" y="81"/>
                    </a:lnTo>
                    <a:lnTo>
                      <a:pt x="89" y="79"/>
                    </a:lnTo>
                    <a:lnTo>
                      <a:pt x="91" y="79"/>
                    </a:lnTo>
                    <a:lnTo>
                      <a:pt x="91" y="77"/>
                    </a:lnTo>
                    <a:lnTo>
                      <a:pt x="91" y="75"/>
                    </a:lnTo>
                    <a:lnTo>
                      <a:pt x="91" y="73"/>
                    </a:lnTo>
                    <a:lnTo>
                      <a:pt x="91" y="71"/>
                    </a:lnTo>
                    <a:lnTo>
                      <a:pt x="91" y="69"/>
                    </a:lnTo>
                    <a:lnTo>
                      <a:pt x="91" y="67"/>
                    </a:lnTo>
                    <a:lnTo>
                      <a:pt x="91" y="65"/>
                    </a:lnTo>
                    <a:lnTo>
                      <a:pt x="91" y="63"/>
                    </a:lnTo>
                    <a:lnTo>
                      <a:pt x="91" y="62"/>
                    </a:lnTo>
                    <a:lnTo>
                      <a:pt x="92" y="62"/>
                    </a:lnTo>
                    <a:lnTo>
                      <a:pt x="92" y="60"/>
                    </a:lnTo>
                    <a:lnTo>
                      <a:pt x="92" y="58"/>
                    </a:lnTo>
                    <a:lnTo>
                      <a:pt x="92" y="56"/>
                    </a:lnTo>
                    <a:lnTo>
                      <a:pt x="94" y="56"/>
                    </a:lnTo>
                    <a:lnTo>
                      <a:pt x="94" y="54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100" y="52"/>
                    </a:lnTo>
                    <a:lnTo>
                      <a:pt x="102" y="52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6" y="50"/>
                    </a:lnTo>
                    <a:lnTo>
                      <a:pt x="106" y="48"/>
                    </a:lnTo>
                    <a:lnTo>
                      <a:pt x="108" y="48"/>
                    </a:lnTo>
                    <a:lnTo>
                      <a:pt x="108" y="46"/>
                    </a:lnTo>
                    <a:lnTo>
                      <a:pt x="110" y="46"/>
                    </a:lnTo>
                    <a:lnTo>
                      <a:pt x="110" y="44"/>
                    </a:lnTo>
                    <a:lnTo>
                      <a:pt x="112" y="44"/>
                    </a:lnTo>
                    <a:lnTo>
                      <a:pt x="112" y="42"/>
                    </a:lnTo>
                    <a:lnTo>
                      <a:pt x="112" y="40"/>
                    </a:lnTo>
                    <a:lnTo>
                      <a:pt x="110" y="40"/>
                    </a:lnTo>
                    <a:lnTo>
                      <a:pt x="110" y="38"/>
                    </a:lnTo>
                    <a:lnTo>
                      <a:pt x="108" y="38"/>
                    </a:lnTo>
                    <a:lnTo>
                      <a:pt x="108" y="37"/>
                    </a:lnTo>
                    <a:lnTo>
                      <a:pt x="108" y="35"/>
                    </a:lnTo>
                    <a:lnTo>
                      <a:pt x="110" y="35"/>
                    </a:lnTo>
                    <a:lnTo>
                      <a:pt x="112" y="35"/>
                    </a:lnTo>
                    <a:lnTo>
                      <a:pt x="112" y="33"/>
                    </a:lnTo>
                    <a:lnTo>
                      <a:pt x="114" y="31"/>
                    </a:lnTo>
                    <a:lnTo>
                      <a:pt x="116" y="29"/>
                    </a:lnTo>
                    <a:lnTo>
                      <a:pt x="116" y="27"/>
                    </a:lnTo>
                    <a:lnTo>
                      <a:pt x="117" y="27"/>
                    </a:lnTo>
                    <a:lnTo>
                      <a:pt x="119" y="27"/>
                    </a:lnTo>
                    <a:lnTo>
                      <a:pt x="121" y="27"/>
                    </a:lnTo>
                    <a:lnTo>
                      <a:pt x="121" y="25"/>
                    </a:lnTo>
                    <a:lnTo>
                      <a:pt x="123" y="25"/>
                    </a:lnTo>
                    <a:lnTo>
                      <a:pt x="125" y="25"/>
                    </a:lnTo>
                    <a:lnTo>
                      <a:pt x="127" y="25"/>
                    </a:lnTo>
                    <a:lnTo>
                      <a:pt x="129" y="25"/>
                    </a:lnTo>
                    <a:lnTo>
                      <a:pt x="129" y="23"/>
                    </a:lnTo>
                    <a:lnTo>
                      <a:pt x="131" y="23"/>
                    </a:lnTo>
                    <a:lnTo>
                      <a:pt x="133" y="23"/>
                    </a:lnTo>
                    <a:lnTo>
                      <a:pt x="135" y="23"/>
                    </a:lnTo>
                    <a:lnTo>
                      <a:pt x="135" y="21"/>
                    </a:lnTo>
                    <a:lnTo>
                      <a:pt x="137" y="21"/>
                    </a:lnTo>
                    <a:lnTo>
                      <a:pt x="139" y="19"/>
                    </a:lnTo>
                    <a:lnTo>
                      <a:pt x="140" y="19"/>
                    </a:lnTo>
                    <a:lnTo>
                      <a:pt x="142" y="17"/>
                    </a:lnTo>
                    <a:lnTo>
                      <a:pt x="144" y="17"/>
                    </a:lnTo>
                    <a:lnTo>
                      <a:pt x="144" y="15"/>
                    </a:lnTo>
                    <a:lnTo>
                      <a:pt x="146" y="15"/>
                    </a:lnTo>
                    <a:lnTo>
                      <a:pt x="146" y="14"/>
                    </a:lnTo>
                    <a:lnTo>
                      <a:pt x="148" y="14"/>
                    </a:lnTo>
                    <a:lnTo>
                      <a:pt x="148" y="12"/>
                    </a:lnTo>
                    <a:lnTo>
                      <a:pt x="150" y="10"/>
                    </a:lnTo>
                    <a:lnTo>
                      <a:pt x="150" y="8"/>
                    </a:lnTo>
                    <a:lnTo>
                      <a:pt x="150" y="6"/>
                    </a:lnTo>
                    <a:lnTo>
                      <a:pt x="150" y="4"/>
                    </a:lnTo>
                    <a:lnTo>
                      <a:pt x="152" y="4"/>
                    </a:lnTo>
                    <a:lnTo>
                      <a:pt x="152" y="2"/>
                    </a:lnTo>
                    <a:lnTo>
                      <a:pt x="154" y="2"/>
                    </a:lnTo>
                    <a:lnTo>
                      <a:pt x="156" y="2"/>
                    </a:lnTo>
                    <a:lnTo>
                      <a:pt x="156" y="0"/>
                    </a:lnTo>
                    <a:lnTo>
                      <a:pt x="158" y="0"/>
                    </a:lnTo>
                    <a:lnTo>
                      <a:pt x="160" y="0"/>
                    </a:lnTo>
                    <a:lnTo>
                      <a:pt x="160" y="2"/>
                    </a:lnTo>
                    <a:lnTo>
                      <a:pt x="160" y="4"/>
                    </a:lnTo>
                    <a:lnTo>
                      <a:pt x="162" y="4"/>
                    </a:lnTo>
                    <a:lnTo>
                      <a:pt x="164" y="4"/>
                    </a:lnTo>
                    <a:lnTo>
                      <a:pt x="165" y="4"/>
                    </a:lnTo>
                    <a:lnTo>
                      <a:pt x="167" y="4"/>
                    </a:lnTo>
                    <a:lnTo>
                      <a:pt x="169" y="4"/>
                    </a:lnTo>
                    <a:lnTo>
                      <a:pt x="171" y="4"/>
                    </a:lnTo>
                    <a:lnTo>
                      <a:pt x="173" y="4"/>
                    </a:lnTo>
                    <a:lnTo>
                      <a:pt x="175" y="4"/>
                    </a:lnTo>
                    <a:lnTo>
                      <a:pt x="177" y="4"/>
                    </a:lnTo>
                    <a:lnTo>
                      <a:pt x="177" y="2"/>
                    </a:lnTo>
                    <a:lnTo>
                      <a:pt x="179" y="2"/>
                    </a:lnTo>
                    <a:lnTo>
                      <a:pt x="181" y="2"/>
                    </a:lnTo>
                    <a:lnTo>
                      <a:pt x="183" y="2"/>
                    </a:lnTo>
                    <a:lnTo>
                      <a:pt x="185" y="2"/>
                    </a:lnTo>
                    <a:lnTo>
                      <a:pt x="187" y="2"/>
                    </a:lnTo>
                    <a:lnTo>
                      <a:pt x="188" y="2"/>
                    </a:lnTo>
                    <a:lnTo>
                      <a:pt x="190" y="2"/>
                    </a:lnTo>
                    <a:lnTo>
                      <a:pt x="192" y="2"/>
                    </a:lnTo>
                    <a:lnTo>
                      <a:pt x="192" y="4"/>
                    </a:lnTo>
                    <a:lnTo>
                      <a:pt x="192" y="6"/>
                    </a:lnTo>
                    <a:lnTo>
                      <a:pt x="192" y="8"/>
                    </a:lnTo>
                    <a:lnTo>
                      <a:pt x="192" y="6"/>
                    </a:lnTo>
                    <a:lnTo>
                      <a:pt x="192" y="8"/>
                    </a:lnTo>
                    <a:lnTo>
                      <a:pt x="190" y="8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88" y="8"/>
                    </a:lnTo>
                    <a:lnTo>
                      <a:pt x="188" y="6"/>
                    </a:lnTo>
                    <a:lnTo>
                      <a:pt x="187" y="6"/>
                    </a:lnTo>
                    <a:lnTo>
                      <a:pt x="185" y="6"/>
                    </a:lnTo>
                    <a:lnTo>
                      <a:pt x="183" y="6"/>
                    </a:lnTo>
                    <a:lnTo>
                      <a:pt x="183" y="8"/>
                    </a:lnTo>
                    <a:lnTo>
                      <a:pt x="181" y="8"/>
                    </a:lnTo>
                    <a:lnTo>
                      <a:pt x="181" y="10"/>
                    </a:lnTo>
                    <a:lnTo>
                      <a:pt x="183" y="10"/>
                    </a:lnTo>
                    <a:lnTo>
                      <a:pt x="183" y="8"/>
                    </a:lnTo>
                    <a:lnTo>
                      <a:pt x="183" y="10"/>
                    </a:lnTo>
                    <a:lnTo>
                      <a:pt x="181" y="10"/>
                    </a:lnTo>
                    <a:lnTo>
                      <a:pt x="183" y="10"/>
                    </a:lnTo>
                    <a:lnTo>
                      <a:pt x="181" y="10"/>
                    </a:lnTo>
                    <a:lnTo>
                      <a:pt x="181" y="12"/>
                    </a:lnTo>
                    <a:lnTo>
                      <a:pt x="183" y="12"/>
                    </a:lnTo>
                    <a:lnTo>
                      <a:pt x="181" y="12"/>
                    </a:lnTo>
                    <a:lnTo>
                      <a:pt x="181" y="14"/>
                    </a:lnTo>
                    <a:lnTo>
                      <a:pt x="181" y="12"/>
                    </a:lnTo>
                    <a:lnTo>
                      <a:pt x="183" y="12"/>
                    </a:lnTo>
                    <a:lnTo>
                      <a:pt x="185" y="12"/>
                    </a:lnTo>
                    <a:lnTo>
                      <a:pt x="187" y="12"/>
                    </a:lnTo>
                    <a:lnTo>
                      <a:pt x="188" y="12"/>
                    </a:lnTo>
                    <a:lnTo>
                      <a:pt x="188" y="10"/>
                    </a:lnTo>
                    <a:lnTo>
                      <a:pt x="190" y="10"/>
                    </a:lnTo>
                    <a:lnTo>
                      <a:pt x="188" y="10"/>
                    </a:lnTo>
                    <a:lnTo>
                      <a:pt x="188" y="12"/>
                    </a:lnTo>
                    <a:lnTo>
                      <a:pt x="190" y="12"/>
                    </a:lnTo>
                    <a:lnTo>
                      <a:pt x="192" y="12"/>
                    </a:lnTo>
                    <a:lnTo>
                      <a:pt x="194" y="12"/>
                    </a:lnTo>
                    <a:lnTo>
                      <a:pt x="194" y="14"/>
                    </a:lnTo>
                    <a:lnTo>
                      <a:pt x="194" y="12"/>
                    </a:lnTo>
                    <a:lnTo>
                      <a:pt x="196" y="12"/>
                    </a:lnTo>
                    <a:lnTo>
                      <a:pt x="196" y="10"/>
                    </a:lnTo>
                    <a:lnTo>
                      <a:pt x="198" y="10"/>
                    </a:lnTo>
                    <a:lnTo>
                      <a:pt x="196" y="10"/>
                    </a:lnTo>
                    <a:lnTo>
                      <a:pt x="198" y="10"/>
                    </a:lnTo>
                    <a:lnTo>
                      <a:pt x="200" y="10"/>
                    </a:lnTo>
                    <a:lnTo>
                      <a:pt x="202" y="10"/>
                    </a:lnTo>
                    <a:lnTo>
                      <a:pt x="202" y="8"/>
                    </a:lnTo>
                    <a:lnTo>
                      <a:pt x="204" y="8"/>
                    </a:lnTo>
                    <a:lnTo>
                      <a:pt x="204" y="6"/>
                    </a:lnTo>
                    <a:lnTo>
                      <a:pt x="206" y="6"/>
                    </a:lnTo>
                    <a:lnTo>
                      <a:pt x="208" y="6"/>
                    </a:lnTo>
                    <a:lnTo>
                      <a:pt x="210" y="6"/>
                    </a:lnTo>
                    <a:lnTo>
                      <a:pt x="212" y="6"/>
                    </a:lnTo>
                    <a:lnTo>
                      <a:pt x="212" y="8"/>
                    </a:lnTo>
                    <a:lnTo>
                      <a:pt x="213" y="8"/>
                    </a:lnTo>
                    <a:lnTo>
                      <a:pt x="215" y="8"/>
                    </a:lnTo>
                    <a:lnTo>
                      <a:pt x="217" y="8"/>
                    </a:lnTo>
                    <a:lnTo>
                      <a:pt x="219" y="8"/>
                    </a:lnTo>
                    <a:lnTo>
                      <a:pt x="217" y="8"/>
                    </a:lnTo>
                    <a:lnTo>
                      <a:pt x="217" y="10"/>
                    </a:lnTo>
                    <a:lnTo>
                      <a:pt x="217" y="12"/>
                    </a:lnTo>
                    <a:lnTo>
                      <a:pt x="219" y="12"/>
                    </a:lnTo>
                    <a:lnTo>
                      <a:pt x="219" y="14"/>
                    </a:lnTo>
                    <a:lnTo>
                      <a:pt x="221" y="14"/>
                    </a:lnTo>
                    <a:lnTo>
                      <a:pt x="219" y="14"/>
                    </a:lnTo>
                    <a:lnTo>
                      <a:pt x="219" y="15"/>
                    </a:lnTo>
                    <a:lnTo>
                      <a:pt x="217" y="15"/>
                    </a:lnTo>
                    <a:lnTo>
                      <a:pt x="217" y="17"/>
                    </a:lnTo>
                    <a:lnTo>
                      <a:pt x="215" y="17"/>
                    </a:lnTo>
                    <a:lnTo>
                      <a:pt x="215" y="19"/>
                    </a:lnTo>
                    <a:lnTo>
                      <a:pt x="215" y="21"/>
                    </a:lnTo>
                    <a:lnTo>
                      <a:pt x="215" y="23"/>
                    </a:lnTo>
                    <a:lnTo>
                      <a:pt x="217" y="23"/>
                    </a:lnTo>
                    <a:lnTo>
                      <a:pt x="219" y="23"/>
                    </a:lnTo>
                    <a:lnTo>
                      <a:pt x="221" y="23"/>
                    </a:lnTo>
                    <a:lnTo>
                      <a:pt x="221" y="21"/>
                    </a:lnTo>
                    <a:lnTo>
                      <a:pt x="221" y="23"/>
                    </a:lnTo>
                    <a:lnTo>
                      <a:pt x="221" y="25"/>
                    </a:lnTo>
                    <a:lnTo>
                      <a:pt x="223" y="25"/>
                    </a:lnTo>
                    <a:lnTo>
                      <a:pt x="223" y="27"/>
                    </a:lnTo>
                    <a:lnTo>
                      <a:pt x="225" y="27"/>
                    </a:lnTo>
                    <a:lnTo>
                      <a:pt x="225" y="29"/>
                    </a:lnTo>
                    <a:lnTo>
                      <a:pt x="225" y="27"/>
                    </a:lnTo>
                    <a:lnTo>
                      <a:pt x="225" y="29"/>
                    </a:lnTo>
                    <a:lnTo>
                      <a:pt x="227" y="29"/>
                    </a:lnTo>
                    <a:lnTo>
                      <a:pt x="229" y="29"/>
                    </a:lnTo>
                    <a:lnTo>
                      <a:pt x="231" y="29"/>
                    </a:lnTo>
                    <a:lnTo>
                      <a:pt x="233" y="29"/>
                    </a:lnTo>
                    <a:lnTo>
                      <a:pt x="233" y="27"/>
                    </a:lnTo>
                    <a:lnTo>
                      <a:pt x="233" y="25"/>
                    </a:lnTo>
                    <a:lnTo>
                      <a:pt x="235" y="25"/>
                    </a:lnTo>
                    <a:lnTo>
                      <a:pt x="236" y="25"/>
                    </a:lnTo>
                    <a:lnTo>
                      <a:pt x="236" y="23"/>
                    </a:lnTo>
                    <a:lnTo>
                      <a:pt x="236" y="25"/>
                    </a:lnTo>
                    <a:lnTo>
                      <a:pt x="238" y="25"/>
                    </a:lnTo>
                    <a:lnTo>
                      <a:pt x="238" y="27"/>
                    </a:lnTo>
                    <a:lnTo>
                      <a:pt x="240" y="27"/>
                    </a:lnTo>
                    <a:lnTo>
                      <a:pt x="240" y="29"/>
                    </a:lnTo>
                    <a:lnTo>
                      <a:pt x="240" y="31"/>
                    </a:lnTo>
                    <a:lnTo>
                      <a:pt x="242" y="31"/>
                    </a:lnTo>
                    <a:lnTo>
                      <a:pt x="242" y="33"/>
                    </a:lnTo>
                    <a:lnTo>
                      <a:pt x="244" y="33"/>
                    </a:lnTo>
                    <a:lnTo>
                      <a:pt x="244" y="35"/>
                    </a:lnTo>
                    <a:lnTo>
                      <a:pt x="246" y="35"/>
                    </a:lnTo>
                    <a:lnTo>
                      <a:pt x="248" y="35"/>
                    </a:lnTo>
                    <a:lnTo>
                      <a:pt x="248" y="37"/>
                    </a:lnTo>
                    <a:lnTo>
                      <a:pt x="248" y="35"/>
                    </a:lnTo>
                    <a:lnTo>
                      <a:pt x="250" y="35"/>
                    </a:lnTo>
                    <a:lnTo>
                      <a:pt x="250" y="37"/>
                    </a:lnTo>
                    <a:lnTo>
                      <a:pt x="250" y="38"/>
                    </a:lnTo>
                    <a:lnTo>
                      <a:pt x="250" y="40"/>
                    </a:lnTo>
                    <a:lnTo>
                      <a:pt x="250" y="42"/>
                    </a:lnTo>
                    <a:lnTo>
                      <a:pt x="252" y="42"/>
                    </a:lnTo>
                    <a:lnTo>
                      <a:pt x="252" y="44"/>
                    </a:lnTo>
                    <a:lnTo>
                      <a:pt x="254" y="44"/>
                    </a:lnTo>
                    <a:lnTo>
                      <a:pt x="254" y="46"/>
                    </a:lnTo>
                    <a:lnTo>
                      <a:pt x="256" y="46"/>
                    </a:lnTo>
                    <a:lnTo>
                      <a:pt x="256" y="48"/>
                    </a:lnTo>
                    <a:lnTo>
                      <a:pt x="258" y="48"/>
                    </a:lnTo>
                    <a:lnTo>
                      <a:pt x="260" y="48"/>
                    </a:lnTo>
                    <a:lnTo>
                      <a:pt x="261" y="48"/>
                    </a:lnTo>
                    <a:lnTo>
                      <a:pt x="263" y="48"/>
                    </a:lnTo>
                    <a:lnTo>
                      <a:pt x="265" y="48"/>
                    </a:lnTo>
                    <a:lnTo>
                      <a:pt x="267" y="48"/>
                    </a:lnTo>
                    <a:lnTo>
                      <a:pt x="267" y="46"/>
                    </a:lnTo>
                    <a:lnTo>
                      <a:pt x="267" y="44"/>
                    </a:lnTo>
                    <a:lnTo>
                      <a:pt x="269" y="44"/>
                    </a:lnTo>
                    <a:lnTo>
                      <a:pt x="271" y="44"/>
                    </a:lnTo>
                    <a:lnTo>
                      <a:pt x="269" y="44"/>
                    </a:lnTo>
                    <a:lnTo>
                      <a:pt x="269" y="46"/>
                    </a:lnTo>
                    <a:lnTo>
                      <a:pt x="271" y="48"/>
                    </a:lnTo>
                    <a:lnTo>
                      <a:pt x="271" y="50"/>
                    </a:lnTo>
                    <a:lnTo>
                      <a:pt x="271" y="52"/>
                    </a:lnTo>
                    <a:lnTo>
                      <a:pt x="273" y="52"/>
                    </a:lnTo>
                    <a:lnTo>
                      <a:pt x="273" y="50"/>
                    </a:lnTo>
                    <a:lnTo>
                      <a:pt x="275" y="50"/>
                    </a:lnTo>
                    <a:lnTo>
                      <a:pt x="275" y="52"/>
                    </a:lnTo>
                    <a:lnTo>
                      <a:pt x="275" y="50"/>
                    </a:lnTo>
                    <a:lnTo>
                      <a:pt x="277" y="50"/>
                    </a:lnTo>
                    <a:lnTo>
                      <a:pt x="277" y="48"/>
                    </a:lnTo>
                    <a:lnTo>
                      <a:pt x="277" y="50"/>
                    </a:lnTo>
                    <a:lnTo>
                      <a:pt x="279" y="50"/>
                    </a:lnTo>
                    <a:lnTo>
                      <a:pt x="279" y="48"/>
                    </a:lnTo>
                    <a:lnTo>
                      <a:pt x="279" y="50"/>
                    </a:lnTo>
                    <a:lnTo>
                      <a:pt x="279" y="48"/>
                    </a:lnTo>
                    <a:lnTo>
                      <a:pt x="281" y="48"/>
                    </a:lnTo>
                    <a:lnTo>
                      <a:pt x="281" y="50"/>
                    </a:lnTo>
                    <a:lnTo>
                      <a:pt x="281" y="52"/>
                    </a:lnTo>
                    <a:lnTo>
                      <a:pt x="281" y="54"/>
                    </a:lnTo>
                    <a:lnTo>
                      <a:pt x="279" y="54"/>
                    </a:lnTo>
                    <a:lnTo>
                      <a:pt x="281" y="54"/>
                    </a:lnTo>
                    <a:lnTo>
                      <a:pt x="279" y="54"/>
                    </a:lnTo>
                    <a:lnTo>
                      <a:pt x="279" y="56"/>
                    </a:lnTo>
                    <a:lnTo>
                      <a:pt x="281" y="56"/>
                    </a:lnTo>
                    <a:lnTo>
                      <a:pt x="279" y="56"/>
                    </a:lnTo>
                    <a:lnTo>
                      <a:pt x="281" y="56"/>
                    </a:lnTo>
                    <a:lnTo>
                      <a:pt x="281" y="58"/>
                    </a:lnTo>
                    <a:lnTo>
                      <a:pt x="279" y="58"/>
                    </a:lnTo>
                    <a:lnTo>
                      <a:pt x="279" y="60"/>
                    </a:lnTo>
                    <a:lnTo>
                      <a:pt x="279" y="62"/>
                    </a:lnTo>
                    <a:lnTo>
                      <a:pt x="279" y="63"/>
                    </a:lnTo>
                    <a:lnTo>
                      <a:pt x="279" y="65"/>
                    </a:lnTo>
                    <a:lnTo>
                      <a:pt x="279" y="67"/>
                    </a:lnTo>
                    <a:lnTo>
                      <a:pt x="281" y="67"/>
                    </a:lnTo>
                    <a:lnTo>
                      <a:pt x="283" y="67"/>
                    </a:lnTo>
                    <a:lnTo>
                      <a:pt x="283" y="69"/>
                    </a:lnTo>
                    <a:lnTo>
                      <a:pt x="284" y="69"/>
                    </a:lnTo>
                    <a:lnTo>
                      <a:pt x="284" y="71"/>
                    </a:lnTo>
                    <a:lnTo>
                      <a:pt x="286" y="71"/>
                    </a:lnTo>
                    <a:lnTo>
                      <a:pt x="286" y="73"/>
                    </a:lnTo>
                    <a:lnTo>
                      <a:pt x="288" y="73"/>
                    </a:lnTo>
                    <a:lnTo>
                      <a:pt x="290" y="73"/>
                    </a:lnTo>
                    <a:lnTo>
                      <a:pt x="290" y="75"/>
                    </a:lnTo>
                    <a:lnTo>
                      <a:pt x="290" y="77"/>
                    </a:lnTo>
                    <a:lnTo>
                      <a:pt x="288" y="77"/>
                    </a:lnTo>
                    <a:lnTo>
                      <a:pt x="290" y="77"/>
                    </a:lnTo>
                    <a:lnTo>
                      <a:pt x="290" y="79"/>
                    </a:lnTo>
                    <a:lnTo>
                      <a:pt x="288" y="79"/>
                    </a:lnTo>
                    <a:lnTo>
                      <a:pt x="290" y="79"/>
                    </a:lnTo>
                    <a:lnTo>
                      <a:pt x="290" y="81"/>
                    </a:lnTo>
                    <a:lnTo>
                      <a:pt x="292" y="81"/>
                    </a:lnTo>
                    <a:lnTo>
                      <a:pt x="294" y="81"/>
                    </a:lnTo>
                    <a:lnTo>
                      <a:pt x="296" y="81"/>
                    </a:lnTo>
                    <a:lnTo>
                      <a:pt x="298" y="81"/>
                    </a:lnTo>
                    <a:lnTo>
                      <a:pt x="298" y="79"/>
                    </a:lnTo>
                    <a:lnTo>
                      <a:pt x="300" y="79"/>
                    </a:lnTo>
                    <a:lnTo>
                      <a:pt x="302" y="79"/>
                    </a:lnTo>
                    <a:lnTo>
                      <a:pt x="304" y="77"/>
                    </a:lnTo>
                    <a:lnTo>
                      <a:pt x="304" y="79"/>
                    </a:lnTo>
                    <a:lnTo>
                      <a:pt x="304" y="81"/>
                    </a:lnTo>
                    <a:lnTo>
                      <a:pt x="306" y="81"/>
                    </a:lnTo>
                    <a:lnTo>
                      <a:pt x="306" y="83"/>
                    </a:lnTo>
                    <a:lnTo>
                      <a:pt x="306" y="85"/>
                    </a:lnTo>
                    <a:lnTo>
                      <a:pt x="308" y="85"/>
                    </a:lnTo>
                    <a:lnTo>
                      <a:pt x="308" y="83"/>
                    </a:lnTo>
                    <a:lnTo>
                      <a:pt x="309" y="83"/>
                    </a:lnTo>
                    <a:lnTo>
                      <a:pt x="311" y="83"/>
                    </a:lnTo>
                    <a:lnTo>
                      <a:pt x="313" y="83"/>
                    </a:lnTo>
                    <a:lnTo>
                      <a:pt x="313" y="85"/>
                    </a:lnTo>
                    <a:lnTo>
                      <a:pt x="315" y="85"/>
                    </a:lnTo>
                    <a:lnTo>
                      <a:pt x="315" y="86"/>
                    </a:lnTo>
                    <a:lnTo>
                      <a:pt x="317" y="86"/>
                    </a:lnTo>
                    <a:lnTo>
                      <a:pt x="317" y="85"/>
                    </a:lnTo>
                    <a:lnTo>
                      <a:pt x="317" y="86"/>
                    </a:lnTo>
                    <a:lnTo>
                      <a:pt x="319" y="86"/>
                    </a:lnTo>
                    <a:lnTo>
                      <a:pt x="319" y="88"/>
                    </a:lnTo>
                    <a:lnTo>
                      <a:pt x="321" y="88"/>
                    </a:lnTo>
                    <a:lnTo>
                      <a:pt x="321" y="90"/>
                    </a:lnTo>
                    <a:lnTo>
                      <a:pt x="323" y="90"/>
                    </a:lnTo>
                    <a:lnTo>
                      <a:pt x="323" y="92"/>
                    </a:lnTo>
                    <a:lnTo>
                      <a:pt x="325" y="92"/>
                    </a:lnTo>
                    <a:lnTo>
                      <a:pt x="327" y="92"/>
                    </a:lnTo>
                    <a:lnTo>
                      <a:pt x="327" y="94"/>
                    </a:lnTo>
                    <a:lnTo>
                      <a:pt x="327" y="96"/>
                    </a:lnTo>
                    <a:lnTo>
                      <a:pt x="327" y="98"/>
                    </a:lnTo>
                    <a:lnTo>
                      <a:pt x="325" y="98"/>
                    </a:lnTo>
                    <a:lnTo>
                      <a:pt x="325" y="100"/>
                    </a:lnTo>
                    <a:lnTo>
                      <a:pt x="327" y="100"/>
                    </a:lnTo>
                    <a:lnTo>
                      <a:pt x="327" y="98"/>
                    </a:lnTo>
                    <a:lnTo>
                      <a:pt x="329" y="98"/>
                    </a:lnTo>
                    <a:lnTo>
                      <a:pt x="331" y="98"/>
                    </a:lnTo>
                    <a:lnTo>
                      <a:pt x="332" y="98"/>
                    </a:lnTo>
                    <a:lnTo>
                      <a:pt x="334" y="98"/>
                    </a:lnTo>
                    <a:lnTo>
                      <a:pt x="336" y="98"/>
                    </a:lnTo>
                    <a:lnTo>
                      <a:pt x="338" y="98"/>
                    </a:lnTo>
                    <a:lnTo>
                      <a:pt x="338" y="100"/>
                    </a:lnTo>
                    <a:lnTo>
                      <a:pt x="340" y="100"/>
                    </a:lnTo>
                    <a:lnTo>
                      <a:pt x="340" y="102"/>
                    </a:lnTo>
                    <a:lnTo>
                      <a:pt x="342" y="102"/>
                    </a:lnTo>
                    <a:lnTo>
                      <a:pt x="342" y="104"/>
                    </a:lnTo>
                    <a:lnTo>
                      <a:pt x="344" y="104"/>
                    </a:lnTo>
                    <a:lnTo>
                      <a:pt x="346" y="104"/>
                    </a:lnTo>
                    <a:lnTo>
                      <a:pt x="346" y="106"/>
                    </a:lnTo>
                    <a:lnTo>
                      <a:pt x="346" y="104"/>
                    </a:lnTo>
                    <a:lnTo>
                      <a:pt x="346" y="106"/>
                    </a:lnTo>
                    <a:lnTo>
                      <a:pt x="346" y="104"/>
                    </a:lnTo>
                    <a:lnTo>
                      <a:pt x="346" y="106"/>
                    </a:lnTo>
                    <a:lnTo>
                      <a:pt x="348" y="106"/>
                    </a:lnTo>
                    <a:lnTo>
                      <a:pt x="348" y="104"/>
                    </a:lnTo>
                    <a:lnTo>
                      <a:pt x="348" y="106"/>
                    </a:lnTo>
                    <a:lnTo>
                      <a:pt x="348" y="108"/>
                    </a:lnTo>
                    <a:lnTo>
                      <a:pt x="348" y="106"/>
                    </a:lnTo>
                    <a:lnTo>
                      <a:pt x="346" y="106"/>
                    </a:lnTo>
                    <a:lnTo>
                      <a:pt x="346" y="108"/>
                    </a:lnTo>
                    <a:lnTo>
                      <a:pt x="346" y="110"/>
                    </a:lnTo>
                    <a:lnTo>
                      <a:pt x="346" y="111"/>
                    </a:lnTo>
                    <a:lnTo>
                      <a:pt x="344" y="111"/>
                    </a:lnTo>
                    <a:lnTo>
                      <a:pt x="342" y="111"/>
                    </a:lnTo>
                    <a:lnTo>
                      <a:pt x="342" y="113"/>
                    </a:lnTo>
                    <a:lnTo>
                      <a:pt x="344" y="113"/>
                    </a:lnTo>
                    <a:lnTo>
                      <a:pt x="344" y="115"/>
                    </a:lnTo>
                    <a:lnTo>
                      <a:pt x="346" y="115"/>
                    </a:lnTo>
                    <a:lnTo>
                      <a:pt x="346" y="117"/>
                    </a:lnTo>
                    <a:lnTo>
                      <a:pt x="348" y="117"/>
                    </a:lnTo>
                    <a:lnTo>
                      <a:pt x="350" y="119"/>
                    </a:lnTo>
                    <a:lnTo>
                      <a:pt x="352" y="119"/>
                    </a:lnTo>
                    <a:lnTo>
                      <a:pt x="352" y="121"/>
                    </a:lnTo>
                    <a:lnTo>
                      <a:pt x="354" y="121"/>
                    </a:lnTo>
                    <a:lnTo>
                      <a:pt x="354" y="123"/>
                    </a:lnTo>
                    <a:lnTo>
                      <a:pt x="354" y="125"/>
                    </a:lnTo>
                    <a:lnTo>
                      <a:pt x="356" y="125"/>
                    </a:lnTo>
                    <a:lnTo>
                      <a:pt x="356" y="127"/>
                    </a:lnTo>
                    <a:lnTo>
                      <a:pt x="354" y="127"/>
                    </a:lnTo>
                    <a:lnTo>
                      <a:pt x="352" y="127"/>
                    </a:lnTo>
                    <a:lnTo>
                      <a:pt x="350" y="127"/>
                    </a:lnTo>
                    <a:lnTo>
                      <a:pt x="348" y="127"/>
                    </a:lnTo>
                    <a:lnTo>
                      <a:pt x="348" y="129"/>
                    </a:lnTo>
                    <a:lnTo>
                      <a:pt x="348" y="131"/>
                    </a:lnTo>
                    <a:lnTo>
                      <a:pt x="348" y="133"/>
                    </a:lnTo>
                    <a:lnTo>
                      <a:pt x="348" y="134"/>
                    </a:lnTo>
                    <a:lnTo>
                      <a:pt x="348" y="136"/>
                    </a:lnTo>
                    <a:lnTo>
                      <a:pt x="348" y="138"/>
                    </a:lnTo>
                    <a:lnTo>
                      <a:pt x="348" y="140"/>
                    </a:lnTo>
                    <a:lnTo>
                      <a:pt x="346" y="140"/>
                    </a:lnTo>
                    <a:lnTo>
                      <a:pt x="344" y="140"/>
                    </a:lnTo>
                    <a:lnTo>
                      <a:pt x="344" y="142"/>
                    </a:lnTo>
                    <a:lnTo>
                      <a:pt x="342" y="142"/>
                    </a:lnTo>
                    <a:lnTo>
                      <a:pt x="342" y="144"/>
                    </a:lnTo>
                    <a:lnTo>
                      <a:pt x="340" y="144"/>
                    </a:lnTo>
                    <a:lnTo>
                      <a:pt x="340" y="146"/>
                    </a:lnTo>
                    <a:lnTo>
                      <a:pt x="338" y="146"/>
                    </a:lnTo>
                    <a:lnTo>
                      <a:pt x="338" y="148"/>
                    </a:lnTo>
                    <a:lnTo>
                      <a:pt x="336" y="148"/>
                    </a:lnTo>
                    <a:lnTo>
                      <a:pt x="334" y="148"/>
                    </a:lnTo>
                    <a:lnTo>
                      <a:pt x="334" y="146"/>
                    </a:lnTo>
                    <a:lnTo>
                      <a:pt x="336" y="146"/>
                    </a:lnTo>
                    <a:lnTo>
                      <a:pt x="334" y="146"/>
                    </a:lnTo>
                    <a:lnTo>
                      <a:pt x="334" y="144"/>
                    </a:lnTo>
                    <a:lnTo>
                      <a:pt x="334" y="146"/>
                    </a:lnTo>
                    <a:lnTo>
                      <a:pt x="332" y="146"/>
                    </a:lnTo>
                    <a:lnTo>
                      <a:pt x="332" y="144"/>
                    </a:lnTo>
                    <a:lnTo>
                      <a:pt x="332" y="146"/>
                    </a:lnTo>
                    <a:lnTo>
                      <a:pt x="331" y="146"/>
                    </a:lnTo>
                    <a:lnTo>
                      <a:pt x="331" y="148"/>
                    </a:lnTo>
                    <a:lnTo>
                      <a:pt x="331" y="150"/>
                    </a:lnTo>
                    <a:lnTo>
                      <a:pt x="329" y="150"/>
                    </a:lnTo>
                    <a:lnTo>
                      <a:pt x="327" y="150"/>
                    </a:lnTo>
                    <a:lnTo>
                      <a:pt x="327" y="152"/>
                    </a:lnTo>
                    <a:lnTo>
                      <a:pt x="325" y="152"/>
                    </a:lnTo>
                    <a:lnTo>
                      <a:pt x="325" y="154"/>
                    </a:lnTo>
                    <a:lnTo>
                      <a:pt x="323" y="154"/>
                    </a:lnTo>
                    <a:lnTo>
                      <a:pt x="321" y="154"/>
                    </a:lnTo>
                    <a:lnTo>
                      <a:pt x="321" y="152"/>
                    </a:lnTo>
                    <a:lnTo>
                      <a:pt x="321" y="154"/>
                    </a:lnTo>
                    <a:lnTo>
                      <a:pt x="321" y="156"/>
                    </a:lnTo>
                    <a:lnTo>
                      <a:pt x="321" y="158"/>
                    </a:lnTo>
                    <a:lnTo>
                      <a:pt x="321" y="159"/>
                    </a:lnTo>
                    <a:lnTo>
                      <a:pt x="319" y="159"/>
                    </a:lnTo>
                    <a:lnTo>
                      <a:pt x="317" y="159"/>
                    </a:lnTo>
                    <a:lnTo>
                      <a:pt x="315" y="159"/>
                    </a:lnTo>
                    <a:lnTo>
                      <a:pt x="315" y="158"/>
                    </a:lnTo>
                    <a:lnTo>
                      <a:pt x="313" y="158"/>
                    </a:lnTo>
                    <a:lnTo>
                      <a:pt x="313" y="159"/>
                    </a:lnTo>
                    <a:lnTo>
                      <a:pt x="313" y="158"/>
                    </a:lnTo>
                    <a:lnTo>
                      <a:pt x="313" y="159"/>
                    </a:lnTo>
                    <a:lnTo>
                      <a:pt x="311" y="159"/>
                    </a:lnTo>
                    <a:lnTo>
                      <a:pt x="311" y="158"/>
                    </a:lnTo>
                    <a:lnTo>
                      <a:pt x="309" y="158"/>
                    </a:lnTo>
                    <a:lnTo>
                      <a:pt x="309" y="159"/>
                    </a:lnTo>
                    <a:lnTo>
                      <a:pt x="309" y="158"/>
                    </a:lnTo>
                    <a:lnTo>
                      <a:pt x="308" y="158"/>
                    </a:lnTo>
                    <a:lnTo>
                      <a:pt x="308" y="159"/>
                    </a:lnTo>
                    <a:lnTo>
                      <a:pt x="308" y="158"/>
                    </a:lnTo>
                    <a:lnTo>
                      <a:pt x="306" y="158"/>
                    </a:lnTo>
                    <a:lnTo>
                      <a:pt x="304" y="158"/>
                    </a:lnTo>
                    <a:lnTo>
                      <a:pt x="302" y="158"/>
                    </a:lnTo>
                    <a:lnTo>
                      <a:pt x="302" y="159"/>
                    </a:lnTo>
                    <a:lnTo>
                      <a:pt x="300" y="159"/>
                    </a:lnTo>
                    <a:lnTo>
                      <a:pt x="300" y="158"/>
                    </a:lnTo>
                    <a:lnTo>
                      <a:pt x="300" y="159"/>
                    </a:lnTo>
                    <a:lnTo>
                      <a:pt x="298" y="159"/>
                    </a:lnTo>
                    <a:lnTo>
                      <a:pt x="296" y="159"/>
                    </a:lnTo>
                    <a:lnTo>
                      <a:pt x="296" y="161"/>
                    </a:lnTo>
                    <a:lnTo>
                      <a:pt x="298" y="163"/>
                    </a:lnTo>
                    <a:lnTo>
                      <a:pt x="300" y="163"/>
                    </a:lnTo>
                    <a:lnTo>
                      <a:pt x="300" y="165"/>
                    </a:lnTo>
                    <a:lnTo>
                      <a:pt x="302" y="165"/>
                    </a:lnTo>
                    <a:lnTo>
                      <a:pt x="304" y="165"/>
                    </a:lnTo>
                    <a:lnTo>
                      <a:pt x="304" y="167"/>
                    </a:lnTo>
                    <a:lnTo>
                      <a:pt x="304" y="169"/>
                    </a:lnTo>
                    <a:lnTo>
                      <a:pt x="304" y="171"/>
                    </a:lnTo>
                    <a:lnTo>
                      <a:pt x="304" y="173"/>
                    </a:lnTo>
                    <a:lnTo>
                      <a:pt x="306" y="173"/>
                    </a:lnTo>
                    <a:lnTo>
                      <a:pt x="306" y="175"/>
                    </a:lnTo>
                    <a:lnTo>
                      <a:pt x="306" y="177"/>
                    </a:lnTo>
                    <a:lnTo>
                      <a:pt x="308" y="177"/>
                    </a:lnTo>
                    <a:lnTo>
                      <a:pt x="309" y="177"/>
                    </a:lnTo>
                    <a:lnTo>
                      <a:pt x="309" y="179"/>
                    </a:lnTo>
                    <a:lnTo>
                      <a:pt x="311" y="179"/>
                    </a:lnTo>
                    <a:lnTo>
                      <a:pt x="311" y="181"/>
                    </a:lnTo>
                    <a:lnTo>
                      <a:pt x="311" y="179"/>
                    </a:lnTo>
                    <a:lnTo>
                      <a:pt x="311" y="181"/>
                    </a:lnTo>
                    <a:lnTo>
                      <a:pt x="311" y="179"/>
                    </a:lnTo>
                    <a:lnTo>
                      <a:pt x="311" y="181"/>
                    </a:lnTo>
                    <a:lnTo>
                      <a:pt x="313" y="181"/>
                    </a:lnTo>
                    <a:lnTo>
                      <a:pt x="313" y="182"/>
                    </a:lnTo>
                    <a:lnTo>
                      <a:pt x="315" y="182"/>
                    </a:lnTo>
                    <a:lnTo>
                      <a:pt x="317" y="182"/>
                    </a:lnTo>
                    <a:lnTo>
                      <a:pt x="317" y="184"/>
                    </a:lnTo>
                    <a:lnTo>
                      <a:pt x="319" y="184"/>
                    </a:lnTo>
                    <a:lnTo>
                      <a:pt x="317" y="184"/>
                    </a:lnTo>
                    <a:lnTo>
                      <a:pt x="315" y="184"/>
                    </a:lnTo>
                    <a:lnTo>
                      <a:pt x="313" y="184"/>
                    </a:lnTo>
                    <a:lnTo>
                      <a:pt x="313" y="186"/>
                    </a:lnTo>
                    <a:lnTo>
                      <a:pt x="313" y="188"/>
                    </a:lnTo>
                    <a:lnTo>
                      <a:pt x="315" y="188"/>
                    </a:lnTo>
                    <a:lnTo>
                      <a:pt x="315" y="190"/>
                    </a:lnTo>
                    <a:lnTo>
                      <a:pt x="313" y="190"/>
                    </a:lnTo>
                    <a:lnTo>
                      <a:pt x="313" y="192"/>
                    </a:lnTo>
                    <a:lnTo>
                      <a:pt x="311" y="192"/>
                    </a:lnTo>
                    <a:lnTo>
                      <a:pt x="311" y="194"/>
                    </a:lnTo>
                    <a:lnTo>
                      <a:pt x="311" y="196"/>
                    </a:lnTo>
                    <a:lnTo>
                      <a:pt x="311" y="198"/>
                    </a:lnTo>
                    <a:lnTo>
                      <a:pt x="313" y="198"/>
                    </a:lnTo>
                    <a:lnTo>
                      <a:pt x="313" y="200"/>
                    </a:lnTo>
                    <a:lnTo>
                      <a:pt x="313" y="202"/>
                    </a:lnTo>
                    <a:lnTo>
                      <a:pt x="311" y="202"/>
                    </a:lnTo>
                    <a:lnTo>
                      <a:pt x="311" y="204"/>
                    </a:lnTo>
                    <a:lnTo>
                      <a:pt x="311" y="206"/>
                    </a:lnTo>
                    <a:lnTo>
                      <a:pt x="311" y="207"/>
                    </a:lnTo>
                    <a:lnTo>
                      <a:pt x="311" y="209"/>
                    </a:lnTo>
                    <a:lnTo>
                      <a:pt x="313" y="209"/>
                    </a:lnTo>
                    <a:lnTo>
                      <a:pt x="315" y="209"/>
                    </a:lnTo>
                    <a:lnTo>
                      <a:pt x="315" y="211"/>
                    </a:lnTo>
                    <a:lnTo>
                      <a:pt x="315" y="213"/>
                    </a:lnTo>
                    <a:lnTo>
                      <a:pt x="313" y="213"/>
                    </a:lnTo>
                    <a:lnTo>
                      <a:pt x="315" y="213"/>
                    </a:lnTo>
                    <a:lnTo>
                      <a:pt x="315" y="215"/>
                    </a:lnTo>
                    <a:lnTo>
                      <a:pt x="313" y="217"/>
                    </a:lnTo>
                    <a:lnTo>
                      <a:pt x="313" y="219"/>
                    </a:lnTo>
                    <a:lnTo>
                      <a:pt x="315" y="219"/>
                    </a:lnTo>
                    <a:lnTo>
                      <a:pt x="315" y="221"/>
                    </a:lnTo>
                    <a:lnTo>
                      <a:pt x="315" y="223"/>
                    </a:lnTo>
                    <a:lnTo>
                      <a:pt x="317" y="223"/>
                    </a:lnTo>
                    <a:lnTo>
                      <a:pt x="317" y="225"/>
                    </a:lnTo>
                    <a:lnTo>
                      <a:pt x="317" y="227"/>
                    </a:lnTo>
                    <a:lnTo>
                      <a:pt x="319" y="227"/>
                    </a:lnTo>
                    <a:lnTo>
                      <a:pt x="319" y="229"/>
                    </a:lnTo>
                    <a:lnTo>
                      <a:pt x="319" y="231"/>
                    </a:lnTo>
                    <a:lnTo>
                      <a:pt x="317" y="231"/>
                    </a:lnTo>
                    <a:lnTo>
                      <a:pt x="317" y="232"/>
                    </a:lnTo>
                    <a:lnTo>
                      <a:pt x="317" y="234"/>
                    </a:lnTo>
                    <a:lnTo>
                      <a:pt x="315" y="234"/>
                    </a:lnTo>
                    <a:lnTo>
                      <a:pt x="315" y="236"/>
                    </a:lnTo>
                    <a:lnTo>
                      <a:pt x="317" y="236"/>
                    </a:lnTo>
                    <a:lnTo>
                      <a:pt x="317" y="238"/>
                    </a:lnTo>
                    <a:lnTo>
                      <a:pt x="319" y="238"/>
                    </a:lnTo>
                    <a:lnTo>
                      <a:pt x="319" y="240"/>
                    </a:lnTo>
                    <a:lnTo>
                      <a:pt x="321" y="240"/>
                    </a:lnTo>
                    <a:lnTo>
                      <a:pt x="321" y="242"/>
                    </a:lnTo>
                    <a:lnTo>
                      <a:pt x="319" y="242"/>
                    </a:lnTo>
                    <a:lnTo>
                      <a:pt x="321" y="242"/>
                    </a:lnTo>
                    <a:lnTo>
                      <a:pt x="321" y="244"/>
                    </a:lnTo>
                    <a:lnTo>
                      <a:pt x="319" y="246"/>
                    </a:lnTo>
                    <a:lnTo>
                      <a:pt x="321" y="248"/>
                    </a:lnTo>
                    <a:lnTo>
                      <a:pt x="321" y="250"/>
                    </a:lnTo>
                    <a:lnTo>
                      <a:pt x="323" y="250"/>
                    </a:lnTo>
                    <a:lnTo>
                      <a:pt x="321" y="250"/>
                    </a:lnTo>
                    <a:lnTo>
                      <a:pt x="321" y="252"/>
                    </a:lnTo>
                    <a:lnTo>
                      <a:pt x="323" y="252"/>
                    </a:lnTo>
                    <a:lnTo>
                      <a:pt x="325" y="252"/>
                    </a:lnTo>
                    <a:lnTo>
                      <a:pt x="327" y="252"/>
                    </a:lnTo>
                    <a:lnTo>
                      <a:pt x="329" y="252"/>
                    </a:lnTo>
                    <a:lnTo>
                      <a:pt x="329" y="254"/>
                    </a:lnTo>
                    <a:lnTo>
                      <a:pt x="331" y="254"/>
                    </a:lnTo>
                    <a:lnTo>
                      <a:pt x="332" y="254"/>
                    </a:lnTo>
                    <a:lnTo>
                      <a:pt x="334" y="254"/>
                    </a:lnTo>
                    <a:lnTo>
                      <a:pt x="336" y="254"/>
                    </a:lnTo>
                    <a:lnTo>
                      <a:pt x="338" y="254"/>
                    </a:lnTo>
                    <a:lnTo>
                      <a:pt x="338" y="255"/>
                    </a:lnTo>
                    <a:lnTo>
                      <a:pt x="340" y="255"/>
                    </a:lnTo>
                    <a:lnTo>
                      <a:pt x="340" y="257"/>
                    </a:lnTo>
                    <a:lnTo>
                      <a:pt x="342" y="257"/>
                    </a:lnTo>
                    <a:lnTo>
                      <a:pt x="344" y="255"/>
                    </a:lnTo>
                    <a:lnTo>
                      <a:pt x="344" y="257"/>
                    </a:lnTo>
                    <a:lnTo>
                      <a:pt x="344" y="259"/>
                    </a:lnTo>
                    <a:lnTo>
                      <a:pt x="344" y="257"/>
                    </a:lnTo>
                    <a:lnTo>
                      <a:pt x="346" y="257"/>
                    </a:lnTo>
                    <a:lnTo>
                      <a:pt x="346" y="259"/>
                    </a:lnTo>
                    <a:lnTo>
                      <a:pt x="348" y="259"/>
                    </a:lnTo>
                    <a:lnTo>
                      <a:pt x="348" y="261"/>
                    </a:lnTo>
                    <a:lnTo>
                      <a:pt x="350" y="261"/>
                    </a:lnTo>
                    <a:lnTo>
                      <a:pt x="350" y="259"/>
                    </a:lnTo>
                    <a:lnTo>
                      <a:pt x="350" y="261"/>
                    </a:lnTo>
                    <a:lnTo>
                      <a:pt x="350" y="263"/>
                    </a:lnTo>
                    <a:lnTo>
                      <a:pt x="348" y="263"/>
                    </a:lnTo>
                    <a:lnTo>
                      <a:pt x="348" y="265"/>
                    </a:lnTo>
                    <a:lnTo>
                      <a:pt x="346" y="265"/>
                    </a:lnTo>
                    <a:lnTo>
                      <a:pt x="344" y="267"/>
                    </a:lnTo>
                    <a:lnTo>
                      <a:pt x="344" y="269"/>
                    </a:lnTo>
                    <a:lnTo>
                      <a:pt x="344" y="271"/>
                    </a:lnTo>
                    <a:lnTo>
                      <a:pt x="344" y="273"/>
                    </a:lnTo>
                    <a:lnTo>
                      <a:pt x="346" y="273"/>
                    </a:lnTo>
                    <a:lnTo>
                      <a:pt x="344" y="273"/>
                    </a:lnTo>
                    <a:lnTo>
                      <a:pt x="346" y="273"/>
                    </a:lnTo>
                    <a:lnTo>
                      <a:pt x="346" y="275"/>
                    </a:lnTo>
                    <a:lnTo>
                      <a:pt x="348" y="275"/>
                    </a:lnTo>
                    <a:lnTo>
                      <a:pt x="348" y="273"/>
                    </a:lnTo>
                    <a:lnTo>
                      <a:pt x="348" y="271"/>
                    </a:lnTo>
                    <a:lnTo>
                      <a:pt x="350" y="271"/>
                    </a:lnTo>
                    <a:lnTo>
                      <a:pt x="350" y="273"/>
                    </a:lnTo>
                    <a:lnTo>
                      <a:pt x="350" y="275"/>
                    </a:lnTo>
                    <a:lnTo>
                      <a:pt x="352" y="277"/>
                    </a:lnTo>
                    <a:lnTo>
                      <a:pt x="354" y="277"/>
                    </a:lnTo>
                    <a:lnTo>
                      <a:pt x="354" y="279"/>
                    </a:lnTo>
                    <a:lnTo>
                      <a:pt x="356" y="279"/>
                    </a:lnTo>
                    <a:lnTo>
                      <a:pt x="357" y="279"/>
                    </a:lnTo>
                    <a:lnTo>
                      <a:pt x="359" y="279"/>
                    </a:lnTo>
                    <a:lnTo>
                      <a:pt x="361" y="279"/>
                    </a:lnTo>
                    <a:lnTo>
                      <a:pt x="359" y="279"/>
                    </a:lnTo>
                    <a:lnTo>
                      <a:pt x="359" y="280"/>
                    </a:lnTo>
                    <a:lnTo>
                      <a:pt x="361" y="280"/>
                    </a:lnTo>
                    <a:lnTo>
                      <a:pt x="363" y="279"/>
                    </a:lnTo>
                    <a:lnTo>
                      <a:pt x="363" y="277"/>
                    </a:lnTo>
                    <a:lnTo>
                      <a:pt x="365" y="277"/>
                    </a:lnTo>
                    <a:lnTo>
                      <a:pt x="367" y="277"/>
                    </a:lnTo>
                    <a:lnTo>
                      <a:pt x="369" y="275"/>
                    </a:lnTo>
                    <a:lnTo>
                      <a:pt x="371" y="277"/>
                    </a:lnTo>
                    <a:lnTo>
                      <a:pt x="371" y="275"/>
                    </a:lnTo>
                    <a:lnTo>
                      <a:pt x="373" y="277"/>
                    </a:lnTo>
                    <a:lnTo>
                      <a:pt x="373" y="275"/>
                    </a:lnTo>
                    <a:lnTo>
                      <a:pt x="373" y="273"/>
                    </a:lnTo>
                    <a:lnTo>
                      <a:pt x="375" y="273"/>
                    </a:lnTo>
                    <a:lnTo>
                      <a:pt x="377" y="273"/>
                    </a:lnTo>
                    <a:lnTo>
                      <a:pt x="377" y="271"/>
                    </a:lnTo>
                    <a:lnTo>
                      <a:pt x="375" y="271"/>
                    </a:lnTo>
                    <a:lnTo>
                      <a:pt x="377" y="269"/>
                    </a:lnTo>
                    <a:lnTo>
                      <a:pt x="377" y="271"/>
                    </a:lnTo>
                    <a:lnTo>
                      <a:pt x="379" y="271"/>
                    </a:lnTo>
                    <a:lnTo>
                      <a:pt x="379" y="269"/>
                    </a:lnTo>
                    <a:lnTo>
                      <a:pt x="380" y="269"/>
                    </a:lnTo>
                    <a:lnTo>
                      <a:pt x="380" y="267"/>
                    </a:lnTo>
                    <a:lnTo>
                      <a:pt x="379" y="267"/>
                    </a:lnTo>
                    <a:lnTo>
                      <a:pt x="380" y="267"/>
                    </a:lnTo>
                    <a:lnTo>
                      <a:pt x="380" y="265"/>
                    </a:lnTo>
                    <a:lnTo>
                      <a:pt x="382" y="265"/>
                    </a:lnTo>
                    <a:lnTo>
                      <a:pt x="382" y="267"/>
                    </a:lnTo>
                    <a:lnTo>
                      <a:pt x="384" y="267"/>
                    </a:lnTo>
                    <a:lnTo>
                      <a:pt x="384" y="265"/>
                    </a:lnTo>
                    <a:lnTo>
                      <a:pt x="384" y="263"/>
                    </a:lnTo>
                    <a:lnTo>
                      <a:pt x="386" y="263"/>
                    </a:lnTo>
                    <a:lnTo>
                      <a:pt x="388" y="263"/>
                    </a:lnTo>
                    <a:lnTo>
                      <a:pt x="388" y="261"/>
                    </a:lnTo>
                    <a:lnTo>
                      <a:pt x="388" y="259"/>
                    </a:lnTo>
                    <a:lnTo>
                      <a:pt x="388" y="261"/>
                    </a:lnTo>
                    <a:lnTo>
                      <a:pt x="390" y="261"/>
                    </a:lnTo>
                    <a:lnTo>
                      <a:pt x="390" y="259"/>
                    </a:lnTo>
                    <a:lnTo>
                      <a:pt x="390" y="261"/>
                    </a:lnTo>
                    <a:lnTo>
                      <a:pt x="392" y="261"/>
                    </a:lnTo>
                    <a:lnTo>
                      <a:pt x="394" y="261"/>
                    </a:lnTo>
                    <a:lnTo>
                      <a:pt x="394" y="259"/>
                    </a:lnTo>
                    <a:lnTo>
                      <a:pt x="396" y="259"/>
                    </a:lnTo>
                    <a:lnTo>
                      <a:pt x="394" y="259"/>
                    </a:lnTo>
                    <a:lnTo>
                      <a:pt x="396" y="259"/>
                    </a:lnTo>
                    <a:lnTo>
                      <a:pt x="396" y="257"/>
                    </a:lnTo>
                    <a:lnTo>
                      <a:pt x="394" y="257"/>
                    </a:lnTo>
                    <a:lnTo>
                      <a:pt x="394" y="255"/>
                    </a:lnTo>
                    <a:lnTo>
                      <a:pt x="396" y="255"/>
                    </a:lnTo>
                    <a:lnTo>
                      <a:pt x="396" y="254"/>
                    </a:lnTo>
                    <a:lnTo>
                      <a:pt x="394" y="254"/>
                    </a:lnTo>
                    <a:lnTo>
                      <a:pt x="396" y="254"/>
                    </a:lnTo>
                    <a:lnTo>
                      <a:pt x="396" y="252"/>
                    </a:lnTo>
                    <a:lnTo>
                      <a:pt x="396" y="250"/>
                    </a:lnTo>
                    <a:lnTo>
                      <a:pt x="398" y="252"/>
                    </a:lnTo>
                    <a:lnTo>
                      <a:pt x="398" y="254"/>
                    </a:lnTo>
                    <a:lnTo>
                      <a:pt x="400" y="254"/>
                    </a:lnTo>
                    <a:lnTo>
                      <a:pt x="400" y="255"/>
                    </a:lnTo>
                    <a:lnTo>
                      <a:pt x="402" y="255"/>
                    </a:lnTo>
                    <a:lnTo>
                      <a:pt x="404" y="257"/>
                    </a:lnTo>
                    <a:lnTo>
                      <a:pt x="404" y="255"/>
                    </a:lnTo>
                    <a:lnTo>
                      <a:pt x="405" y="257"/>
                    </a:lnTo>
                    <a:lnTo>
                      <a:pt x="407" y="257"/>
                    </a:lnTo>
                    <a:lnTo>
                      <a:pt x="407" y="259"/>
                    </a:lnTo>
                    <a:lnTo>
                      <a:pt x="409" y="259"/>
                    </a:lnTo>
                    <a:lnTo>
                      <a:pt x="409" y="261"/>
                    </a:lnTo>
                    <a:lnTo>
                      <a:pt x="411" y="261"/>
                    </a:lnTo>
                    <a:lnTo>
                      <a:pt x="411" y="259"/>
                    </a:lnTo>
                    <a:lnTo>
                      <a:pt x="411" y="257"/>
                    </a:lnTo>
                    <a:lnTo>
                      <a:pt x="411" y="255"/>
                    </a:lnTo>
                    <a:lnTo>
                      <a:pt x="413" y="255"/>
                    </a:lnTo>
                    <a:lnTo>
                      <a:pt x="413" y="254"/>
                    </a:lnTo>
                    <a:lnTo>
                      <a:pt x="411" y="254"/>
                    </a:lnTo>
                    <a:lnTo>
                      <a:pt x="413" y="254"/>
                    </a:lnTo>
                    <a:lnTo>
                      <a:pt x="415" y="254"/>
                    </a:lnTo>
                    <a:lnTo>
                      <a:pt x="417" y="254"/>
                    </a:lnTo>
                    <a:lnTo>
                      <a:pt x="417" y="255"/>
                    </a:lnTo>
                    <a:lnTo>
                      <a:pt x="419" y="255"/>
                    </a:lnTo>
                    <a:lnTo>
                      <a:pt x="421" y="255"/>
                    </a:lnTo>
                    <a:lnTo>
                      <a:pt x="421" y="257"/>
                    </a:lnTo>
                    <a:lnTo>
                      <a:pt x="423" y="257"/>
                    </a:lnTo>
                    <a:lnTo>
                      <a:pt x="423" y="259"/>
                    </a:lnTo>
                    <a:lnTo>
                      <a:pt x="423" y="257"/>
                    </a:lnTo>
                    <a:lnTo>
                      <a:pt x="425" y="257"/>
                    </a:lnTo>
                    <a:lnTo>
                      <a:pt x="425" y="259"/>
                    </a:lnTo>
                    <a:lnTo>
                      <a:pt x="425" y="261"/>
                    </a:lnTo>
                    <a:lnTo>
                      <a:pt x="427" y="261"/>
                    </a:lnTo>
                    <a:lnTo>
                      <a:pt x="428" y="261"/>
                    </a:lnTo>
                    <a:lnTo>
                      <a:pt x="428" y="263"/>
                    </a:lnTo>
                    <a:lnTo>
                      <a:pt x="430" y="263"/>
                    </a:lnTo>
                    <a:lnTo>
                      <a:pt x="428" y="263"/>
                    </a:lnTo>
                    <a:lnTo>
                      <a:pt x="430" y="263"/>
                    </a:lnTo>
                    <a:lnTo>
                      <a:pt x="430" y="265"/>
                    </a:lnTo>
                    <a:lnTo>
                      <a:pt x="432" y="265"/>
                    </a:lnTo>
                    <a:lnTo>
                      <a:pt x="432" y="267"/>
                    </a:lnTo>
                    <a:lnTo>
                      <a:pt x="434" y="267"/>
                    </a:lnTo>
                    <a:lnTo>
                      <a:pt x="432" y="267"/>
                    </a:lnTo>
                    <a:lnTo>
                      <a:pt x="434" y="267"/>
                    </a:lnTo>
                    <a:lnTo>
                      <a:pt x="434" y="269"/>
                    </a:lnTo>
                    <a:lnTo>
                      <a:pt x="434" y="271"/>
                    </a:lnTo>
                    <a:lnTo>
                      <a:pt x="436" y="273"/>
                    </a:lnTo>
                    <a:lnTo>
                      <a:pt x="436" y="275"/>
                    </a:lnTo>
                    <a:lnTo>
                      <a:pt x="436" y="277"/>
                    </a:lnTo>
                    <a:lnTo>
                      <a:pt x="438" y="277"/>
                    </a:lnTo>
                    <a:lnTo>
                      <a:pt x="438" y="279"/>
                    </a:lnTo>
                    <a:lnTo>
                      <a:pt x="440" y="279"/>
                    </a:lnTo>
                    <a:lnTo>
                      <a:pt x="442" y="279"/>
                    </a:lnTo>
                    <a:lnTo>
                      <a:pt x="444" y="279"/>
                    </a:lnTo>
                    <a:lnTo>
                      <a:pt x="446" y="279"/>
                    </a:lnTo>
                    <a:lnTo>
                      <a:pt x="448" y="279"/>
                    </a:lnTo>
                    <a:lnTo>
                      <a:pt x="448" y="280"/>
                    </a:lnTo>
                    <a:lnTo>
                      <a:pt x="448" y="282"/>
                    </a:lnTo>
                    <a:lnTo>
                      <a:pt x="450" y="282"/>
                    </a:lnTo>
                    <a:lnTo>
                      <a:pt x="452" y="282"/>
                    </a:lnTo>
                    <a:lnTo>
                      <a:pt x="453" y="282"/>
                    </a:lnTo>
                    <a:lnTo>
                      <a:pt x="453" y="284"/>
                    </a:lnTo>
                    <a:lnTo>
                      <a:pt x="455" y="284"/>
                    </a:lnTo>
                    <a:lnTo>
                      <a:pt x="455" y="286"/>
                    </a:lnTo>
                    <a:lnTo>
                      <a:pt x="453" y="286"/>
                    </a:lnTo>
                    <a:lnTo>
                      <a:pt x="453" y="288"/>
                    </a:lnTo>
                    <a:lnTo>
                      <a:pt x="455" y="288"/>
                    </a:lnTo>
                    <a:lnTo>
                      <a:pt x="455" y="292"/>
                    </a:lnTo>
                    <a:lnTo>
                      <a:pt x="455" y="294"/>
                    </a:lnTo>
                    <a:lnTo>
                      <a:pt x="455" y="296"/>
                    </a:lnTo>
                    <a:lnTo>
                      <a:pt x="455" y="298"/>
                    </a:lnTo>
                    <a:lnTo>
                      <a:pt x="453" y="298"/>
                    </a:lnTo>
                    <a:lnTo>
                      <a:pt x="453" y="300"/>
                    </a:lnTo>
                    <a:lnTo>
                      <a:pt x="455" y="300"/>
                    </a:lnTo>
                    <a:lnTo>
                      <a:pt x="455" y="302"/>
                    </a:lnTo>
                    <a:lnTo>
                      <a:pt x="453" y="302"/>
                    </a:lnTo>
                    <a:lnTo>
                      <a:pt x="453" y="303"/>
                    </a:lnTo>
                    <a:lnTo>
                      <a:pt x="455" y="303"/>
                    </a:lnTo>
                    <a:lnTo>
                      <a:pt x="455" y="305"/>
                    </a:lnTo>
                    <a:lnTo>
                      <a:pt x="455" y="307"/>
                    </a:lnTo>
                    <a:lnTo>
                      <a:pt x="455" y="309"/>
                    </a:lnTo>
                    <a:lnTo>
                      <a:pt x="457" y="309"/>
                    </a:lnTo>
                    <a:lnTo>
                      <a:pt x="461" y="309"/>
                    </a:lnTo>
                    <a:lnTo>
                      <a:pt x="461" y="311"/>
                    </a:lnTo>
                    <a:lnTo>
                      <a:pt x="459" y="311"/>
                    </a:lnTo>
                    <a:lnTo>
                      <a:pt x="457" y="311"/>
                    </a:lnTo>
                    <a:lnTo>
                      <a:pt x="457" y="313"/>
                    </a:lnTo>
                    <a:lnTo>
                      <a:pt x="455" y="313"/>
                    </a:lnTo>
                    <a:lnTo>
                      <a:pt x="455" y="311"/>
                    </a:lnTo>
                    <a:lnTo>
                      <a:pt x="453" y="311"/>
                    </a:lnTo>
                    <a:lnTo>
                      <a:pt x="453" y="313"/>
                    </a:lnTo>
                    <a:lnTo>
                      <a:pt x="453" y="315"/>
                    </a:lnTo>
                    <a:lnTo>
                      <a:pt x="455" y="315"/>
                    </a:lnTo>
                    <a:lnTo>
                      <a:pt x="455" y="317"/>
                    </a:lnTo>
                    <a:lnTo>
                      <a:pt x="457" y="317"/>
                    </a:lnTo>
                    <a:lnTo>
                      <a:pt x="457" y="319"/>
                    </a:lnTo>
                    <a:lnTo>
                      <a:pt x="455" y="319"/>
                    </a:lnTo>
                    <a:lnTo>
                      <a:pt x="453" y="321"/>
                    </a:lnTo>
                    <a:lnTo>
                      <a:pt x="453" y="323"/>
                    </a:lnTo>
                    <a:lnTo>
                      <a:pt x="452" y="323"/>
                    </a:lnTo>
                    <a:lnTo>
                      <a:pt x="452" y="325"/>
                    </a:lnTo>
                    <a:lnTo>
                      <a:pt x="452" y="323"/>
                    </a:lnTo>
                    <a:lnTo>
                      <a:pt x="450" y="323"/>
                    </a:lnTo>
                    <a:lnTo>
                      <a:pt x="450" y="325"/>
                    </a:lnTo>
                    <a:lnTo>
                      <a:pt x="448" y="325"/>
                    </a:lnTo>
                    <a:lnTo>
                      <a:pt x="446" y="325"/>
                    </a:lnTo>
                    <a:lnTo>
                      <a:pt x="448" y="327"/>
                    </a:lnTo>
                    <a:lnTo>
                      <a:pt x="446" y="327"/>
                    </a:lnTo>
                    <a:lnTo>
                      <a:pt x="446" y="328"/>
                    </a:lnTo>
                    <a:lnTo>
                      <a:pt x="448" y="328"/>
                    </a:lnTo>
                    <a:lnTo>
                      <a:pt x="448" y="330"/>
                    </a:lnTo>
                    <a:lnTo>
                      <a:pt x="444" y="330"/>
                    </a:lnTo>
                    <a:lnTo>
                      <a:pt x="442" y="330"/>
                    </a:lnTo>
                    <a:lnTo>
                      <a:pt x="440" y="330"/>
                    </a:lnTo>
                    <a:lnTo>
                      <a:pt x="438" y="330"/>
                    </a:lnTo>
                    <a:lnTo>
                      <a:pt x="436" y="330"/>
                    </a:lnTo>
                    <a:lnTo>
                      <a:pt x="436" y="332"/>
                    </a:lnTo>
                    <a:lnTo>
                      <a:pt x="436" y="334"/>
                    </a:lnTo>
                    <a:lnTo>
                      <a:pt x="436" y="336"/>
                    </a:lnTo>
                    <a:lnTo>
                      <a:pt x="436" y="338"/>
                    </a:lnTo>
                    <a:lnTo>
                      <a:pt x="436" y="340"/>
                    </a:lnTo>
                    <a:lnTo>
                      <a:pt x="438" y="340"/>
                    </a:lnTo>
                    <a:lnTo>
                      <a:pt x="436" y="340"/>
                    </a:lnTo>
                    <a:lnTo>
                      <a:pt x="438" y="340"/>
                    </a:lnTo>
                    <a:lnTo>
                      <a:pt x="438" y="342"/>
                    </a:lnTo>
                    <a:lnTo>
                      <a:pt x="436" y="342"/>
                    </a:lnTo>
                    <a:lnTo>
                      <a:pt x="436" y="344"/>
                    </a:lnTo>
                    <a:lnTo>
                      <a:pt x="436" y="346"/>
                    </a:lnTo>
                    <a:lnTo>
                      <a:pt x="434" y="346"/>
                    </a:lnTo>
                    <a:lnTo>
                      <a:pt x="434" y="348"/>
                    </a:lnTo>
                    <a:lnTo>
                      <a:pt x="434" y="350"/>
                    </a:lnTo>
                    <a:lnTo>
                      <a:pt x="432" y="350"/>
                    </a:lnTo>
                    <a:lnTo>
                      <a:pt x="432" y="351"/>
                    </a:lnTo>
                    <a:lnTo>
                      <a:pt x="430" y="351"/>
                    </a:lnTo>
                    <a:lnTo>
                      <a:pt x="430" y="353"/>
                    </a:lnTo>
                    <a:lnTo>
                      <a:pt x="430" y="355"/>
                    </a:lnTo>
                    <a:lnTo>
                      <a:pt x="428" y="355"/>
                    </a:lnTo>
                    <a:lnTo>
                      <a:pt x="427" y="355"/>
                    </a:lnTo>
                    <a:lnTo>
                      <a:pt x="427" y="357"/>
                    </a:lnTo>
                    <a:lnTo>
                      <a:pt x="425" y="357"/>
                    </a:lnTo>
                    <a:lnTo>
                      <a:pt x="425" y="359"/>
                    </a:lnTo>
                    <a:lnTo>
                      <a:pt x="425" y="361"/>
                    </a:lnTo>
                    <a:lnTo>
                      <a:pt x="423" y="361"/>
                    </a:lnTo>
                    <a:lnTo>
                      <a:pt x="423" y="363"/>
                    </a:lnTo>
                    <a:lnTo>
                      <a:pt x="421" y="363"/>
                    </a:lnTo>
                    <a:lnTo>
                      <a:pt x="421" y="365"/>
                    </a:lnTo>
                    <a:lnTo>
                      <a:pt x="419" y="365"/>
                    </a:lnTo>
                    <a:lnTo>
                      <a:pt x="419" y="363"/>
                    </a:lnTo>
                    <a:lnTo>
                      <a:pt x="417" y="363"/>
                    </a:lnTo>
                    <a:lnTo>
                      <a:pt x="415" y="363"/>
                    </a:lnTo>
                    <a:lnTo>
                      <a:pt x="413" y="363"/>
                    </a:lnTo>
                    <a:lnTo>
                      <a:pt x="411" y="363"/>
                    </a:lnTo>
                    <a:lnTo>
                      <a:pt x="409" y="363"/>
                    </a:lnTo>
                    <a:lnTo>
                      <a:pt x="407" y="363"/>
                    </a:lnTo>
                    <a:lnTo>
                      <a:pt x="405" y="363"/>
                    </a:lnTo>
                    <a:lnTo>
                      <a:pt x="405" y="365"/>
                    </a:lnTo>
                    <a:lnTo>
                      <a:pt x="404" y="365"/>
                    </a:lnTo>
                    <a:lnTo>
                      <a:pt x="402" y="365"/>
                    </a:lnTo>
                    <a:lnTo>
                      <a:pt x="400" y="365"/>
                    </a:lnTo>
                    <a:lnTo>
                      <a:pt x="400" y="367"/>
                    </a:lnTo>
                    <a:lnTo>
                      <a:pt x="398" y="367"/>
                    </a:lnTo>
                    <a:lnTo>
                      <a:pt x="398" y="365"/>
                    </a:lnTo>
                    <a:lnTo>
                      <a:pt x="398" y="367"/>
                    </a:lnTo>
                    <a:lnTo>
                      <a:pt x="396" y="367"/>
                    </a:lnTo>
                    <a:lnTo>
                      <a:pt x="394" y="367"/>
                    </a:lnTo>
                    <a:lnTo>
                      <a:pt x="394" y="369"/>
                    </a:lnTo>
                    <a:lnTo>
                      <a:pt x="392" y="369"/>
                    </a:lnTo>
                    <a:lnTo>
                      <a:pt x="390" y="369"/>
                    </a:lnTo>
                    <a:lnTo>
                      <a:pt x="390" y="371"/>
                    </a:lnTo>
                    <a:lnTo>
                      <a:pt x="388" y="371"/>
                    </a:lnTo>
                    <a:lnTo>
                      <a:pt x="386" y="371"/>
                    </a:lnTo>
                    <a:lnTo>
                      <a:pt x="384" y="371"/>
                    </a:lnTo>
                    <a:lnTo>
                      <a:pt x="382" y="371"/>
                    </a:lnTo>
                    <a:lnTo>
                      <a:pt x="382" y="369"/>
                    </a:lnTo>
                    <a:lnTo>
                      <a:pt x="380" y="369"/>
                    </a:lnTo>
                    <a:lnTo>
                      <a:pt x="380" y="367"/>
                    </a:lnTo>
                    <a:lnTo>
                      <a:pt x="379" y="367"/>
                    </a:lnTo>
                    <a:lnTo>
                      <a:pt x="379" y="365"/>
                    </a:lnTo>
                    <a:lnTo>
                      <a:pt x="379" y="363"/>
                    </a:lnTo>
                    <a:lnTo>
                      <a:pt x="377" y="365"/>
                    </a:lnTo>
                    <a:lnTo>
                      <a:pt x="377" y="367"/>
                    </a:lnTo>
                    <a:lnTo>
                      <a:pt x="377" y="369"/>
                    </a:lnTo>
                    <a:lnTo>
                      <a:pt x="375" y="369"/>
                    </a:lnTo>
                    <a:lnTo>
                      <a:pt x="375" y="371"/>
                    </a:lnTo>
                    <a:lnTo>
                      <a:pt x="373" y="371"/>
                    </a:lnTo>
                    <a:lnTo>
                      <a:pt x="371" y="371"/>
                    </a:lnTo>
                    <a:lnTo>
                      <a:pt x="369" y="371"/>
                    </a:lnTo>
                    <a:lnTo>
                      <a:pt x="367" y="371"/>
                    </a:lnTo>
                    <a:lnTo>
                      <a:pt x="365" y="371"/>
                    </a:lnTo>
                    <a:lnTo>
                      <a:pt x="363" y="371"/>
                    </a:lnTo>
                    <a:lnTo>
                      <a:pt x="363" y="369"/>
                    </a:lnTo>
                    <a:lnTo>
                      <a:pt x="361" y="369"/>
                    </a:lnTo>
                    <a:lnTo>
                      <a:pt x="359" y="369"/>
                    </a:lnTo>
                    <a:lnTo>
                      <a:pt x="359" y="371"/>
                    </a:lnTo>
                    <a:lnTo>
                      <a:pt x="357" y="371"/>
                    </a:lnTo>
                    <a:lnTo>
                      <a:pt x="356" y="371"/>
                    </a:lnTo>
                    <a:lnTo>
                      <a:pt x="354" y="371"/>
                    </a:lnTo>
                    <a:lnTo>
                      <a:pt x="352" y="371"/>
                    </a:lnTo>
                    <a:lnTo>
                      <a:pt x="352" y="369"/>
                    </a:lnTo>
                    <a:lnTo>
                      <a:pt x="350" y="367"/>
                    </a:lnTo>
                    <a:lnTo>
                      <a:pt x="348" y="367"/>
                    </a:lnTo>
                    <a:lnTo>
                      <a:pt x="348" y="365"/>
                    </a:lnTo>
                    <a:lnTo>
                      <a:pt x="346" y="365"/>
                    </a:lnTo>
                    <a:lnTo>
                      <a:pt x="346" y="367"/>
                    </a:lnTo>
                    <a:lnTo>
                      <a:pt x="344" y="367"/>
                    </a:lnTo>
                    <a:lnTo>
                      <a:pt x="342" y="367"/>
                    </a:lnTo>
                    <a:lnTo>
                      <a:pt x="342" y="369"/>
                    </a:lnTo>
                    <a:lnTo>
                      <a:pt x="342" y="371"/>
                    </a:lnTo>
                    <a:lnTo>
                      <a:pt x="340" y="371"/>
                    </a:lnTo>
                    <a:lnTo>
                      <a:pt x="340" y="373"/>
                    </a:lnTo>
                    <a:lnTo>
                      <a:pt x="338" y="373"/>
                    </a:lnTo>
                    <a:lnTo>
                      <a:pt x="338" y="375"/>
                    </a:lnTo>
                    <a:lnTo>
                      <a:pt x="338" y="376"/>
                    </a:lnTo>
                    <a:lnTo>
                      <a:pt x="336" y="376"/>
                    </a:lnTo>
                    <a:lnTo>
                      <a:pt x="336" y="378"/>
                    </a:lnTo>
                    <a:lnTo>
                      <a:pt x="336" y="380"/>
                    </a:lnTo>
                    <a:lnTo>
                      <a:pt x="336" y="382"/>
                    </a:lnTo>
                    <a:lnTo>
                      <a:pt x="334" y="382"/>
                    </a:lnTo>
                    <a:lnTo>
                      <a:pt x="334" y="384"/>
                    </a:lnTo>
                    <a:lnTo>
                      <a:pt x="332" y="386"/>
                    </a:lnTo>
                    <a:lnTo>
                      <a:pt x="331" y="386"/>
                    </a:lnTo>
                    <a:lnTo>
                      <a:pt x="329" y="386"/>
                    </a:lnTo>
                    <a:lnTo>
                      <a:pt x="329" y="388"/>
                    </a:lnTo>
                    <a:lnTo>
                      <a:pt x="327" y="390"/>
                    </a:lnTo>
                    <a:lnTo>
                      <a:pt x="325" y="390"/>
                    </a:lnTo>
                    <a:lnTo>
                      <a:pt x="325" y="392"/>
                    </a:lnTo>
                    <a:lnTo>
                      <a:pt x="325" y="394"/>
                    </a:lnTo>
                    <a:lnTo>
                      <a:pt x="325" y="396"/>
                    </a:lnTo>
                    <a:lnTo>
                      <a:pt x="323" y="396"/>
                    </a:lnTo>
                    <a:lnTo>
                      <a:pt x="321" y="396"/>
                    </a:lnTo>
                    <a:lnTo>
                      <a:pt x="321" y="398"/>
                    </a:lnTo>
                    <a:lnTo>
                      <a:pt x="319" y="398"/>
                    </a:lnTo>
                    <a:lnTo>
                      <a:pt x="319" y="399"/>
                    </a:lnTo>
                    <a:lnTo>
                      <a:pt x="317" y="399"/>
                    </a:lnTo>
                    <a:lnTo>
                      <a:pt x="315" y="399"/>
                    </a:lnTo>
                    <a:lnTo>
                      <a:pt x="315" y="398"/>
                    </a:lnTo>
                    <a:lnTo>
                      <a:pt x="313" y="398"/>
                    </a:lnTo>
                    <a:lnTo>
                      <a:pt x="313" y="399"/>
                    </a:lnTo>
                    <a:lnTo>
                      <a:pt x="313" y="401"/>
                    </a:lnTo>
                    <a:lnTo>
                      <a:pt x="315" y="401"/>
                    </a:lnTo>
                    <a:lnTo>
                      <a:pt x="315" y="403"/>
                    </a:lnTo>
                    <a:lnTo>
                      <a:pt x="315" y="405"/>
                    </a:lnTo>
                    <a:lnTo>
                      <a:pt x="313" y="405"/>
                    </a:lnTo>
                    <a:lnTo>
                      <a:pt x="311" y="405"/>
                    </a:lnTo>
                    <a:lnTo>
                      <a:pt x="311" y="407"/>
                    </a:lnTo>
                    <a:lnTo>
                      <a:pt x="311" y="409"/>
                    </a:lnTo>
                    <a:lnTo>
                      <a:pt x="311" y="411"/>
                    </a:lnTo>
                    <a:lnTo>
                      <a:pt x="311" y="413"/>
                    </a:lnTo>
                    <a:lnTo>
                      <a:pt x="311" y="415"/>
                    </a:lnTo>
                    <a:lnTo>
                      <a:pt x="311" y="417"/>
                    </a:lnTo>
                    <a:lnTo>
                      <a:pt x="309" y="417"/>
                    </a:lnTo>
                    <a:lnTo>
                      <a:pt x="309" y="419"/>
                    </a:lnTo>
                    <a:lnTo>
                      <a:pt x="308" y="419"/>
                    </a:lnTo>
                    <a:lnTo>
                      <a:pt x="306" y="419"/>
                    </a:lnTo>
                    <a:lnTo>
                      <a:pt x="304" y="421"/>
                    </a:lnTo>
                    <a:lnTo>
                      <a:pt x="302" y="421"/>
                    </a:lnTo>
                    <a:lnTo>
                      <a:pt x="300" y="423"/>
                    </a:lnTo>
                    <a:lnTo>
                      <a:pt x="298" y="423"/>
                    </a:lnTo>
                    <a:lnTo>
                      <a:pt x="296" y="423"/>
                    </a:lnTo>
                    <a:lnTo>
                      <a:pt x="296" y="424"/>
                    </a:lnTo>
                    <a:lnTo>
                      <a:pt x="294" y="424"/>
                    </a:lnTo>
                    <a:lnTo>
                      <a:pt x="294" y="426"/>
                    </a:lnTo>
                    <a:lnTo>
                      <a:pt x="292" y="426"/>
                    </a:lnTo>
                    <a:lnTo>
                      <a:pt x="290" y="426"/>
                    </a:lnTo>
                    <a:lnTo>
                      <a:pt x="290" y="428"/>
                    </a:lnTo>
                    <a:lnTo>
                      <a:pt x="288" y="428"/>
                    </a:lnTo>
                    <a:lnTo>
                      <a:pt x="286" y="428"/>
                    </a:lnTo>
                    <a:lnTo>
                      <a:pt x="284" y="428"/>
                    </a:lnTo>
                    <a:lnTo>
                      <a:pt x="284" y="426"/>
                    </a:lnTo>
                    <a:lnTo>
                      <a:pt x="283" y="426"/>
                    </a:lnTo>
                    <a:lnTo>
                      <a:pt x="281" y="426"/>
                    </a:lnTo>
                    <a:lnTo>
                      <a:pt x="279" y="426"/>
                    </a:lnTo>
                    <a:lnTo>
                      <a:pt x="279" y="428"/>
                    </a:lnTo>
                    <a:lnTo>
                      <a:pt x="279" y="430"/>
                    </a:lnTo>
                    <a:lnTo>
                      <a:pt x="277" y="432"/>
                    </a:lnTo>
                    <a:lnTo>
                      <a:pt x="277" y="434"/>
                    </a:lnTo>
                    <a:lnTo>
                      <a:pt x="277" y="436"/>
                    </a:lnTo>
                    <a:lnTo>
                      <a:pt x="277" y="438"/>
                    </a:lnTo>
                    <a:lnTo>
                      <a:pt x="279" y="438"/>
                    </a:lnTo>
                    <a:lnTo>
                      <a:pt x="279" y="440"/>
                    </a:lnTo>
                    <a:lnTo>
                      <a:pt x="279" y="442"/>
                    </a:lnTo>
                    <a:lnTo>
                      <a:pt x="279" y="444"/>
                    </a:lnTo>
                    <a:lnTo>
                      <a:pt x="277" y="444"/>
                    </a:lnTo>
                    <a:lnTo>
                      <a:pt x="277" y="446"/>
                    </a:lnTo>
                    <a:lnTo>
                      <a:pt x="275" y="446"/>
                    </a:lnTo>
                    <a:lnTo>
                      <a:pt x="275" y="447"/>
                    </a:lnTo>
                    <a:lnTo>
                      <a:pt x="275" y="449"/>
                    </a:lnTo>
                    <a:lnTo>
                      <a:pt x="275" y="451"/>
                    </a:lnTo>
                    <a:lnTo>
                      <a:pt x="275" y="453"/>
                    </a:lnTo>
                    <a:lnTo>
                      <a:pt x="273" y="453"/>
                    </a:lnTo>
                    <a:lnTo>
                      <a:pt x="273" y="455"/>
                    </a:lnTo>
                    <a:lnTo>
                      <a:pt x="273" y="457"/>
                    </a:lnTo>
                    <a:lnTo>
                      <a:pt x="271" y="457"/>
                    </a:lnTo>
                    <a:lnTo>
                      <a:pt x="271" y="459"/>
                    </a:lnTo>
                    <a:lnTo>
                      <a:pt x="271" y="461"/>
                    </a:lnTo>
                    <a:lnTo>
                      <a:pt x="269" y="461"/>
                    </a:lnTo>
                    <a:lnTo>
                      <a:pt x="267" y="461"/>
                    </a:lnTo>
                    <a:lnTo>
                      <a:pt x="267" y="463"/>
                    </a:lnTo>
                    <a:lnTo>
                      <a:pt x="265" y="463"/>
                    </a:lnTo>
                    <a:lnTo>
                      <a:pt x="265" y="465"/>
                    </a:lnTo>
                    <a:lnTo>
                      <a:pt x="263" y="465"/>
                    </a:lnTo>
                    <a:lnTo>
                      <a:pt x="261" y="465"/>
                    </a:lnTo>
                    <a:lnTo>
                      <a:pt x="261" y="467"/>
                    </a:lnTo>
                    <a:lnTo>
                      <a:pt x="260" y="469"/>
                    </a:lnTo>
                    <a:lnTo>
                      <a:pt x="260" y="471"/>
                    </a:lnTo>
                    <a:lnTo>
                      <a:pt x="260" y="472"/>
                    </a:lnTo>
                    <a:lnTo>
                      <a:pt x="258" y="472"/>
                    </a:lnTo>
                    <a:lnTo>
                      <a:pt x="256" y="472"/>
                    </a:lnTo>
                    <a:lnTo>
                      <a:pt x="256" y="474"/>
                    </a:lnTo>
                    <a:lnTo>
                      <a:pt x="254" y="474"/>
                    </a:lnTo>
                    <a:lnTo>
                      <a:pt x="254" y="476"/>
                    </a:lnTo>
                    <a:lnTo>
                      <a:pt x="252" y="478"/>
                    </a:lnTo>
                    <a:lnTo>
                      <a:pt x="250" y="480"/>
                    </a:lnTo>
                    <a:lnTo>
                      <a:pt x="248" y="480"/>
                    </a:lnTo>
                    <a:lnTo>
                      <a:pt x="248" y="482"/>
                    </a:lnTo>
                    <a:lnTo>
                      <a:pt x="246" y="482"/>
                    </a:lnTo>
                    <a:lnTo>
                      <a:pt x="244" y="484"/>
                    </a:lnTo>
                    <a:lnTo>
                      <a:pt x="242" y="484"/>
                    </a:lnTo>
                    <a:lnTo>
                      <a:pt x="242" y="486"/>
                    </a:lnTo>
                    <a:lnTo>
                      <a:pt x="240" y="486"/>
                    </a:lnTo>
                    <a:lnTo>
                      <a:pt x="240" y="488"/>
                    </a:lnTo>
                    <a:lnTo>
                      <a:pt x="238" y="488"/>
                    </a:lnTo>
                    <a:lnTo>
                      <a:pt x="238" y="490"/>
                    </a:lnTo>
                    <a:lnTo>
                      <a:pt x="236" y="490"/>
                    </a:lnTo>
                    <a:lnTo>
                      <a:pt x="236" y="492"/>
                    </a:lnTo>
                    <a:lnTo>
                      <a:pt x="235" y="492"/>
                    </a:lnTo>
                    <a:lnTo>
                      <a:pt x="233" y="494"/>
                    </a:lnTo>
                    <a:lnTo>
                      <a:pt x="231" y="494"/>
                    </a:lnTo>
                    <a:lnTo>
                      <a:pt x="229" y="494"/>
                    </a:lnTo>
                    <a:lnTo>
                      <a:pt x="229" y="495"/>
                    </a:lnTo>
                    <a:lnTo>
                      <a:pt x="227" y="495"/>
                    </a:lnTo>
                    <a:lnTo>
                      <a:pt x="225" y="495"/>
                    </a:lnTo>
                    <a:lnTo>
                      <a:pt x="223" y="497"/>
                    </a:lnTo>
                    <a:lnTo>
                      <a:pt x="221" y="497"/>
                    </a:lnTo>
                    <a:lnTo>
                      <a:pt x="221" y="499"/>
                    </a:lnTo>
                    <a:lnTo>
                      <a:pt x="219" y="499"/>
                    </a:lnTo>
                    <a:lnTo>
                      <a:pt x="217" y="499"/>
                    </a:lnTo>
                    <a:lnTo>
                      <a:pt x="217" y="501"/>
                    </a:lnTo>
                    <a:lnTo>
                      <a:pt x="215" y="501"/>
                    </a:lnTo>
                    <a:lnTo>
                      <a:pt x="213" y="501"/>
                    </a:lnTo>
                    <a:lnTo>
                      <a:pt x="213" y="503"/>
                    </a:lnTo>
                    <a:lnTo>
                      <a:pt x="212" y="503"/>
                    </a:lnTo>
                    <a:lnTo>
                      <a:pt x="210" y="505"/>
                    </a:lnTo>
                    <a:lnTo>
                      <a:pt x="208" y="505"/>
                    </a:lnTo>
                    <a:lnTo>
                      <a:pt x="206" y="507"/>
                    </a:lnTo>
                    <a:lnTo>
                      <a:pt x="204" y="507"/>
                    </a:lnTo>
                    <a:lnTo>
                      <a:pt x="204" y="509"/>
                    </a:lnTo>
                    <a:lnTo>
                      <a:pt x="202" y="509"/>
                    </a:lnTo>
                    <a:lnTo>
                      <a:pt x="200" y="511"/>
                    </a:lnTo>
                    <a:lnTo>
                      <a:pt x="198" y="511"/>
                    </a:lnTo>
                    <a:lnTo>
                      <a:pt x="198" y="513"/>
                    </a:lnTo>
                    <a:lnTo>
                      <a:pt x="196" y="513"/>
                    </a:lnTo>
                    <a:lnTo>
                      <a:pt x="196" y="515"/>
                    </a:lnTo>
                    <a:lnTo>
                      <a:pt x="196" y="517"/>
                    </a:lnTo>
                    <a:lnTo>
                      <a:pt x="196" y="519"/>
                    </a:lnTo>
                    <a:lnTo>
                      <a:pt x="194" y="519"/>
                    </a:lnTo>
                    <a:lnTo>
                      <a:pt x="194" y="520"/>
                    </a:lnTo>
                    <a:lnTo>
                      <a:pt x="194" y="522"/>
                    </a:lnTo>
                    <a:lnTo>
                      <a:pt x="194" y="524"/>
                    </a:lnTo>
                    <a:lnTo>
                      <a:pt x="192" y="524"/>
                    </a:lnTo>
                    <a:lnTo>
                      <a:pt x="192" y="526"/>
                    </a:lnTo>
                    <a:lnTo>
                      <a:pt x="192" y="528"/>
                    </a:lnTo>
                    <a:lnTo>
                      <a:pt x="192" y="530"/>
                    </a:lnTo>
                    <a:lnTo>
                      <a:pt x="190" y="530"/>
                    </a:lnTo>
                    <a:lnTo>
                      <a:pt x="190" y="532"/>
                    </a:lnTo>
                    <a:lnTo>
                      <a:pt x="188" y="532"/>
                    </a:lnTo>
                    <a:lnTo>
                      <a:pt x="187" y="532"/>
                    </a:lnTo>
                    <a:lnTo>
                      <a:pt x="185" y="532"/>
                    </a:lnTo>
                    <a:lnTo>
                      <a:pt x="183" y="532"/>
                    </a:lnTo>
                    <a:lnTo>
                      <a:pt x="183" y="534"/>
                    </a:lnTo>
                    <a:lnTo>
                      <a:pt x="183" y="536"/>
                    </a:lnTo>
                    <a:lnTo>
                      <a:pt x="183" y="538"/>
                    </a:lnTo>
                    <a:lnTo>
                      <a:pt x="185" y="538"/>
                    </a:lnTo>
                    <a:lnTo>
                      <a:pt x="185" y="540"/>
                    </a:lnTo>
                    <a:lnTo>
                      <a:pt x="185" y="542"/>
                    </a:lnTo>
                    <a:lnTo>
                      <a:pt x="183" y="542"/>
                    </a:lnTo>
                    <a:lnTo>
                      <a:pt x="181" y="542"/>
                    </a:lnTo>
                    <a:lnTo>
                      <a:pt x="181" y="543"/>
                    </a:lnTo>
                    <a:lnTo>
                      <a:pt x="181" y="545"/>
                    </a:lnTo>
                    <a:lnTo>
                      <a:pt x="181" y="547"/>
                    </a:lnTo>
                    <a:lnTo>
                      <a:pt x="181" y="549"/>
                    </a:lnTo>
                    <a:lnTo>
                      <a:pt x="181" y="551"/>
                    </a:lnTo>
                    <a:lnTo>
                      <a:pt x="181" y="553"/>
                    </a:lnTo>
                    <a:lnTo>
                      <a:pt x="179" y="553"/>
                    </a:lnTo>
                    <a:lnTo>
                      <a:pt x="179" y="555"/>
                    </a:lnTo>
                    <a:lnTo>
                      <a:pt x="177" y="555"/>
                    </a:lnTo>
                    <a:lnTo>
                      <a:pt x="175" y="557"/>
                    </a:lnTo>
                    <a:lnTo>
                      <a:pt x="171" y="557"/>
                    </a:lnTo>
                    <a:lnTo>
                      <a:pt x="146" y="555"/>
                    </a:lnTo>
                    <a:lnTo>
                      <a:pt x="142" y="555"/>
                    </a:lnTo>
                    <a:lnTo>
                      <a:pt x="139" y="555"/>
                    </a:lnTo>
                    <a:lnTo>
                      <a:pt x="127" y="557"/>
                    </a:lnTo>
                    <a:lnTo>
                      <a:pt x="125" y="557"/>
                    </a:lnTo>
                    <a:lnTo>
                      <a:pt x="121" y="557"/>
                    </a:lnTo>
                    <a:lnTo>
                      <a:pt x="119" y="557"/>
                    </a:lnTo>
                    <a:lnTo>
                      <a:pt x="104" y="555"/>
                    </a:lnTo>
                    <a:lnTo>
                      <a:pt x="85" y="555"/>
                    </a:lnTo>
                    <a:lnTo>
                      <a:pt x="69" y="553"/>
                    </a:lnTo>
                    <a:lnTo>
                      <a:pt x="60" y="553"/>
                    </a:lnTo>
                    <a:lnTo>
                      <a:pt x="27" y="551"/>
                    </a:lnTo>
                    <a:lnTo>
                      <a:pt x="25" y="551"/>
                    </a:lnTo>
                    <a:lnTo>
                      <a:pt x="23" y="551"/>
                    </a:lnTo>
                    <a:lnTo>
                      <a:pt x="23" y="549"/>
                    </a:lnTo>
                    <a:lnTo>
                      <a:pt x="23" y="547"/>
                    </a:lnTo>
                    <a:lnTo>
                      <a:pt x="23" y="545"/>
                    </a:lnTo>
                    <a:lnTo>
                      <a:pt x="21" y="543"/>
                    </a:lnTo>
                    <a:lnTo>
                      <a:pt x="21" y="542"/>
                    </a:lnTo>
                    <a:lnTo>
                      <a:pt x="21" y="540"/>
                    </a:lnTo>
                    <a:lnTo>
                      <a:pt x="21" y="538"/>
                    </a:lnTo>
                    <a:lnTo>
                      <a:pt x="21" y="536"/>
                    </a:lnTo>
                    <a:lnTo>
                      <a:pt x="20" y="534"/>
                    </a:lnTo>
                    <a:lnTo>
                      <a:pt x="18" y="532"/>
                    </a:lnTo>
                    <a:lnTo>
                      <a:pt x="18" y="530"/>
                    </a:lnTo>
                    <a:lnTo>
                      <a:pt x="18" y="528"/>
                    </a:lnTo>
                    <a:lnTo>
                      <a:pt x="16" y="528"/>
                    </a:lnTo>
                    <a:lnTo>
                      <a:pt x="16" y="526"/>
                    </a:lnTo>
                    <a:lnTo>
                      <a:pt x="14" y="526"/>
                    </a:lnTo>
                    <a:lnTo>
                      <a:pt x="14" y="524"/>
                    </a:lnTo>
                    <a:lnTo>
                      <a:pt x="14" y="522"/>
                    </a:lnTo>
                    <a:lnTo>
                      <a:pt x="14" y="520"/>
                    </a:lnTo>
                    <a:lnTo>
                      <a:pt x="12" y="520"/>
                    </a:lnTo>
                    <a:lnTo>
                      <a:pt x="12" y="519"/>
                    </a:lnTo>
                    <a:lnTo>
                      <a:pt x="12" y="517"/>
                    </a:lnTo>
                    <a:lnTo>
                      <a:pt x="10" y="517"/>
                    </a:lnTo>
                    <a:lnTo>
                      <a:pt x="8" y="517"/>
                    </a:lnTo>
                    <a:lnTo>
                      <a:pt x="8" y="515"/>
                    </a:lnTo>
                    <a:lnTo>
                      <a:pt x="8" y="513"/>
                    </a:lnTo>
                    <a:lnTo>
                      <a:pt x="6" y="513"/>
                    </a:lnTo>
                    <a:lnTo>
                      <a:pt x="4" y="513"/>
                    </a:lnTo>
                    <a:lnTo>
                      <a:pt x="4" y="511"/>
                    </a:lnTo>
                    <a:lnTo>
                      <a:pt x="4" y="509"/>
                    </a:lnTo>
                    <a:lnTo>
                      <a:pt x="2" y="507"/>
                    </a:lnTo>
                    <a:lnTo>
                      <a:pt x="2" y="505"/>
                    </a:lnTo>
                    <a:lnTo>
                      <a:pt x="2" y="503"/>
                    </a:lnTo>
                    <a:lnTo>
                      <a:pt x="4" y="503"/>
                    </a:lnTo>
                    <a:lnTo>
                      <a:pt x="4" y="501"/>
                    </a:lnTo>
                    <a:lnTo>
                      <a:pt x="2" y="501"/>
                    </a:lnTo>
                    <a:lnTo>
                      <a:pt x="2" y="499"/>
                    </a:lnTo>
                    <a:lnTo>
                      <a:pt x="2" y="497"/>
                    </a:lnTo>
                    <a:lnTo>
                      <a:pt x="0" y="497"/>
                    </a:lnTo>
                    <a:lnTo>
                      <a:pt x="0" y="495"/>
                    </a:lnTo>
                    <a:lnTo>
                      <a:pt x="0" y="494"/>
                    </a:lnTo>
                    <a:lnTo>
                      <a:pt x="0" y="492"/>
                    </a:lnTo>
                    <a:lnTo>
                      <a:pt x="2" y="492"/>
                    </a:lnTo>
                    <a:lnTo>
                      <a:pt x="2" y="490"/>
                    </a:lnTo>
                    <a:lnTo>
                      <a:pt x="2" y="488"/>
                    </a:lnTo>
                    <a:lnTo>
                      <a:pt x="2" y="486"/>
                    </a:lnTo>
                    <a:lnTo>
                      <a:pt x="2" y="484"/>
                    </a:lnTo>
                    <a:lnTo>
                      <a:pt x="2" y="482"/>
                    </a:lnTo>
                    <a:lnTo>
                      <a:pt x="2" y="480"/>
                    </a:lnTo>
                    <a:lnTo>
                      <a:pt x="2" y="478"/>
                    </a:lnTo>
                    <a:lnTo>
                      <a:pt x="4" y="478"/>
                    </a:lnTo>
                    <a:lnTo>
                      <a:pt x="4" y="476"/>
                    </a:lnTo>
                    <a:lnTo>
                      <a:pt x="4" y="474"/>
                    </a:lnTo>
                    <a:lnTo>
                      <a:pt x="4" y="472"/>
                    </a:lnTo>
                    <a:lnTo>
                      <a:pt x="4" y="469"/>
                    </a:lnTo>
                    <a:lnTo>
                      <a:pt x="2" y="467"/>
                    </a:lnTo>
                    <a:lnTo>
                      <a:pt x="2" y="465"/>
                    </a:lnTo>
                    <a:lnTo>
                      <a:pt x="2" y="461"/>
                    </a:lnTo>
                    <a:lnTo>
                      <a:pt x="4" y="459"/>
                    </a:lnTo>
                    <a:lnTo>
                      <a:pt x="4" y="457"/>
                    </a:lnTo>
                    <a:lnTo>
                      <a:pt x="4" y="455"/>
                    </a:lnTo>
                    <a:lnTo>
                      <a:pt x="4" y="453"/>
                    </a:lnTo>
                    <a:lnTo>
                      <a:pt x="4" y="451"/>
                    </a:lnTo>
                    <a:lnTo>
                      <a:pt x="6" y="451"/>
                    </a:lnTo>
                    <a:lnTo>
                      <a:pt x="6" y="449"/>
                    </a:lnTo>
                    <a:lnTo>
                      <a:pt x="8" y="449"/>
                    </a:lnTo>
                    <a:lnTo>
                      <a:pt x="8" y="447"/>
                    </a:lnTo>
                    <a:lnTo>
                      <a:pt x="10" y="447"/>
                    </a:lnTo>
                    <a:lnTo>
                      <a:pt x="10" y="446"/>
                    </a:lnTo>
                    <a:lnTo>
                      <a:pt x="10" y="444"/>
                    </a:lnTo>
                    <a:lnTo>
                      <a:pt x="10" y="442"/>
                    </a:lnTo>
                    <a:lnTo>
                      <a:pt x="10" y="440"/>
                    </a:lnTo>
                    <a:lnTo>
                      <a:pt x="10" y="438"/>
                    </a:lnTo>
                    <a:lnTo>
                      <a:pt x="10" y="436"/>
                    </a:lnTo>
                    <a:lnTo>
                      <a:pt x="10" y="434"/>
                    </a:lnTo>
                    <a:lnTo>
                      <a:pt x="10" y="432"/>
                    </a:lnTo>
                    <a:lnTo>
                      <a:pt x="10" y="430"/>
                    </a:lnTo>
                    <a:lnTo>
                      <a:pt x="12" y="428"/>
                    </a:lnTo>
                    <a:lnTo>
                      <a:pt x="12" y="426"/>
                    </a:lnTo>
                    <a:lnTo>
                      <a:pt x="14" y="426"/>
                    </a:lnTo>
                    <a:lnTo>
                      <a:pt x="14" y="424"/>
                    </a:lnTo>
                    <a:lnTo>
                      <a:pt x="14" y="423"/>
                    </a:lnTo>
                    <a:lnTo>
                      <a:pt x="14" y="421"/>
                    </a:lnTo>
                    <a:lnTo>
                      <a:pt x="14" y="419"/>
                    </a:lnTo>
                    <a:lnTo>
                      <a:pt x="14" y="417"/>
                    </a:lnTo>
                    <a:lnTo>
                      <a:pt x="16" y="417"/>
                    </a:lnTo>
                    <a:lnTo>
                      <a:pt x="18" y="417"/>
                    </a:lnTo>
                    <a:lnTo>
                      <a:pt x="20" y="417"/>
                    </a:lnTo>
                    <a:lnTo>
                      <a:pt x="20" y="415"/>
                    </a:lnTo>
                    <a:lnTo>
                      <a:pt x="18" y="415"/>
                    </a:lnTo>
                    <a:lnTo>
                      <a:pt x="20" y="415"/>
                    </a:lnTo>
                    <a:lnTo>
                      <a:pt x="20" y="413"/>
                    </a:lnTo>
                    <a:lnTo>
                      <a:pt x="20" y="411"/>
                    </a:lnTo>
                    <a:lnTo>
                      <a:pt x="21" y="411"/>
                    </a:lnTo>
                    <a:lnTo>
                      <a:pt x="21" y="409"/>
                    </a:lnTo>
                    <a:lnTo>
                      <a:pt x="23" y="409"/>
                    </a:lnTo>
                    <a:lnTo>
                      <a:pt x="23" y="407"/>
                    </a:lnTo>
                    <a:lnTo>
                      <a:pt x="25" y="407"/>
                    </a:lnTo>
                    <a:lnTo>
                      <a:pt x="25" y="405"/>
                    </a:lnTo>
                    <a:lnTo>
                      <a:pt x="27" y="405"/>
                    </a:lnTo>
                    <a:lnTo>
                      <a:pt x="27" y="403"/>
                    </a:lnTo>
                    <a:lnTo>
                      <a:pt x="27" y="401"/>
                    </a:lnTo>
                    <a:lnTo>
                      <a:pt x="27" y="399"/>
                    </a:lnTo>
                    <a:lnTo>
                      <a:pt x="27" y="398"/>
                    </a:lnTo>
                    <a:lnTo>
                      <a:pt x="27" y="396"/>
                    </a:lnTo>
                    <a:lnTo>
                      <a:pt x="27" y="394"/>
                    </a:lnTo>
                    <a:lnTo>
                      <a:pt x="27" y="392"/>
                    </a:lnTo>
                    <a:lnTo>
                      <a:pt x="27" y="390"/>
                    </a:lnTo>
                    <a:lnTo>
                      <a:pt x="27" y="388"/>
                    </a:lnTo>
                    <a:lnTo>
                      <a:pt x="27" y="386"/>
                    </a:lnTo>
                    <a:lnTo>
                      <a:pt x="27" y="384"/>
                    </a:lnTo>
                    <a:lnTo>
                      <a:pt x="25" y="382"/>
                    </a:lnTo>
                    <a:lnTo>
                      <a:pt x="25" y="380"/>
                    </a:lnTo>
                    <a:lnTo>
                      <a:pt x="25" y="378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wrap="square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33" name="Freeform 4859">
                <a:extLst>
                  <a:ext uri="{FF2B5EF4-FFF2-40B4-BE49-F238E27FC236}">
                    <a16:creationId xmlns:a16="http://schemas.microsoft.com/office/drawing/2014/main" id="{8DFBAE88-33DE-8260-5CDB-FB7D6EDCBE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919" y="1003771"/>
                <a:ext cx="483092" cy="1200499"/>
              </a:xfrm>
              <a:custGeom>
                <a:avLst/>
                <a:gdLst>
                  <a:gd name="T0" fmla="*/ 61 w 501"/>
                  <a:gd name="T1" fmla="*/ 269 h 1245"/>
                  <a:gd name="T2" fmla="*/ 97 w 501"/>
                  <a:gd name="T3" fmla="*/ 285 h 1245"/>
                  <a:gd name="T4" fmla="*/ 144 w 501"/>
                  <a:gd name="T5" fmla="*/ 235 h 1245"/>
                  <a:gd name="T6" fmla="*/ 195 w 501"/>
                  <a:gd name="T7" fmla="*/ 187 h 1245"/>
                  <a:gd name="T8" fmla="*/ 172 w 501"/>
                  <a:gd name="T9" fmla="*/ 144 h 1245"/>
                  <a:gd name="T10" fmla="*/ 147 w 501"/>
                  <a:gd name="T11" fmla="*/ 85 h 1245"/>
                  <a:gd name="T12" fmla="*/ 126 w 501"/>
                  <a:gd name="T13" fmla="*/ 24 h 1245"/>
                  <a:gd name="T14" fmla="*/ 161 w 501"/>
                  <a:gd name="T15" fmla="*/ 22 h 1245"/>
                  <a:gd name="T16" fmla="*/ 199 w 501"/>
                  <a:gd name="T17" fmla="*/ 66 h 1245"/>
                  <a:gd name="T18" fmla="*/ 234 w 501"/>
                  <a:gd name="T19" fmla="*/ 108 h 1245"/>
                  <a:gd name="T20" fmla="*/ 234 w 501"/>
                  <a:gd name="T21" fmla="*/ 177 h 1245"/>
                  <a:gd name="T22" fmla="*/ 199 w 501"/>
                  <a:gd name="T23" fmla="*/ 237 h 1245"/>
                  <a:gd name="T24" fmla="*/ 251 w 501"/>
                  <a:gd name="T25" fmla="*/ 281 h 1245"/>
                  <a:gd name="T26" fmla="*/ 309 w 501"/>
                  <a:gd name="T27" fmla="*/ 354 h 1245"/>
                  <a:gd name="T28" fmla="*/ 357 w 501"/>
                  <a:gd name="T29" fmla="*/ 373 h 1245"/>
                  <a:gd name="T30" fmla="*/ 361 w 501"/>
                  <a:gd name="T31" fmla="*/ 419 h 1245"/>
                  <a:gd name="T32" fmla="*/ 332 w 501"/>
                  <a:gd name="T33" fmla="*/ 440 h 1245"/>
                  <a:gd name="T34" fmla="*/ 289 w 501"/>
                  <a:gd name="T35" fmla="*/ 469 h 1245"/>
                  <a:gd name="T36" fmla="*/ 253 w 501"/>
                  <a:gd name="T37" fmla="*/ 492 h 1245"/>
                  <a:gd name="T38" fmla="*/ 251 w 501"/>
                  <a:gd name="T39" fmla="*/ 534 h 1245"/>
                  <a:gd name="T40" fmla="*/ 274 w 501"/>
                  <a:gd name="T41" fmla="*/ 563 h 1245"/>
                  <a:gd name="T42" fmla="*/ 295 w 501"/>
                  <a:gd name="T43" fmla="*/ 592 h 1245"/>
                  <a:gd name="T44" fmla="*/ 299 w 501"/>
                  <a:gd name="T45" fmla="*/ 634 h 1245"/>
                  <a:gd name="T46" fmla="*/ 324 w 501"/>
                  <a:gd name="T47" fmla="*/ 665 h 1245"/>
                  <a:gd name="T48" fmla="*/ 443 w 501"/>
                  <a:gd name="T49" fmla="*/ 665 h 1245"/>
                  <a:gd name="T50" fmla="*/ 472 w 501"/>
                  <a:gd name="T51" fmla="*/ 707 h 1245"/>
                  <a:gd name="T52" fmla="*/ 468 w 501"/>
                  <a:gd name="T53" fmla="*/ 763 h 1245"/>
                  <a:gd name="T54" fmla="*/ 493 w 501"/>
                  <a:gd name="T55" fmla="*/ 836 h 1245"/>
                  <a:gd name="T56" fmla="*/ 437 w 501"/>
                  <a:gd name="T57" fmla="*/ 897 h 1245"/>
                  <a:gd name="T58" fmla="*/ 480 w 501"/>
                  <a:gd name="T59" fmla="*/ 959 h 1245"/>
                  <a:gd name="T60" fmla="*/ 464 w 501"/>
                  <a:gd name="T61" fmla="*/ 1016 h 1245"/>
                  <a:gd name="T62" fmla="*/ 422 w 501"/>
                  <a:gd name="T63" fmla="*/ 1051 h 1245"/>
                  <a:gd name="T64" fmla="*/ 397 w 501"/>
                  <a:gd name="T65" fmla="*/ 1116 h 1245"/>
                  <a:gd name="T66" fmla="*/ 353 w 501"/>
                  <a:gd name="T67" fmla="*/ 1160 h 1245"/>
                  <a:gd name="T68" fmla="*/ 372 w 501"/>
                  <a:gd name="T69" fmla="*/ 1220 h 1245"/>
                  <a:gd name="T70" fmla="*/ 299 w 501"/>
                  <a:gd name="T71" fmla="*/ 1245 h 1245"/>
                  <a:gd name="T72" fmla="*/ 249 w 501"/>
                  <a:gd name="T73" fmla="*/ 1214 h 1245"/>
                  <a:gd name="T74" fmla="*/ 193 w 501"/>
                  <a:gd name="T75" fmla="*/ 1199 h 1245"/>
                  <a:gd name="T76" fmla="*/ 130 w 501"/>
                  <a:gd name="T77" fmla="*/ 1193 h 1245"/>
                  <a:gd name="T78" fmla="*/ 94 w 501"/>
                  <a:gd name="T79" fmla="*/ 1210 h 1245"/>
                  <a:gd name="T80" fmla="*/ 107 w 501"/>
                  <a:gd name="T81" fmla="*/ 1170 h 1245"/>
                  <a:gd name="T82" fmla="*/ 136 w 501"/>
                  <a:gd name="T83" fmla="*/ 1135 h 1245"/>
                  <a:gd name="T84" fmla="*/ 145 w 501"/>
                  <a:gd name="T85" fmla="*/ 1076 h 1245"/>
                  <a:gd name="T86" fmla="*/ 149 w 501"/>
                  <a:gd name="T87" fmla="*/ 1037 h 1245"/>
                  <a:gd name="T88" fmla="*/ 130 w 501"/>
                  <a:gd name="T89" fmla="*/ 989 h 1245"/>
                  <a:gd name="T90" fmla="*/ 126 w 501"/>
                  <a:gd name="T91" fmla="*/ 928 h 1245"/>
                  <a:gd name="T92" fmla="*/ 124 w 501"/>
                  <a:gd name="T93" fmla="*/ 863 h 1245"/>
                  <a:gd name="T94" fmla="*/ 101 w 501"/>
                  <a:gd name="T95" fmla="*/ 849 h 1245"/>
                  <a:gd name="T96" fmla="*/ 107 w 501"/>
                  <a:gd name="T97" fmla="*/ 817 h 1245"/>
                  <a:gd name="T98" fmla="*/ 147 w 501"/>
                  <a:gd name="T99" fmla="*/ 799 h 1245"/>
                  <a:gd name="T100" fmla="*/ 155 w 501"/>
                  <a:gd name="T101" fmla="*/ 747 h 1245"/>
                  <a:gd name="T102" fmla="*/ 140 w 501"/>
                  <a:gd name="T103" fmla="*/ 705 h 1245"/>
                  <a:gd name="T104" fmla="*/ 132 w 501"/>
                  <a:gd name="T105" fmla="*/ 696 h 1245"/>
                  <a:gd name="T106" fmla="*/ 107 w 501"/>
                  <a:gd name="T107" fmla="*/ 632 h 1245"/>
                  <a:gd name="T108" fmla="*/ 132 w 501"/>
                  <a:gd name="T109" fmla="*/ 619 h 1245"/>
                  <a:gd name="T110" fmla="*/ 136 w 501"/>
                  <a:gd name="T111" fmla="*/ 596 h 1245"/>
                  <a:gd name="T112" fmla="*/ 132 w 501"/>
                  <a:gd name="T113" fmla="*/ 548 h 1245"/>
                  <a:gd name="T114" fmla="*/ 97 w 501"/>
                  <a:gd name="T115" fmla="*/ 529 h 1245"/>
                  <a:gd name="T116" fmla="*/ 86 w 501"/>
                  <a:gd name="T117" fmla="*/ 511 h 1245"/>
                  <a:gd name="T118" fmla="*/ 49 w 501"/>
                  <a:gd name="T119" fmla="*/ 479 h 1245"/>
                  <a:gd name="T120" fmla="*/ 53 w 501"/>
                  <a:gd name="T121" fmla="*/ 438 h 1245"/>
                  <a:gd name="T122" fmla="*/ 9 w 501"/>
                  <a:gd name="T123" fmla="*/ 392 h 1245"/>
                  <a:gd name="T124" fmla="*/ 17 w 501"/>
                  <a:gd name="T125" fmla="*/ 331 h 124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501" h="1245">
                    <a:moveTo>
                      <a:pt x="48" y="310"/>
                    </a:moveTo>
                    <a:lnTo>
                      <a:pt x="48" y="308"/>
                    </a:lnTo>
                    <a:lnTo>
                      <a:pt x="49" y="308"/>
                    </a:lnTo>
                    <a:lnTo>
                      <a:pt x="49" y="306"/>
                    </a:lnTo>
                    <a:lnTo>
                      <a:pt x="48" y="306"/>
                    </a:lnTo>
                    <a:lnTo>
                      <a:pt x="48" y="304"/>
                    </a:lnTo>
                    <a:lnTo>
                      <a:pt x="48" y="302"/>
                    </a:lnTo>
                    <a:lnTo>
                      <a:pt x="46" y="302"/>
                    </a:lnTo>
                    <a:lnTo>
                      <a:pt x="46" y="300"/>
                    </a:lnTo>
                    <a:lnTo>
                      <a:pt x="46" y="298"/>
                    </a:lnTo>
                    <a:lnTo>
                      <a:pt x="44" y="298"/>
                    </a:lnTo>
                    <a:lnTo>
                      <a:pt x="44" y="296"/>
                    </a:lnTo>
                    <a:lnTo>
                      <a:pt x="42" y="294"/>
                    </a:lnTo>
                    <a:lnTo>
                      <a:pt x="42" y="292"/>
                    </a:lnTo>
                    <a:lnTo>
                      <a:pt x="40" y="292"/>
                    </a:lnTo>
                    <a:lnTo>
                      <a:pt x="40" y="290"/>
                    </a:lnTo>
                    <a:lnTo>
                      <a:pt x="40" y="288"/>
                    </a:lnTo>
                    <a:lnTo>
                      <a:pt x="38" y="288"/>
                    </a:lnTo>
                    <a:lnTo>
                      <a:pt x="38" y="287"/>
                    </a:lnTo>
                    <a:lnTo>
                      <a:pt x="40" y="287"/>
                    </a:lnTo>
                    <a:lnTo>
                      <a:pt x="40" y="285"/>
                    </a:lnTo>
                    <a:lnTo>
                      <a:pt x="40" y="283"/>
                    </a:lnTo>
                    <a:lnTo>
                      <a:pt x="40" y="281"/>
                    </a:lnTo>
                    <a:lnTo>
                      <a:pt x="38" y="281"/>
                    </a:lnTo>
                    <a:lnTo>
                      <a:pt x="38" y="279"/>
                    </a:lnTo>
                    <a:lnTo>
                      <a:pt x="38" y="277"/>
                    </a:lnTo>
                    <a:lnTo>
                      <a:pt x="38" y="275"/>
                    </a:lnTo>
                    <a:lnTo>
                      <a:pt x="38" y="273"/>
                    </a:lnTo>
                    <a:lnTo>
                      <a:pt x="38" y="271"/>
                    </a:lnTo>
                    <a:lnTo>
                      <a:pt x="38" y="269"/>
                    </a:lnTo>
                    <a:lnTo>
                      <a:pt x="38" y="267"/>
                    </a:lnTo>
                    <a:lnTo>
                      <a:pt x="40" y="267"/>
                    </a:lnTo>
                    <a:lnTo>
                      <a:pt x="40" y="265"/>
                    </a:lnTo>
                    <a:lnTo>
                      <a:pt x="42" y="265"/>
                    </a:lnTo>
                    <a:lnTo>
                      <a:pt x="42" y="264"/>
                    </a:lnTo>
                    <a:lnTo>
                      <a:pt x="44" y="264"/>
                    </a:lnTo>
                    <a:lnTo>
                      <a:pt x="46" y="264"/>
                    </a:lnTo>
                    <a:lnTo>
                      <a:pt x="48" y="264"/>
                    </a:lnTo>
                    <a:lnTo>
                      <a:pt x="49" y="264"/>
                    </a:lnTo>
                    <a:lnTo>
                      <a:pt x="51" y="264"/>
                    </a:lnTo>
                    <a:lnTo>
                      <a:pt x="53" y="264"/>
                    </a:lnTo>
                    <a:lnTo>
                      <a:pt x="53" y="265"/>
                    </a:lnTo>
                    <a:lnTo>
                      <a:pt x="55" y="265"/>
                    </a:lnTo>
                    <a:lnTo>
                      <a:pt x="57" y="265"/>
                    </a:lnTo>
                    <a:lnTo>
                      <a:pt x="57" y="267"/>
                    </a:lnTo>
                    <a:lnTo>
                      <a:pt x="57" y="269"/>
                    </a:lnTo>
                    <a:lnTo>
                      <a:pt x="59" y="269"/>
                    </a:lnTo>
                    <a:lnTo>
                      <a:pt x="61" y="269"/>
                    </a:lnTo>
                    <a:lnTo>
                      <a:pt x="63" y="269"/>
                    </a:lnTo>
                    <a:lnTo>
                      <a:pt x="63" y="271"/>
                    </a:lnTo>
                    <a:lnTo>
                      <a:pt x="65" y="271"/>
                    </a:lnTo>
                    <a:lnTo>
                      <a:pt x="65" y="273"/>
                    </a:lnTo>
                    <a:lnTo>
                      <a:pt x="65" y="275"/>
                    </a:lnTo>
                    <a:lnTo>
                      <a:pt x="65" y="277"/>
                    </a:lnTo>
                    <a:lnTo>
                      <a:pt x="67" y="277"/>
                    </a:lnTo>
                    <a:lnTo>
                      <a:pt x="67" y="279"/>
                    </a:lnTo>
                    <a:lnTo>
                      <a:pt x="67" y="281"/>
                    </a:lnTo>
                    <a:lnTo>
                      <a:pt x="67" y="283"/>
                    </a:lnTo>
                    <a:lnTo>
                      <a:pt x="69" y="283"/>
                    </a:lnTo>
                    <a:lnTo>
                      <a:pt x="69" y="285"/>
                    </a:lnTo>
                    <a:lnTo>
                      <a:pt x="69" y="287"/>
                    </a:lnTo>
                    <a:lnTo>
                      <a:pt x="69" y="288"/>
                    </a:lnTo>
                    <a:lnTo>
                      <a:pt x="71" y="288"/>
                    </a:lnTo>
                    <a:lnTo>
                      <a:pt x="71" y="290"/>
                    </a:lnTo>
                    <a:lnTo>
                      <a:pt x="73" y="290"/>
                    </a:lnTo>
                    <a:lnTo>
                      <a:pt x="73" y="292"/>
                    </a:lnTo>
                    <a:lnTo>
                      <a:pt x="74" y="294"/>
                    </a:lnTo>
                    <a:lnTo>
                      <a:pt x="74" y="296"/>
                    </a:lnTo>
                    <a:lnTo>
                      <a:pt x="74" y="298"/>
                    </a:lnTo>
                    <a:lnTo>
                      <a:pt x="76" y="298"/>
                    </a:lnTo>
                    <a:lnTo>
                      <a:pt x="76" y="300"/>
                    </a:lnTo>
                    <a:lnTo>
                      <a:pt x="78" y="300"/>
                    </a:lnTo>
                    <a:lnTo>
                      <a:pt x="78" y="302"/>
                    </a:lnTo>
                    <a:lnTo>
                      <a:pt x="78" y="304"/>
                    </a:lnTo>
                    <a:lnTo>
                      <a:pt x="80" y="306"/>
                    </a:lnTo>
                    <a:lnTo>
                      <a:pt x="82" y="306"/>
                    </a:lnTo>
                    <a:lnTo>
                      <a:pt x="84" y="306"/>
                    </a:lnTo>
                    <a:lnTo>
                      <a:pt x="86" y="306"/>
                    </a:lnTo>
                    <a:lnTo>
                      <a:pt x="88" y="304"/>
                    </a:lnTo>
                    <a:lnTo>
                      <a:pt x="90" y="304"/>
                    </a:lnTo>
                    <a:lnTo>
                      <a:pt x="90" y="302"/>
                    </a:lnTo>
                    <a:lnTo>
                      <a:pt x="90" y="300"/>
                    </a:lnTo>
                    <a:lnTo>
                      <a:pt x="92" y="300"/>
                    </a:lnTo>
                    <a:lnTo>
                      <a:pt x="92" y="298"/>
                    </a:lnTo>
                    <a:lnTo>
                      <a:pt x="94" y="298"/>
                    </a:lnTo>
                    <a:lnTo>
                      <a:pt x="94" y="296"/>
                    </a:lnTo>
                    <a:lnTo>
                      <a:pt x="96" y="296"/>
                    </a:lnTo>
                    <a:lnTo>
                      <a:pt x="96" y="294"/>
                    </a:lnTo>
                    <a:lnTo>
                      <a:pt x="96" y="292"/>
                    </a:lnTo>
                    <a:lnTo>
                      <a:pt x="94" y="292"/>
                    </a:lnTo>
                    <a:lnTo>
                      <a:pt x="94" y="290"/>
                    </a:lnTo>
                    <a:lnTo>
                      <a:pt x="96" y="290"/>
                    </a:lnTo>
                    <a:lnTo>
                      <a:pt x="96" y="288"/>
                    </a:lnTo>
                    <a:lnTo>
                      <a:pt x="96" y="287"/>
                    </a:lnTo>
                    <a:lnTo>
                      <a:pt x="97" y="287"/>
                    </a:lnTo>
                    <a:lnTo>
                      <a:pt x="97" y="285"/>
                    </a:lnTo>
                    <a:lnTo>
                      <a:pt x="99" y="285"/>
                    </a:lnTo>
                    <a:lnTo>
                      <a:pt x="99" y="283"/>
                    </a:lnTo>
                    <a:lnTo>
                      <a:pt x="101" y="283"/>
                    </a:lnTo>
                    <a:lnTo>
                      <a:pt x="103" y="283"/>
                    </a:lnTo>
                    <a:lnTo>
                      <a:pt x="103" y="281"/>
                    </a:lnTo>
                    <a:lnTo>
                      <a:pt x="105" y="281"/>
                    </a:lnTo>
                    <a:lnTo>
                      <a:pt x="105" y="279"/>
                    </a:lnTo>
                    <a:lnTo>
                      <a:pt x="107" y="279"/>
                    </a:lnTo>
                    <a:lnTo>
                      <a:pt x="109" y="277"/>
                    </a:lnTo>
                    <a:lnTo>
                      <a:pt x="109" y="275"/>
                    </a:lnTo>
                    <a:lnTo>
                      <a:pt x="111" y="275"/>
                    </a:lnTo>
                    <a:lnTo>
                      <a:pt x="111" y="273"/>
                    </a:lnTo>
                    <a:lnTo>
                      <a:pt x="113" y="273"/>
                    </a:lnTo>
                    <a:lnTo>
                      <a:pt x="113" y="271"/>
                    </a:lnTo>
                    <a:lnTo>
                      <a:pt x="115" y="271"/>
                    </a:lnTo>
                    <a:lnTo>
                      <a:pt x="115" y="269"/>
                    </a:lnTo>
                    <a:lnTo>
                      <a:pt x="117" y="269"/>
                    </a:lnTo>
                    <a:lnTo>
                      <a:pt x="117" y="267"/>
                    </a:lnTo>
                    <a:lnTo>
                      <a:pt x="119" y="267"/>
                    </a:lnTo>
                    <a:lnTo>
                      <a:pt x="119" y="265"/>
                    </a:lnTo>
                    <a:lnTo>
                      <a:pt x="121" y="265"/>
                    </a:lnTo>
                    <a:lnTo>
                      <a:pt x="121" y="264"/>
                    </a:lnTo>
                    <a:lnTo>
                      <a:pt x="122" y="264"/>
                    </a:lnTo>
                    <a:lnTo>
                      <a:pt x="122" y="262"/>
                    </a:lnTo>
                    <a:lnTo>
                      <a:pt x="124" y="262"/>
                    </a:lnTo>
                    <a:lnTo>
                      <a:pt x="124" y="260"/>
                    </a:lnTo>
                    <a:lnTo>
                      <a:pt x="126" y="260"/>
                    </a:lnTo>
                    <a:lnTo>
                      <a:pt x="126" y="258"/>
                    </a:lnTo>
                    <a:lnTo>
                      <a:pt x="128" y="258"/>
                    </a:lnTo>
                    <a:lnTo>
                      <a:pt x="128" y="256"/>
                    </a:lnTo>
                    <a:lnTo>
                      <a:pt x="130" y="254"/>
                    </a:lnTo>
                    <a:lnTo>
                      <a:pt x="132" y="254"/>
                    </a:lnTo>
                    <a:lnTo>
                      <a:pt x="132" y="252"/>
                    </a:lnTo>
                    <a:lnTo>
                      <a:pt x="134" y="252"/>
                    </a:lnTo>
                    <a:lnTo>
                      <a:pt x="136" y="252"/>
                    </a:lnTo>
                    <a:lnTo>
                      <a:pt x="136" y="250"/>
                    </a:lnTo>
                    <a:lnTo>
                      <a:pt x="136" y="248"/>
                    </a:lnTo>
                    <a:lnTo>
                      <a:pt x="138" y="248"/>
                    </a:lnTo>
                    <a:lnTo>
                      <a:pt x="138" y="246"/>
                    </a:lnTo>
                    <a:lnTo>
                      <a:pt x="140" y="246"/>
                    </a:lnTo>
                    <a:lnTo>
                      <a:pt x="140" y="244"/>
                    </a:lnTo>
                    <a:lnTo>
                      <a:pt x="140" y="242"/>
                    </a:lnTo>
                    <a:lnTo>
                      <a:pt x="142" y="242"/>
                    </a:lnTo>
                    <a:lnTo>
                      <a:pt x="142" y="240"/>
                    </a:lnTo>
                    <a:lnTo>
                      <a:pt x="144" y="240"/>
                    </a:lnTo>
                    <a:lnTo>
                      <a:pt x="144" y="239"/>
                    </a:lnTo>
                    <a:lnTo>
                      <a:pt x="144" y="237"/>
                    </a:lnTo>
                    <a:lnTo>
                      <a:pt x="144" y="235"/>
                    </a:lnTo>
                    <a:lnTo>
                      <a:pt x="145" y="235"/>
                    </a:lnTo>
                    <a:lnTo>
                      <a:pt x="145" y="233"/>
                    </a:lnTo>
                    <a:lnTo>
                      <a:pt x="145" y="231"/>
                    </a:lnTo>
                    <a:lnTo>
                      <a:pt x="145" y="229"/>
                    </a:lnTo>
                    <a:lnTo>
                      <a:pt x="147" y="229"/>
                    </a:lnTo>
                    <a:lnTo>
                      <a:pt x="147" y="227"/>
                    </a:lnTo>
                    <a:lnTo>
                      <a:pt x="147" y="225"/>
                    </a:lnTo>
                    <a:lnTo>
                      <a:pt x="147" y="223"/>
                    </a:lnTo>
                    <a:lnTo>
                      <a:pt x="149" y="221"/>
                    </a:lnTo>
                    <a:lnTo>
                      <a:pt x="149" y="219"/>
                    </a:lnTo>
                    <a:lnTo>
                      <a:pt x="149" y="217"/>
                    </a:lnTo>
                    <a:lnTo>
                      <a:pt x="149" y="216"/>
                    </a:lnTo>
                    <a:lnTo>
                      <a:pt x="149" y="214"/>
                    </a:lnTo>
                    <a:lnTo>
                      <a:pt x="149" y="212"/>
                    </a:lnTo>
                    <a:lnTo>
                      <a:pt x="151" y="212"/>
                    </a:lnTo>
                    <a:lnTo>
                      <a:pt x="151" y="210"/>
                    </a:lnTo>
                    <a:lnTo>
                      <a:pt x="153" y="210"/>
                    </a:lnTo>
                    <a:lnTo>
                      <a:pt x="155" y="208"/>
                    </a:lnTo>
                    <a:lnTo>
                      <a:pt x="157" y="208"/>
                    </a:lnTo>
                    <a:lnTo>
                      <a:pt x="159" y="206"/>
                    </a:lnTo>
                    <a:lnTo>
                      <a:pt x="161" y="204"/>
                    </a:lnTo>
                    <a:lnTo>
                      <a:pt x="163" y="204"/>
                    </a:lnTo>
                    <a:lnTo>
                      <a:pt x="163" y="202"/>
                    </a:lnTo>
                    <a:lnTo>
                      <a:pt x="163" y="200"/>
                    </a:lnTo>
                    <a:lnTo>
                      <a:pt x="165" y="200"/>
                    </a:lnTo>
                    <a:lnTo>
                      <a:pt x="167" y="198"/>
                    </a:lnTo>
                    <a:lnTo>
                      <a:pt x="169" y="198"/>
                    </a:lnTo>
                    <a:lnTo>
                      <a:pt x="170" y="198"/>
                    </a:lnTo>
                    <a:lnTo>
                      <a:pt x="172" y="198"/>
                    </a:lnTo>
                    <a:lnTo>
                      <a:pt x="174" y="198"/>
                    </a:lnTo>
                    <a:lnTo>
                      <a:pt x="176" y="198"/>
                    </a:lnTo>
                    <a:lnTo>
                      <a:pt x="178" y="198"/>
                    </a:lnTo>
                    <a:lnTo>
                      <a:pt x="180" y="198"/>
                    </a:lnTo>
                    <a:lnTo>
                      <a:pt x="180" y="196"/>
                    </a:lnTo>
                    <a:lnTo>
                      <a:pt x="180" y="194"/>
                    </a:lnTo>
                    <a:lnTo>
                      <a:pt x="182" y="194"/>
                    </a:lnTo>
                    <a:lnTo>
                      <a:pt x="184" y="194"/>
                    </a:lnTo>
                    <a:lnTo>
                      <a:pt x="184" y="192"/>
                    </a:lnTo>
                    <a:lnTo>
                      <a:pt x="186" y="192"/>
                    </a:lnTo>
                    <a:lnTo>
                      <a:pt x="186" y="194"/>
                    </a:lnTo>
                    <a:lnTo>
                      <a:pt x="188" y="194"/>
                    </a:lnTo>
                    <a:lnTo>
                      <a:pt x="190" y="192"/>
                    </a:lnTo>
                    <a:lnTo>
                      <a:pt x="192" y="192"/>
                    </a:lnTo>
                    <a:lnTo>
                      <a:pt x="192" y="191"/>
                    </a:lnTo>
                    <a:lnTo>
                      <a:pt x="192" y="189"/>
                    </a:lnTo>
                    <a:lnTo>
                      <a:pt x="193" y="189"/>
                    </a:lnTo>
                    <a:lnTo>
                      <a:pt x="193" y="187"/>
                    </a:lnTo>
                    <a:lnTo>
                      <a:pt x="195" y="187"/>
                    </a:lnTo>
                    <a:lnTo>
                      <a:pt x="195" y="185"/>
                    </a:lnTo>
                    <a:lnTo>
                      <a:pt x="197" y="185"/>
                    </a:lnTo>
                    <a:lnTo>
                      <a:pt x="197" y="183"/>
                    </a:lnTo>
                    <a:lnTo>
                      <a:pt x="199" y="183"/>
                    </a:lnTo>
                    <a:lnTo>
                      <a:pt x="201" y="181"/>
                    </a:lnTo>
                    <a:lnTo>
                      <a:pt x="199" y="181"/>
                    </a:lnTo>
                    <a:lnTo>
                      <a:pt x="197" y="181"/>
                    </a:lnTo>
                    <a:lnTo>
                      <a:pt x="197" y="179"/>
                    </a:lnTo>
                    <a:lnTo>
                      <a:pt x="195" y="179"/>
                    </a:lnTo>
                    <a:lnTo>
                      <a:pt x="195" y="177"/>
                    </a:lnTo>
                    <a:lnTo>
                      <a:pt x="193" y="177"/>
                    </a:lnTo>
                    <a:lnTo>
                      <a:pt x="193" y="175"/>
                    </a:lnTo>
                    <a:lnTo>
                      <a:pt x="192" y="175"/>
                    </a:lnTo>
                    <a:lnTo>
                      <a:pt x="192" y="173"/>
                    </a:lnTo>
                    <a:lnTo>
                      <a:pt x="192" y="175"/>
                    </a:lnTo>
                    <a:lnTo>
                      <a:pt x="190" y="175"/>
                    </a:lnTo>
                    <a:lnTo>
                      <a:pt x="190" y="173"/>
                    </a:lnTo>
                    <a:lnTo>
                      <a:pt x="188" y="173"/>
                    </a:lnTo>
                    <a:lnTo>
                      <a:pt x="186" y="173"/>
                    </a:lnTo>
                    <a:lnTo>
                      <a:pt x="186" y="171"/>
                    </a:lnTo>
                    <a:lnTo>
                      <a:pt x="186" y="173"/>
                    </a:lnTo>
                    <a:lnTo>
                      <a:pt x="186" y="171"/>
                    </a:lnTo>
                    <a:lnTo>
                      <a:pt x="184" y="171"/>
                    </a:lnTo>
                    <a:lnTo>
                      <a:pt x="184" y="169"/>
                    </a:lnTo>
                    <a:lnTo>
                      <a:pt x="184" y="168"/>
                    </a:lnTo>
                    <a:lnTo>
                      <a:pt x="184" y="166"/>
                    </a:lnTo>
                    <a:lnTo>
                      <a:pt x="182" y="166"/>
                    </a:lnTo>
                    <a:lnTo>
                      <a:pt x="182" y="164"/>
                    </a:lnTo>
                    <a:lnTo>
                      <a:pt x="182" y="166"/>
                    </a:lnTo>
                    <a:lnTo>
                      <a:pt x="180" y="166"/>
                    </a:lnTo>
                    <a:lnTo>
                      <a:pt x="178" y="166"/>
                    </a:lnTo>
                    <a:lnTo>
                      <a:pt x="176" y="166"/>
                    </a:lnTo>
                    <a:lnTo>
                      <a:pt x="174" y="164"/>
                    </a:lnTo>
                    <a:lnTo>
                      <a:pt x="174" y="162"/>
                    </a:lnTo>
                    <a:lnTo>
                      <a:pt x="174" y="160"/>
                    </a:lnTo>
                    <a:lnTo>
                      <a:pt x="174" y="158"/>
                    </a:lnTo>
                    <a:lnTo>
                      <a:pt x="176" y="158"/>
                    </a:lnTo>
                    <a:lnTo>
                      <a:pt x="176" y="156"/>
                    </a:lnTo>
                    <a:lnTo>
                      <a:pt x="176" y="154"/>
                    </a:lnTo>
                    <a:lnTo>
                      <a:pt x="176" y="152"/>
                    </a:lnTo>
                    <a:lnTo>
                      <a:pt x="178" y="152"/>
                    </a:lnTo>
                    <a:lnTo>
                      <a:pt x="176" y="152"/>
                    </a:lnTo>
                    <a:lnTo>
                      <a:pt x="176" y="150"/>
                    </a:lnTo>
                    <a:lnTo>
                      <a:pt x="176" y="148"/>
                    </a:lnTo>
                    <a:lnTo>
                      <a:pt x="176" y="146"/>
                    </a:lnTo>
                    <a:lnTo>
                      <a:pt x="174" y="146"/>
                    </a:lnTo>
                    <a:lnTo>
                      <a:pt x="174" y="144"/>
                    </a:lnTo>
                    <a:lnTo>
                      <a:pt x="172" y="144"/>
                    </a:lnTo>
                    <a:lnTo>
                      <a:pt x="172" y="143"/>
                    </a:lnTo>
                    <a:lnTo>
                      <a:pt x="172" y="141"/>
                    </a:lnTo>
                    <a:lnTo>
                      <a:pt x="174" y="139"/>
                    </a:lnTo>
                    <a:lnTo>
                      <a:pt x="172" y="137"/>
                    </a:lnTo>
                    <a:lnTo>
                      <a:pt x="170" y="137"/>
                    </a:lnTo>
                    <a:lnTo>
                      <a:pt x="169" y="137"/>
                    </a:lnTo>
                    <a:lnTo>
                      <a:pt x="169" y="135"/>
                    </a:lnTo>
                    <a:lnTo>
                      <a:pt x="167" y="135"/>
                    </a:lnTo>
                    <a:lnTo>
                      <a:pt x="167" y="133"/>
                    </a:lnTo>
                    <a:lnTo>
                      <a:pt x="169" y="133"/>
                    </a:lnTo>
                    <a:lnTo>
                      <a:pt x="169" y="131"/>
                    </a:lnTo>
                    <a:lnTo>
                      <a:pt x="169" y="129"/>
                    </a:lnTo>
                    <a:lnTo>
                      <a:pt x="169" y="127"/>
                    </a:lnTo>
                    <a:lnTo>
                      <a:pt x="169" y="125"/>
                    </a:lnTo>
                    <a:lnTo>
                      <a:pt x="167" y="125"/>
                    </a:lnTo>
                    <a:lnTo>
                      <a:pt x="167" y="123"/>
                    </a:lnTo>
                    <a:lnTo>
                      <a:pt x="165" y="123"/>
                    </a:lnTo>
                    <a:lnTo>
                      <a:pt x="165" y="121"/>
                    </a:lnTo>
                    <a:lnTo>
                      <a:pt x="163" y="121"/>
                    </a:lnTo>
                    <a:lnTo>
                      <a:pt x="163" y="120"/>
                    </a:lnTo>
                    <a:lnTo>
                      <a:pt x="161" y="120"/>
                    </a:lnTo>
                    <a:lnTo>
                      <a:pt x="161" y="118"/>
                    </a:lnTo>
                    <a:lnTo>
                      <a:pt x="159" y="118"/>
                    </a:lnTo>
                    <a:lnTo>
                      <a:pt x="157" y="118"/>
                    </a:lnTo>
                    <a:lnTo>
                      <a:pt x="155" y="118"/>
                    </a:lnTo>
                    <a:lnTo>
                      <a:pt x="153" y="118"/>
                    </a:lnTo>
                    <a:lnTo>
                      <a:pt x="153" y="116"/>
                    </a:lnTo>
                    <a:lnTo>
                      <a:pt x="153" y="114"/>
                    </a:lnTo>
                    <a:lnTo>
                      <a:pt x="153" y="112"/>
                    </a:lnTo>
                    <a:lnTo>
                      <a:pt x="153" y="110"/>
                    </a:lnTo>
                    <a:lnTo>
                      <a:pt x="153" y="108"/>
                    </a:lnTo>
                    <a:lnTo>
                      <a:pt x="153" y="106"/>
                    </a:lnTo>
                    <a:lnTo>
                      <a:pt x="151" y="106"/>
                    </a:lnTo>
                    <a:lnTo>
                      <a:pt x="151" y="104"/>
                    </a:lnTo>
                    <a:lnTo>
                      <a:pt x="151" y="102"/>
                    </a:lnTo>
                    <a:lnTo>
                      <a:pt x="149" y="102"/>
                    </a:lnTo>
                    <a:lnTo>
                      <a:pt x="147" y="102"/>
                    </a:lnTo>
                    <a:lnTo>
                      <a:pt x="145" y="102"/>
                    </a:lnTo>
                    <a:lnTo>
                      <a:pt x="145" y="100"/>
                    </a:lnTo>
                    <a:lnTo>
                      <a:pt x="145" y="98"/>
                    </a:lnTo>
                    <a:lnTo>
                      <a:pt x="145" y="96"/>
                    </a:lnTo>
                    <a:lnTo>
                      <a:pt x="147" y="96"/>
                    </a:lnTo>
                    <a:lnTo>
                      <a:pt x="147" y="95"/>
                    </a:lnTo>
                    <a:lnTo>
                      <a:pt x="147" y="93"/>
                    </a:lnTo>
                    <a:lnTo>
                      <a:pt x="147" y="91"/>
                    </a:lnTo>
                    <a:lnTo>
                      <a:pt x="147" y="89"/>
                    </a:lnTo>
                    <a:lnTo>
                      <a:pt x="147" y="87"/>
                    </a:lnTo>
                    <a:lnTo>
                      <a:pt x="147" y="85"/>
                    </a:lnTo>
                    <a:lnTo>
                      <a:pt x="147" y="83"/>
                    </a:lnTo>
                    <a:lnTo>
                      <a:pt x="145" y="83"/>
                    </a:lnTo>
                    <a:lnTo>
                      <a:pt x="145" y="81"/>
                    </a:lnTo>
                    <a:lnTo>
                      <a:pt x="145" y="79"/>
                    </a:lnTo>
                    <a:lnTo>
                      <a:pt x="145" y="77"/>
                    </a:lnTo>
                    <a:lnTo>
                      <a:pt x="144" y="77"/>
                    </a:lnTo>
                    <a:lnTo>
                      <a:pt x="144" y="75"/>
                    </a:lnTo>
                    <a:lnTo>
                      <a:pt x="144" y="73"/>
                    </a:lnTo>
                    <a:lnTo>
                      <a:pt x="144" y="72"/>
                    </a:lnTo>
                    <a:lnTo>
                      <a:pt x="145" y="70"/>
                    </a:lnTo>
                    <a:lnTo>
                      <a:pt x="145" y="68"/>
                    </a:lnTo>
                    <a:lnTo>
                      <a:pt x="144" y="68"/>
                    </a:lnTo>
                    <a:lnTo>
                      <a:pt x="144" y="66"/>
                    </a:lnTo>
                    <a:lnTo>
                      <a:pt x="142" y="64"/>
                    </a:lnTo>
                    <a:lnTo>
                      <a:pt x="142" y="62"/>
                    </a:lnTo>
                    <a:lnTo>
                      <a:pt x="140" y="62"/>
                    </a:lnTo>
                    <a:lnTo>
                      <a:pt x="140" y="60"/>
                    </a:lnTo>
                    <a:lnTo>
                      <a:pt x="138" y="60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6" y="54"/>
                    </a:lnTo>
                    <a:lnTo>
                      <a:pt x="134" y="54"/>
                    </a:lnTo>
                    <a:lnTo>
                      <a:pt x="134" y="52"/>
                    </a:lnTo>
                    <a:lnTo>
                      <a:pt x="134" y="50"/>
                    </a:lnTo>
                    <a:lnTo>
                      <a:pt x="132" y="50"/>
                    </a:lnTo>
                    <a:lnTo>
                      <a:pt x="132" y="48"/>
                    </a:lnTo>
                    <a:lnTo>
                      <a:pt x="130" y="48"/>
                    </a:lnTo>
                    <a:lnTo>
                      <a:pt x="128" y="48"/>
                    </a:lnTo>
                    <a:lnTo>
                      <a:pt x="126" y="48"/>
                    </a:lnTo>
                    <a:lnTo>
                      <a:pt x="124" y="48"/>
                    </a:lnTo>
                    <a:lnTo>
                      <a:pt x="122" y="48"/>
                    </a:lnTo>
                    <a:lnTo>
                      <a:pt x="121" y="48"/>
                    </a:lnTo>
                    <a:lnTo>
                      <a:pt x="119" y="47"/>
                    </a:lnTo>
                    <a:lnTo>
                      <a:pt x="117" y="45"/>
                    </a:lnTo>
                    <a:lnTo>
                      <a:pt x="117" y="43"/>
                    </a:lnTo>
                    <a:lnTo>
                      <a:pt x="117" y="41"/>
                    </a:lnTo>
                    <a:lnTo>
                      <a:pt x="117" y="39"/>
                    </a:lnTo>
                    <a:lnTo>
                      <a:pt x="119" y="39"/>
                    </a:lnTo>
                    <a:lnTo>
                      <a:pt x="119" y="37"/>
                    </a:lnTo>
                    <a:lnTo>
                      <a:pt x="121" y="35"/>
                    </a:lnTo>
                    <a:lnTo>
                      <a:pt x="121" y="33"/>
                    </a:lnTo>
                    <a:lnTo>
                      <a:pt x="122" y="33"/>
                    </a:lnTo>
                    <a:lnTo>
                      <a:pt x="122" y="31"/>
                    </a:lnTo>
                    <a:lnTo>
                      <a:pt x="122" y="29"/>
                    </a:lnTo>
                    <a:lnTo>
                      <a:pt x="122" y="27"/>
                    </a:lnTo>
                    <a:lnTo>
                      <a:pt x="122" y="25"/>
                    </a:lnTo>
                    <a:lnTo>
                      <a:pt x="124" y="25"/>
                    </a:lnTo>
                    <a:lnTo>
                      <a:pt x="126" y="24"/>
                    </a:lnTo>
                    <a:lnTo>
                      <a:pt x="128" y="24"/>
                    </a:lnTo>
                    <a:lnTo>
                      <a:pt x="128" y="22"/>
                    </a:lnTo>
                    <a:lnTo>
                      <a:pt x="130" y="22"/>
                    </a:lnTo>
                    <a:lnTo>
                      <a:pt x="130" y="20"/>
                    </a:lnTo>
                    <a:lnTo>
                      <a:pt x="132" y="20"/>
                    </a:lnTo>
                    <a:lnTo>
                      <a:pt x="132" y="18"/>
                    </a:lnTo>
                    <a:lnTo>
                      <a:pt x="132" y="16"/>
                    </a:lnTo>
                    <a:lnTo>
                      <a:pt x="134" y="16"/>
                    </a:lnTo>
                    <a:lnTo>
                      <a:pt x="132" y="16"/>
                    </a:lnTo>
                    <a:lnTo>
                      <a:pt x="132" y="14"/>
                    </a:lnTo>
                    <a:lnTo>
                      <a:pt x="132" y="12"/>
                    </a:lnTo>
                    <a:lnTo>
                      <a:pt x="130" y="12"/>
                    </a:lnTo>
                    <a:lnTo>
                      <a:pt x="130" y="10"/>
                    </a:lnTo>
                    <a:lnTo>
                      <a:pt x="130" y="8"/>
                    </a:lnTo>
                    <a:lnTo>
                      <a:pt x="130" y="6"/>
                    </a:lnTo>
                    <a:lnTo>
                      <a:pt x="130" y="4"/>
                    </a:lnTo>
                    <a:lnTo>
                      <a:pt x="132" y="4"/>
                    </a:lnTo>
                    <a:lnTo>
                      <a:pt x="134" y="4"/>
                    </a:lnTo>
                    <a:lnTo>
                      <a:pt x="136" y="4"/>
                    </a:lnTo>
                    <a:lnTo>
                      <a:pt x="138" y="4"/>
                    </a:lnTo>
                    <a:lnTo>
                      <a:pt x="138" y="2"/>
                    </a:lnTo>
                    <a:lnTo>
                      <a:pt x="140" y="2"/>
                    </a:lnTo>
                    <a:lnTo>
                      <a:pt x="140" y="0"/>
                    </a:lnTo>
                    <a:lnTo>
                      <a:pt x="142" y="0"/>
                    </a:lnTo>
                    <a:lnTo>
                      <a:pt x="144" y="0"/>
                    </a:lnTo>
                    <a:lnTo>
                      <a:pt x="144" y="2"/>
                    </a:lnTo>
                    <a:lnTo>
                      <a:pt x="145" y="2"/>
                    </a:lnTo>
                    <a:lnTo>
                      <a:pt x="145" y="4"/>
                    </a:lnTo>
                    <a:lnTo>
                      <a:pt x="144" y="4"/>
                    </a:lnTo>
                    <a:lnTo>
                      <a:pt x="144" y="6"/>
                    </a:lnTo>
                    <a:lnTo>
                      <a:pt x="145" y="6"/>
                    </a:lnTo>
                    <a:lnTo>
                      <a:pt x="145" y="8"/>
                    </a:lnTo>
                    <a:lnTo>
                      <a:pt x="145" y="10"/>
                    </a:lnTo>
                    <a:lnTo>
                      <a:pt x="147" y="10"/>
                    </a:lnTo>
                    <a:lnTo>
                      <a:pt x="149" y="10"/>
                    </a:lnTo>
                    <a:lnTo>
                      <a:pt x="149" y="12"/>
                    </a:lnTo>
                    <a:lnTo>
                      <a:pt x="151" y="12"/>
                    </a:lnTo>
                    <a:lnTo>
                      <a:pt x="151" y="14"/>
                    </a:lnTo>
                    <a:lnTo>
                      <a:pt x="151" y="16"/>
                    </a:lnTo>
                    <a:lnTo>
                      <a:pt x="153" y="16"/>
                    </a:lnTo>
                    <a:lnTo>
                      <a:pt x="155" y="16"/>
                    </a:lnTo>
                    <a:lnTo>
                      <a:pt x="153" y="18"/>
                    </a:lnTo>
                    <a:lnTo>
                      <a:pt x="155" y="18"/>
                    </a:lnTo>
                    <a:lnTo>
                      <a:pt x="155" y="20"/>
                    </a:lnTo>
                    <a:lnTo>
                      <a:pt x="157" y="20"/>
                    </a:lnTo>
                    <a:lnTo>
                      <a:pt x="157" y="22"/>
                    </a:lnTo>
                    <a:lnTo>
                      <a:pt x="159" y="22"/>
                    </a:lnTo>
                    <a:lnTo>
                      <a:pt x="161" y="22"/>
                    </a:lnTo>
                    <a:lnTo>
                      <a:pt x="161" y="24"/>
                    </a:lnTo>
                    <a:lnTo>
                      <a:pt x="161" y="25"/>
                    </a:lnTo>
                    <a:lnTo>
                      <a:pt x="163" y="25"/>
                    </a:lnTo>
                    <a:lnTo>
                      <a:pt x="161" y="27"/>
                    </a:lnTo>
                    <a:lnTo>
                      <a:pt x="163" y="27"/>
                    </a:lnTo>
                    <a:lnTo>
                      <a:pt x="163" y="29"/>
                    </a:lnTo>
                    <a:lnTo>
                      <a:pt x="163" y="31"/>
                    </a:lnTo>
                    <a:lnTo>
                      <a:pt x="163" y="33"/>
                    </a:lnTo>
                    <a:lnTo>
                      <a:pt x="163" y="35"/>
                    </a:lnTo>
                    <a:lnTo>
                      <a:pt x="165" y="35"/>
                    </a:lnTo>
                    <a:lnTo>
                      <a:pt x="165" y="37"/>
                    </a:lnTo>
                    <a:lnTo>
                      <a:pt x="163" y="37"/>
                    </a:lnTo>
                    <a:lnTo>
                      <a:pt x="163" y="39"/>
                    </a:lnTo>
                    <a:lnTo>
                      <a:pt x="163" y="41"/>
                    </a:lnTo>
                    <a:lnTo>
                      <a:pt x="165" y="41"/>
                    </a:lnTo>
                    <a:lnTo>
                      <a:pt x="165" y="43"/>
                    </a:lnTo>
                    <a:lnTo>
                      <a:pt x="167" y="43"/>
                    </a:lnTo>
                    <a:lnTo>
                      <a:pt x="169" y="45"/>
                    </a:lnTo>
                    <a:lnTo>
                      <a:pt x="169" y="47"/>
                    </a:lnTo>
                    <a:lnTo>
                      <a:pt x="169" y="48"/>
                    </a:lnTo>
                    <a:lnTo>
                      <a:pt x="170" y="48"/>
                    </a:lnTo>
                    <a:lnTo>
                      <a:pt x="170" y="50"/>
                    </a:lnTo>
                    <a:lnTo>
                      <a:pt x="172" y="50"/>
                    </a:lnTo>
                    <a:lnTo>
                      <a:pt x="174" y="52"/>
                    </a:lnTo>
                    <a:lnTo>
                      <a:pt x="176" y="52"/>
                    </a:lnTo>
                    <a:lnTo>
                      <a:pt x="176" y="54"/>
                    </a:lnTo>
                    <a:lnTo>
                      <a:pt x="178" y="54"/>
                    </a:lnTo>
                    <a:lnTo>
                      <a:pt x="180" y="56"/>
                    </a:lnTo>
                    <a:lnTo>
                      <a:pt x="182" y="56"/>
                    </a:lnTo>
                    <a:lnTo>
                      <a:pt x="182" y="58"/>
                    </a:lnTo>
                    <a:lnTo>
                      <a:pt x="184" y="58"/>
                    </a:lnTo>
                    <a:lnTo>
                      <a:pt x="186" y="58"/>
                    </a:lnTo>
                    <a:lnTo>
                      <a:pt x="188" y="58"/>
                    </a:lnTo>
                    <a:lnTo>
                      <a:pt x="188" y="60"/>
                    </a:lnTo>
                    <a:lnTo>
                      <a:pt x="190" y="60"/>
                    </a:lnTo>
                    <a:lnTo>
                      <a:pt x="192" y="60"/>
                    </a:lnTo>
                    <a:lnTo>
                      <a:pt x="192" y="58"/>
                    </a:lnTo>
                    <a:lnTo>
                      <a:pt x="192" y="60"/>
                    </a:lnTo>
                    <a:lnTo>
                      <a:pt x="193" y="60"/>
                    </a:lnTo>
                    <a:lnTo>
                      <a:pt x="192" y="60"/>
                    </a:lnTo>
                    <a:lnTo>
                      <a:pt x="193" y="62"/>
                    </a:lnTo>
                    <a:lnTo>
                      <a:pt x="193" y="64"/>
                    </a:lnTo>
                    <a:lnTo>
                      <a:pt x="195" y="64"/>
                    </a:lnTo>
                    <a:lnTo>
                      <a:pt x="197" y="64"/>
                    </a:lnTo>
                    <a:lnTo>
                      <a:pt x="199" y="64"/>
                    </a:lnTo>
                    <a:lnTo>
                      <a:pt x="199" y="66"/>
                    </a:lnTo>
                    <a:lnTo>
                      <a:pt x="199" y="64"/>
                    </a:lnTo>
                    <a:lnTo>
                      <a:pt x="199" y="66"/>
                    </a:lnTo>
                    <a:lnTo>
                      <a:pt x="201" y="66"/>
                    </a:lnTo>
                    <a:lnTo>
                      <a:pt x="201" y="68"/>
                    </a:lnTo>
                    <a:lnTo>
                      <a:pt x="201" y="70"/>
                    </a:lnTo>
                    <a:lnTo>
                      <a:pt x="203" y="70"/>
                    </a:lnTo>
                    <a:lnTo>
                      <a:pt x="203" y="72"/>
                    </a:lnTo>
                    <a:lnTo>
                      <a:pt x="205" y="72"/>
                    </a:lnTo>
                    <a:lnTo>
                      <a:pt x="205" y="73"/>
                    </a:lnTo>
                    <a:lnTo>
                      <a:pt x="205" y="72"/>
                    </a:lnTo>
                    <a:lnTo>
                      <a:pt x="205" y="73"/>
                    </a:lnTo>
                    <a:lnTo>
                      <a:pt x="205" y="75"/>
                    </a:lnTo>
                    <a:lnTo>
                      <a:pt x="207" y="75"/>
                    </a:lnTo>
                    <a:lnTo>
                      <a:pt x="205" y="75"/>
                    </a:lnTo>
                    <a:lnTo>
                      <a:pt x="205" y="73"/>
                    </a:lnTo>
                    <a:lnTo>
                      <a:pt x="205" y="75"/>
                    </a:lnTo>
                    <a:lnTo>
                      <a:pt x="205" y="77"/>
                    </a:lnTo>
                    <a:lnTo>
                      <a:pt x="207" y="79"/>
                    </a:lnTo>
                    <a:lnTo>
                      <a:pt x="207" y="81"/>
                    </a:lnTo>
                    <a:lnTo>
                      <a:pt x="209" y="81"/>
                    </a:lnTo>
                    <a:lnTo>
                      <a:pt x="209" y="83"/>
                    </a:lnTo>
                    <a:lnTo>
                      <a:pt x="211" y="83"/>
                    </a:lnTo>
                    <a:lnTo>
                      <a:pt x="211" y="85"/>
                    </a:lnTo>
                    <a:lnTo>
                      <a:pt x="211" y="87"/>
                    </a:lnTo>
                    <a:lnTo>
                      <a:pt x="213" y="87"/>
                    </a:lnTo>
                    <a:lnTo>
                      <a:pt x="213" y="89"/>
                    </a:lnTo>
                    <a:lnTo>
                      <a:pt x="215" y="89"/>
                    </a:lnTo>
                    <a:lnTo>
                      <a:pt x="215" y="91"/>
                    </a:lnTo>
                    <a:lnTo>
                      <a:pt x="215" y="93"/>
                    </a:lnTo>
                    <a:lnTo>
                      <a:pt x="217" y="93"/>
                    </a:lnTo>
                    <a:lnTo>
                      <a:pt x="215" y="95"/>
                    </a:lnTo>
                    <a:lnTo>
                      <a:pt x="217" y="95"/>
                    </a:lnTo>
                    <a:lnTo>
                      <a:pt x="217" y="96"/>
                    </a:lnTo>
                    <a:lnTo>
                      <a:pt x="218" y="96"/>
                    </a:lnTo>
                    <a:lnTo>
                      <a:pt x="218" y="98"/>
                    </a:lnTo>
                    <a:lnTo>
                      <a:pt x="220" y="98"/>
                    </a:lnTo>
                    <a:lnTo>
                      <a:pt x="220" y="100"/>
                    </a:lnTo>
                    <a:lnTo>
                      <a:pt x="222" y="100"/>
                    </a:lnTo>
                    <a:lnTo>
                      <a:pt x="222" y="102"/>
                    </a:lnTo>
                    <a:lnTo>
                      <a:pt x="224" y="102"/>
                    </a:lnTo>
                    <a:lnTo>
                      <a:pt x="224" y="104"/>
                    </a:lnTo>
                    <a:lnTo>
                      <a:pt x="222" y="104"/>
                    </a:lnTo>
                    <a:lnTo>
                      <a:pt x="224" y="104"/>
                    </a:lnTo>
                    <a:lnTo>
                      <a:pt x="224" y="106"/>
                    </a:lnTo>
                    <a:lnTo>
                      <a:pt x="224" y="108"/>
                    </a:lnTo>
                    <a:lnTo>
                      <a:pt x="226" y="108"/>
                    </a:lnTo>
                    <a:lnTo>
                      <a:pt x="228" y="108"/>
                    </a:lnTo>
                    <a:lnTo>
                      <a:pt x="230" y="108"/>
                    </a:lnTo>
                    <a:lnTo>
                      <a:pt x="232" y="108"/>
                    </a:lnTo>
                    <a:lnTo>
                      <a:pt x="234" y="108"/>
                    </a:lnTo>
                    <a:lnTo>
                      <a:pt x="236" y="108"/>
                    </a:lnTo>
                    <a:lnTo>
                      <a:pt x="238" y="108"/>
                    </a:lnTo>
                    <a:lnTo>
                      <a:pt x="238" y="106"/>
                    </a:lnTo>
                    <a:lnTo>
                      <a:pt x="240" y="106"/>
                    </a:lnTo>
                    <a:lnTo>
                      <a:pt x="241" y="108"/>
                    </a:lnTo>
                    <a:lnTo>
                      <a:pt x="241" y="110"/>
                    </a:lnTo>
                    <a:lnTo>
                      <a:pt x="241" y="112"/>
                    </a:lnTo>
                    <a:lnTo>
                      <a:pt x="241" y="114"/>
                    </a:lnTo>
                    <a:lnTo>
                      <a:pt x="241" y="116"/>
                    </a:lnTo>
                    <a:lnTo>
                      <a:pt x="241" y="118"/>
                    </a:lnTo>
                    <a:lnTo>
                      <a:pt x="243" y="120"/>
                    </a:lnTo>
                    <a:lnTo>
                      <a:pt x="243" y="121"/>
                    </a:lnTo>
                    <a:lnTo>
                      <a:pt x="243" y="123"/>
                    </a:lnTo>
                    <a:lnTo>
                      <a:pt x="243" y="125"/>
                    </a:lnTo>
                    <a:lnTo>
                      <a:pt x="245" y="125"/>
                    </a:lnTo>
                    <a:lnTo>
                      <a:pt x="247" y="127"/>
                    </a:lnTo>
                    <a:lnTo>
                      <a:pt x="247" y="129"/>
                    </a:lnTo>
                    <a:lnTo>
                      <a:pt x="249" y="131"/>
                    </a:lnTo>
                    <a:lnTo>
                      <a:pt x="247" y="133"/>
                    </a:lnTo>
                    <a:lnTo>
                      <a:pt x="247" y="135"/>
                    </a:lnTo>
                    <a:lnTo>
                      <a:pt x="247" y="137"/>
                    </a:lnTo>
                    <a:lnTo>
                      <a:pt x="247" y="139"/>
                    </a:lnTo>
                    <a:lnTo>
                      <a:pt x="247" y="141"/>
                    </a:lnTo>
                    <a:lnTo>
                      <a:pt x="247" y="143"/>
                    </a:lnTo>
                    <a:lnTo>
                      <a:pt x="247" y="144"/>
                    </a:lnTo>
                    <a:lnTo>
                      <a:pt x="247" y="146"/>
                    </a:lnTo>
                    <a:lnTo>
                      <a:pt x="247" y="148"/>
                    </a:lnTo>
                    <a:lnTo>
                      <a:pt x="249" y="148"/>
                    </a:lnTo>
                    <a:lnTo>
                      <a:pt x="249" y="150"/>
                    </a:lnTo>
                    <a:lnTo>
                      <a:pt x="251" y="152"/>
                    </a:lnTo>
                    <a:lnTo>
                      <a:pt x="251" y="154"/>
                    </a:lnTo>
                    <a:lnTo>
                      <a:pt x="251" y="156"/>
                    </a:lnTo>
                    <a:lnTo>
                      <a:pt x="251" y="158"/>
                    </a:lnTo>
                    <a:lnTo>
                      <a:pt x="251" y="160"/>
                    </a:lnTo>
                    <a:lnTo>
                      <a:pt x="249" y="162"/>
                    </a:lnTo>
                    <a:lnTo>
                      <a:pt x="249" y="164"/>
                    </a:lnTo>
                    <a:lnTo>
                      <a:pt x="247" y="166"/>
                    </a:lnTo>
                    <a:lnTo>
                      <a:pt x="245" y="166"/>
                    </a:lnTo>
                    <a:lnTo>
                      <a:pt x="243" y="168"/>
                    </a:lnTo>
                    <a:lnTo>
                      <a:pt x="241" y="168"/>
                    </a:lnTo>
                    <a:lnTo>
                      <a:pt x="240" y="168"/>
                    </a:lnTo>
                    <a:lnTo>
                      <a:pt x="238" y="168"/>
                    </a:lnTo>
                    <a:lnTo>
                      <a:pt x="238" y="169"/>
                    </a:lnTo>
                    <a:lnTo>
                      <a:pt x="236" y="171"/>
                    </a:lnTo>
                    <a:lnTo>
                      <a:pt x="236" y="173"/>
                    </a:lnTo>
                    <a:lnTo>
                      <a:pt x="236" y="175"/>
                    </a:lnTo>
                    <a:lnTo>
                      <a:pt x="234" y="175"/>
                    </a:lnTo>
                    <a:lnTo>
                      <a:pt x="234" y="177"/>
                    </a:lnTo>
                    <a:lnTo>
                      <a:pt x="234" y="179"/>
                    </a:lnTo>
                    <a:lnTo>
                      <a:pt x="234" y="181"/>
                    </a:lnTo>
                    <a:lnTo>
                      <a:pt x="234" y="183"/>
                    </a:lnTo>
                    <a:lnTo>
                      <a:pt x="234" y="185"/>
                    </a:lnTo>
                    <a:lnTo>
                      <a:pt x="236" y="187"/>
                    </a:lnTo>
                    <a:lnTo>
                      <a:pt x="234" y="189"/>
                    </a:lnTo>
                    <a:lnTo>
                      <a:pt x="232" y="189"/>
                    </a:lnTo>
                    <a:lnTo>
                      <a:pt x="230" y="189"/>
                    </a:lnTo>
                    <a:lnTo>
                      <a:pt x="230" y="191"/>
                    </a:lnTo>
                    <a:lnTo>
                      <a:pt x="232" y="192"/>
                    </a:lnTo>
                    <a:lnTo>
                      <a:pt x="232" y="194"/>
                    </a:lnTo>
                    <a:lnTo>
                      <a:pt x="230" y="198"/>
                    </a:lnTo>
                    <a:lnTo>
                      <a:pt x="228" y="200"/>
                    </a:lnTo>
                    <a:lnTo>
                      <a:pt x="228" y="202"/>
                    </a:lnTo>
                    <a:lnTo>
                      <a:pt x="228" y="204"/>
                    </a:lnTo>
                    <a:lnTo>
                      <a:pt x="228" y="206"/>
                    </a:lnTo>
                    <a:lnTo>
                      <a:pt x="226" y="208"/>
                    </a:lnTo>
                    <a:lnTo>
                      <a:pt x="226" y="210"/>
                    </a:lnTo>
                    <a:lnTo>
                      <a:pt x="224" y="210"/>
                    </a:lnTo>
                    <a:lnTo>
                      <a:pt x="222" y="212"/>
                    </a:lnTo>
                    <a:lnTo>
                      <a:pt x="220" y="214"/>
                    </a:lnTo>
                    <a:lnTo>
                      <a:pt x="218" y="216"/>
                    </a:lnTo>
                    <a:lnTo>
                      <a:pt x="217" y="216"/>
                    </a:lnTo>
                    <a:lnTo>
                      <a:pt x="215" y="216"/>
                    </a:lnTo>
                    <a:lnTo>
                      <a:pt x="215" y="217"/>
                    </a:lnTo>
                    <a:lnTo>
                      <a:pt x="213" y="217"/>
                    </a:lnTo>
                    <a:lnTo>
                      <a:pt x="213" y="219"/>
                    </a:lnTo>
                    <a:lnTo>
                      <a:pt x="211" y="221"/>
                    </a:lnTo>
                    <a:lnTo>
                      <a:pt x="209" y="223"/>
                    </a:lnTo>
                    <a:lnTo>
                      <a:pt x="207" y="223"/>
                    </a:lnTo>
                    <a:lnTo>
                      <a:pt x="207" y="221"/>
                    </a:lnTo>
                    <a:lnTo>
                      <a:pt x="205" y="221"/>
                    </a:lnTo>
                    <a:lnTo>
                      <a:pt x="203" y="221"/>
                    </a:lnTo>
                    <a:lnTo>
                      <a:pt x="203" y="219"/>
                    </a:lnTo>
                    <a:lnTo>
                      <a:pt x="201" y="221"/>
                    </a:lnTo>
                    <a:lnTo>
                      <a:pt x="201" y="223"/>
                    </a:lnTo>
                    <a:lnTo>
                      <a:pt x="201" y="225"/>
                    </a:lnTo>
                    <a:lnTo>
                      <a:pt x="201" y="227"/>
                    </a:lnTo>
                    <a:lnTo>
                      <a:pt x="201" y="229"/>
                    </a:lnTo>
                    <a:lnTo>
                      <a:pt x="201" y="231"/>
                    </a:lnTo>
                    <a:lnTo>
                      <a:pt x="203" y="231"/>
                    </a:lnTo>
                    <a:lnTo>
                      <a:pt x="203" y="233"/>
                    </a:lnTo>
                    <a:lnTo>
                      <a:pt x="205" y="233"/>
                    </a:lnTo>
                    <a:lnTo>
                      <a:pt x="205" y="235"/>
                    </a:lnTo>
                    <a:lnTo>
                      <a:pt x="203" y="235"/>
                    </a:lnTo>
                    <a:lnTo>
                      <a:pt x="201" y="235"/>
                    </a:lnTo>
                    <a:lnTo>
                      <a:pt x="199" y="235"/>
                    </a:lnTo>
                    <a:lnTo>
                      <a:pt x="199" y="237"/>
                    </a:lnTo>
                    <a:lnTo>
                      <a:pt x="199" y="239"/>
                    </a:lnTo>
                    <a:lnTo>
                      <a:pt x="199" y="240"/>
                    </a:lnTo>
                    <a:lnTo>
                      <a:pt x="201" y="240"/>
                    </a:lnTo>
                    <a:lnTo>
                      <a:pt x="203" y="242"/>
                    </a:lnTo>
                    <a:lnTo>
                      <a:pt x="205" y="242"/>
                    </a:lnTo>
                    <a:lnTo>
                      <a:pt x="207" y="242"/>
                    </a:lnTo>
                    <a:lnTo>
                      <a:pt x="209" y="242"/>
                    </a:lnTo>
                    <a:lnTo>
                      <a:pt x="211" y="242"/>
                    </a:lnTo>
                    <a:lnTo>
                      <a:pt x="211" y="244"/>
                    </a:lnTo>
                    <a:lnTo>
                      <a:pt x="213" y="244"/>
                    </a:lnTo>
                    <a:lnTo>
                      <a:pt x="215" y="244"/>
                    </a:lnTo>
                    <a:lnTo>
                      <a:pt x="217" y="244"/>
                    </a:lnTo>
                    <a:lnTo>
                      <a:pt x="218" y="244"/>
                    </a:lnTo>
                    <a:lnTo>
                      <a:pt x="218" y="246"/>
                    </a:lnTo>
                    <a:lnTo>
                      <a:pt x="218" y="248"/>
                    </a:lnTo>
                    <a:lnTo>
                      <a:pt x="220" y="250"/>
                    </a:lnTo>
                    <a:lnTo>
                      <a:pt x="220" y="252"/>
                    </a:lnTo>
                    <a:lnTo>
                      <a:pt x="220" y="254"/>
                    </a:lnTo>
                    <a:lnTo>
                      <a:pt x="222" y="254"/>
                    </a:lnTo>
                    <a:lnTo>
                      <a:pt x="222" y="256"/>
                    </a:lnTo>
                    <a:lnTo>
                      <a:pt x="224" y="256"/>
                    </a:lnTo>
                    <a:lnTo>
                      <a:pt x="224" y="258"/>
                    </a:lnTo>
                    <a:lnTo>
                      <a:pt x="226" y="258"/>
                    </a:lnTo>
                    <a:lnTo>
                      <a:pt x="228" y="260"/>
                    </a:lnTo>
                    <a:lnTo>
                      <a:pt x="230" y="260"/>
                    </a:lnTo>
                    <a:lnTo>
                      <a:pt x="230" y="262"/>
                    </a:lnTo>
                    <a:lnTo>
                      <a:pt x="232" y="262"/>
                    </a:lnTo>
                    <a:lnTo>
                      <a:pt x="232" y="264"/>
                    </a:lnTo>
                    <a:lnTo>
                      <a:pt x="234" y="264"/>
                    </a:lnTo>
                    <a:lnTo>
                      <a:pt x="234" y="265"/>
                    </a:lnTo>
                    <a:lnTo>
                      <a:pt x="234" y="267"/>
                    </a:lnTo>
                    <a:lnTo>
                      <a:pt x="236" y="267"/>
                    </a:lnTo>
                    <a:lnTo>
                      <a:pt x="236" y="269"/>
                    </a:lnTo>
                    <a:lnTo>
                      <a:pt x="236" y="271"/>
                    </a:lnTo>
                    <a:lnTo>
                      <a:pt x="236" y="273"/>
                    </a:lnTo>
                    <a:lnTo>
                      <a:pt x="234" y="273"/>
                    </a:lnTo>
                    <a:lnTo>
                      <a:pt x="234" y="275"/>
                    </a:lnTo>
                    <a:lnTo>
                      <a:pt x="234" y="277"/>
                    </a:lnTo>
                    <a:lnTo>
                      <a:pt x="234" y="279"/>
                    </a:lnTo>
                    <a:lnTo>
                      <a:pt x="236" y="281"/>
                    </a:lnTo>
                    <a:lnTo>
                      <a:pt x="238" y="283"/>
                    </a:lnTo>
                    <a:lnTo>
                      <a:pt x="240" y="283"/>
                    </a:lnTo>
                    <a:lnTo>
                      <a:pt x="241" y="281"/>
                    </a:lnTo>
                    <a:lnTo>
                      <a:pt x="243" y="281"/>
                    </a:lnTo>
                    <a:lnTo>
                      <a:pt x="247" y="279"/>
                    </a:lnTo>
                    <a:lnTo>
                      <a:pt x="249" y="279"/>
                    </a:lnTo>
                    <a:lnTo>
                      <a:pt x="251" y="279"/>
                    </a:lnTo>
                    <a:lnTo>
                      <a:pt x="251" y="281"/>
                    </a:lnTo>
                    <a:lnTo>
                      <a:pt x="255" y="283"/>
                    </a:lnTo>
                    <a:lnTo>
                      <a:pt x="255" y="285"/>
                    </a:lnTo>
                    <a:lnTo>
                      <a:pt x="257" y="287"/>
                    </a:lnTo>
                    <a:lnTo>
                      <a:pt x="259" y="287"/>
                    </a:lnTo>
                    <a:lnTo>
                      <a:pt x="261" y="287"/>
                    </a:lnTo>
                    <a:lnTo>
                      <a:pt x="263" y="287"/>
                    </a:lnTo>
                    <a:lnTo>
                      <a:pt x="266" y="287"/>
                    </a:lnTo>
                    <a:lnTo>
                      <a:pt x="268" y="287"/>
                    </a:lnTo>
                    <a:lnTo>
                      <a:pt x="270" y="287"/>
                    </a:lnTo>
                    <a:lnTo>
                      <a:pt x="272" y="287"/>
                    </a:lnTo>
                    <a:lnTo>
                      <a:pt x="274" y="287"/>
                    </a:lnTo>
                    <a:lnTo>
                      <a:pt x="278" y="287"/>
                    </a:lnTo>
                    <a:lnTo>
                      <a:pt x="280" y="287"/>
                    </a:lnTo>
                    <a:lnTo>
                      <a:pt x="282" y="287"/>
                    </a:lnTo>
                    <a:lnTo>
                      <a:pt x="284" y="287"/>
                    </a:lnTo>
                    <a:lnTo>
                      <a:pt x="284" y="288"/>
                    </a:lnTo>
                    <a:lnTo>
                      <a:pt x="286" y="288"/>
                    </a:lnTo>
                    <a:lnTo>
                      <a:pt x="288" y="288"/>
                    </a:lnTo>
                    <a:lnTo>
                      <a:pt x="288" y="290"/>
                    </a:lnTo>
                    <a:lnTo>
                      <a:pt x="289" y="292"/>
                    </a:lnTo>
                    <a:lnTo>
                      <a:pt x="291" y="294"/>
                    </a:lnTo>
                    <a:lnTo>
                      <a:pt x="291" y="296"/>
                    </a:lnTo>
                    <a:lnTo>
                      <a:pt x="297" y="308"/>
                    </a:lnTo>
                    <a:lnTo>
                      <a:pt x="299" y="310"/>
                    </a:lnTo>
                    <a:lnTo>
                      <a:pt x="299" y="312"/>
                    </a:lnTo>
                    <a:lnTo>
                      <a:pt x="299" y="313"/>
                    </a:lnTo>
                    <a:lnTo>
                      <a:pt x="301" y="317"/>
                    </a:lnTo>
                    <a:lnTo>
                      <a:pt x="301" y="319"/>
                    </a:lnTo>
                    <a:lnTo>
                      <a:pt x="299" y="321"/>
                    </a:lnTo>
                    <a:lnTo>
                      <a:pt x="299" y="323"/>
                    </a:lnTo>
                    <a:lnTo>
                      <a:pt x="301" y="325"/>
                    </a:lnTo>
                    <a:lnTo>
                      <a:pt x="301" y="327"/>
                    </a:lnTo>
                    <a:lnTo>
                      <a:pt x="301" y="333"/>
                    </a:lnTo>
                    <a:lnTo>
                      <a:pt x="301" y="335"/>
                    </a:lnTo>
                    <a:lnTo>
                      <a:pt x="301" y="336"/>
                    </a:lnTo>
                    <a:lnTo>
                      <a:pt x="301" y="342"/>
                    </a:lnTo>
                    <a:lnTo>
                      <a:pt x="303" y="346"/>
                    </a:lnTo>
                    <a:lnTo>
                      <a:pt x="303" y="348"/>
                    </a:lnTo>
                    <a:lnTo>
                      <a:pt x="303" y="350"/>
                    </a:lnTo>
                    <a:lnTo>
                      <a:pt x="305" y="350"/>
                    </a:lnTo>
                    <a:lnTo>
                      <a:pt x="307" y="350"/>
                    </a:lnTo>
                    <a:lnTo>
                      <a:pt x="307" y="352"/>
                    </a:lnTo>
                    <a:lnTo>
                      <a:pt x="307" y="354"/>
                    </a:lnTo>
                    <a:lnTo>
                      <a:pt x="305" y="354"/>
                    </a:lnTo>
                    <a:lnTo>
                      <a:pt x="305" y="356"/>
                    </a:lnTo>
                    <a:lnTo>
                      <a:pt x="307" y="356"/>
                    </a:lnTo>
                    <a:lnTo>
                      <a:pt x="307" y="354"/>
                    </a:lnTo>
                    <a:lnTo>
                      <a:pt x="309" y="354"/>
                    </a:lnTo>
                    <a:lnTo>
                      <a:pt x="309" y="356"/>
                    </a:lnTo>
                    <a:lnTo>
                      <a:pt x="311" y="356"/>
                    </a:lnTo>
                    <a:lnTo>
                      <a:pt x="311" y="358"/>
                    </a:lnTo>
                    <a:lnTo>
                      <a:pt x="311" y="360"/>
                    </a:lnTo>
                    <a:lnTo>
                      <a:pt x="313" y="360"/>
                    </a:lnTo>
                    <a:lnTo>
                      <a:pt x="313" y="358"/>
                    </a:lnTo>
                    <a:lnTo>
                      <a:pt x="314" y="358"/>
                    </a:lnTo>
                    <a:lnTo>
                      <a:pt x="314" y="356"/>
                    </a:lnTo>
                    <a:lnTo>
                      <a:pt x="316" y="356"/>
                    </a:lnTo>
                    <a:lnTo>
                      <a:pt x="316" y="358"/>
                    </a:lnTo>
                    <a:lnTo>
                      <a:pt x="318" y="358"/>
                    </a:lnTo>
                    <a:lnTo>
                      <a:pt x="320" y="358"/>
                    </a:lnTo>
                    <a:lnTo>
                      <a:pt x="320" y="360"/>
                    </a:lnTo>
                    <a:lnTo>
                      <a:pt x="320" y="361"/>
                    </a:lnTo>
                    <a:lnTo>
                      <a:pt x="322" y="361"/>
                    </a:lnTo>
                    <a:lnTo>
                      <a:pt x="322" y="360"/>
                    </a:lnTo>
                    <a:lnTo>
                      <a:pt x="324" y="360"/>
                    </a:lnTo>
                    <a:lnTo>
                      <a:pt x="324" y="358"/>
                    </a:lnTo>
                    <a:lnTo>
                      <a:pt x="326" y="358"/>
                    </a:lnTo>
                    <a:lnTo>
                      <a:pt x="328" y="358"/>
                    </a:lnTo>
                    <a:lnTo>
                      <a:pt x="330" y="358"/>
                    </a:lnTo>
                    <a:lnTo>
                      <a:pt x="330" y="360"/>
                    </a:lnTo>
                    <a:lnTo>
                      <a:pt x="332" y="360"/>
                    </a:lnTo>
                    <a:lnTo>
                      <a:pt x="332" y="358"/>
                    </a:lnTo>
                    <a:lnTo>
                      <a:pt x="334" y="358"/>
                    </a:lnTo>
                    <a:lnTo>
                      <a:pt x="334" y="360"/>
                    </a:lnTo>
                    <a:lnTo>
                      <a:pt x="336" y="360"/>
                    </a:lnTo>
                    <a:lnTo>
                      <a:pt x="337" y="360"/>
                    </a:lnTo>
                    <a:lnTo>
                      <a:pt x="339" y="360"/>
                    </a:lnTo>
                    <a:lnTo>
                      <a:pt x="339" y="361"/>
                    </a:lnTo>
                    <a:lnTo>
                      <a:pt x="341" y="361"/>
                    </a:lnTo>
                    <a:lnTo>
                      <a:pt x="343" y="361"/>
                    </a:lnTo>
                    <a:lnTo>
                      <a:pt x="343" y="363"/>
                    </a:lnTo>
                    <a:lnTo>
                      <a:pt x="343" y="361"/>
                    </a:lnTo>
                    <a:lnTo>
                      <a:pt x="343" y="363"/>
                    </a:lnTo>
                    <a:lnTo>
                      <a:pt x="345" y="363"/>
                    </a:lnTo>
                    <a:lnTo>
                      <a:pt x="345" y="361"/>
                    </a:lnTo>
                    <a:lnTo>
                      <a:pt x="347" y="361"/>
                    </a:lnTo>
                    <a:lnTo>
                      <a:pt x="347" y="363"/>
                    </a:lnTo>
                    <a:lnTo>
                      <a:pt x="349" y="365"/>
                    </a:lnTo>
                    <a:lnTo>
                      <a:pt x="349" y="367"/>
                    </a:lnTo>
                    <a:lnTo>
                      <a:pt x="349" y="369"/>
                    </a:lnTo>
                    <a:lnTo>
                      <a:pt x="351" y="369"/>
                    </a:lnTo>
                    <a:lnTo>
                      <a:pt x="351" y="371"/>
                    </a:lnTo>
                    <a:lnTo>
                      <a:pt x="353" y="371"/>
                    </a:lnTo>
                    <a:lnTo>
                      <a:pt x="353" y="373"/>
                    </a:lnTo>
                    <a:lnTo>
                      <a:pt x="355" y="373"/>
                    </a:lnTo>
                    <a:lnTo>
                      <a:pt x="357" y="373"/>
                    </a:lnTo>
                    <a:lnTo>
                      <a:pt x="357" y="375"/>
                    </a:lnTo>
                    <a:lnTo>
                      <a:pt x="359" y="375"/>
                    </a:lnTo>
                    <a:lnTo>
                      <a:pt x="359" y="377"/>
                    </a:lnTo>
                    <a:lnTo>
                      <a:pt x="361" y="377"/>
                    </a:lnTo>
                    <a:lnTo>
                      <a:pt x="361" y="379"/>
                    </a:lnTo>
                    <a:lnTo>
                      <a:pt x="361" y="381"/>
                    </a:lnTo>
                    <a:lnTo>
                      <a:pt x="362" y="381"/>
                    </a:lnTo>
                    <a:lnTo>
                      <a:pt x="362" y="383"/>
                    </a:lnTo>
                    <a:lnTo>
                      <a:pt x="364" y="385"/>
                    </a:lnTo>
                    <a:lnTo>
                      <a:pt x="364" y="386"/>
                    </a:lnTo>
                    <a:lnTo>
                      <a:pt x="364" y="388"/>
                    </a:lnTo>
                    <a:lnTo>
                      <a:pt x="364" y="390"/>
                    </a:lnTo>
                    <a:lnTo>
                      <a:pt x="366" y="390"/>
                    </a:lnTo>
                    <a:lnTo>
                      <a:pt x="366" y="392"/>
                    </a:lnTo>
                    <a:lnTo>
                      <a:pt x="368" y="392"/>
                    </a:lnTo>
                    <a:lnTo>
                      <a:pt x="366" y="392"/>
                    </a:lnTo>
                    <a:lnTo>
                      <a:pt x="366" y="394"/>
                    </a:lnTo>
                    <a:lnTo>
                      <a:pt x="366" y="396"/>
                    </a:lnTo>
                    <a:lnTo>
                      <a:pt x="368" y="396"/>
                    </a:lnTo>
                    <a:lnTo>
                      <a:pt x="366" y="396"/>
                    </a:lnTo>
                    <a:lnTo>
                      <a:pt x="366" y="398"/>
                    </a:lnTo>
                    <a:lnTo>
                      <a:pt x="368" y="398"/>
                    </a:lnTo>
                    <a:lnTo>
                      <a:pt x="368" y="400"/>
                    </a:lnTo>
                    <a:lnTo>
                      <a:pt x="368" y="402"/>
                    </a:lnTo>
                    <a:lnTo>
                      <a:pt x="370" y="402"/>
                    </a:lnTo>
                    <a:lnTo>
                      <a:pt x="370" y="404"/>
                    </a:lnTo>
                    <a:lnTo>
                      <a:pt x="372" y="404"/>
                    </a:lnTo>
                    <a:lnTo>
                      <a:pt x="372" y="406"/>
                    </a:lnTo>
                    <a:lnTo>
                      <a:pt x="372" y="408"/>
                    </a:lnTo>
                    <a:lnTo>
                      <a:pt x="374" y="408"/>
                    </a:lnTo>
                    <a:lnTo>
                      <a:pt x="372" y="408"/>
                    </a:lnTo>
                    <a:lnTo>
                      <a:pt x="372" y="409"/>
                    </a:lnTo>
                    <a:lnTo>
                      <a:pt x="372" y="408"/>
                    </a:lnTo>
                    <a:lnTo>
                      <a:pt x="370" y="409"/>
                    </a:lnTo>
                    <a:lnTo>
                      <a:pt x="370" y="408"/>
                    </a:lnTo>
                    <a:lnTo>
                      <a:pt x="368" y="408"/>
                    </a:lnTo>
                    <a:lnTo>
                      <a:pt x="366" y="408"/>
                    </a:lnTo>
                    <a:lnTo>
                      <a:pt x="366" y="406"/>
                    </a:lnTo>
                    <a:lnTo>
                      <a:pt x="366" y="408"/>
                    </a:lnTo>
                    <a:lnTo>
                      <a:pt x="366" y="409"/>
                    </a:lnTo>
                    <a:lnTo>
                      <a:pt x="366" y="411"/>
                    </a:lnTo>
                    <a:lnTo>
                      <a:pt x="366" y="413"/>
                    </a:lnTo>
                    <a:lnTo>
                      <a:pt x="364" y="413"/>
                    </a:lnTo>
                    <a:lnTo>
                      <a:pt x="364" y="415"/>
                    </a:lnTo>
                    <a:lnTo>
                      <a:pt x="362" y="415"/>
                    </a:lnTo>
                    <a:lnTo>
                      <a:pt x="362" y="417"/>
                    </a:lnTo>
                    <a:lnTo>
                      <a:pt x="361" y="417"/>
                    </a:lnTo>
                    <a:lnTo>
                      <a:pt x="361" y="419"/>
                    </a:lnTo>
                    <a:lnTo>
                      <a:pt x="361" y="421"/>
                    </a:lnTo>
                    <a:lnTo>
                      <a:pt x="361" y="423"/>
                    </a:lnTo>
                    <a:lnTo>
                      <a:pt x="359" y="423"/>
                    </a:lnTo>
                    <a:lnTo>
                      <a:pt x="359" y="425"/>
                    </a:lnTo>
                    <a:lnTo>
                      <a:pt x="359" y="427"/>
                    </a:lnTo>
                    <a:lnTo>
                      <a:pt x="361" y="427"/>
                    </a:lnTo>
                    <a:lnTo>
                      <a:pt x="361" y="429"/>
                    </a:lnTo>
                    <a:lnTo>
                      <a:pt x="359" y="431"/>
                    </a:lnTo>
                    <a:lnTo>
                      <a:pt x="359" y="433"/>
                    </a:lnTo>
                    <a:lnTo>
                      <a:pt x="359" y="434"/>
                    </a:lnTo>
                    <a:lnTo>
                      <a:pt x="361" y="434"/>
                    </a:lnTo>
                    <a:lnTo>
                      <a:pt x="361" y="436"/>
                    </a:lnTo>
                    <a:lnTo>
                      <a:pt x="361" y="438"/>
                    </a:lnTo>
                    <a:lnTo>
                      <a:pt x="361" y="440"/>
                    </a:lnTo>
                    <a:lnTo>
                      <a:pt x="361" y="438"/>
                    </a:lnTo>
                    <a:lnTo>
                      <a:pt x="361" y="440"/>
                    </a:lnTo>
                    <a:lnTo>
                      <a:pt x="361" y="442"/>
                    </a:lnTo>
                    <a:lnTo>
                      <a:pt x="359" y="442"/>
                    </a:lnTo>
                    <a:lnTo>
                      <a:pt x="357" y="442"/>
                    </a:lnTo>
                    <a:lnTo>
                      <a:pt x="359" y="442"/>
                    </a:lnTo>
                    <a:lnTo>
                      <a:pt x="359" y="440"/>
                    </a:lnTo>
                    <a:lnTo>
                      <a:pt x="357" y="440"/>
                    </a:lnTo>
                    <a:lnTo>
                      <a:pt x="357" y="442"/>
                    </a:lnTo>
                    <a:lnTo>
                      <a:pt x="355" y="442"/>
                    </a:lnTo>
                    <a:lnTo>
                      <a:pt x="355" y="444"/>
                    </a:lnTo>
                    <a:lnTo>
                      <a:pt x="355" y="446"/>
                    </a:lnTo>
                    <a:lnTo>
                      <a:pt x="353" y="446"/>
                    </a:lnTo>
                    <a:lnTo>
                      <a:pt x="351" y="446"/>
                    </a:lnTo>
                    <a:lnTo>
                      <a:pt x="351" y="448"/>
                    </a:lnTo>
                    <a:lnTo>
                      <a:pt x="349" y="448"/>
                    </a:lnTo>
                    <a:lnTo>
                      <a:pt x="349" y="450"/>
                    </a:lnTo>
                    <a:lnTo>
                      <a:pt x="349" y="448"/>
                    </a:lnTo>
                    <a:lnTo>
                      <a:pt x="347" y="448"/>
                    </a:lnTo>
                    <a:lnTo>
                      <a:pt x="345" y="448"/>
                    </a:lnTo>
                    <a:lnTo>
                      <a:pt x="345" y="446"/>
                    </a:lnTo>
                    <a:lnTo>
                      <a:pt x="345" y="444"/>
                    </a:lnTo>
                    <a:lnTo>
                      <a:pt x="345" y="442"/>
                    </a:lnTo>
                    <a:lnTo>
                      <a:pt x="343" y="442"/>
                    </a:lnTo>
                    <a:lnTo>
                      <a:pt x="343" y="440"/>
                    </a:lnTo>
                    <a:lnTo>
                      <a:pt x="341" y="442"/>
                    </a:lnTo>
                    <a:lnTo>
                      <a:pt x="341" y="444"/>
                    </a:lnTo>
                    <a:lnTo>
                      <a:pt x="341" y="442"/>
                    </a:lnTo>
                    <a:lnTo>
                      <a:pt x="339" y="442"/>
                    </a:lnTo>
                    <a:lnTo>
                      <a:pt x="339" y="440"/>
                    </a:lnTo>
                    <a:lnTo>
                      <a:pt x="337" y="440"/>
                    </a:lnTo>
                    <a:lnTo>
                      <a:pt x="336" y="440"/>
                    </a:lnTo>
                    <a:lnTo>
                      <a:pt x="334" y="440"/>
                    </a:lnTo>
                    <a:lnTo>
                      <a:pt x="332" y="440"/>
                    </a:lnTo>
                    <a:lnTo>
                      <a:pt x="330" y="440"/>
                    </a:lnTo>
                    <a:lnTo>
                      <a:pt x="330" y="442"/>
                    </a:lnTo>
                    <a:lnTo>
                      <a:pt x="328" y="442"/>
                    </a:lnTo>
                    <a:lnTo>
                      <a:pt x="328" y="440"/>
                    </a:lnTo>
                    <a:lnTo>
                      <a:pt x="326" y="440"/>
                    </a:lnTo>
                    <a:lnTo>
                      <a:pt x="326" y="438"/>
                    </a:lnTo>
                    <a:lnTo>
                      <a:pt x="324" y="438"/>
                    </a:lnTo>
                    <a:lnTo>
                      <a:pt x="322" y="438"/>
                    </a:lnTo>
                    <a:lnTo>
                      <a:pt x="322" y="436"/>
                    </a:lnTo>
                    <a:lnTo>
                      <a:pt x="320" y="436"/>
                    </a:lnTo>
                    <a:lnTo>
                      <a:pt x="320" y="438"/>
                    </a:lnTo>
                    <a:lnTo>
                      <a:pt x="318" y="438"/>
                    </a:lnTo>
                    <a:lnTo>
                      <a:pt x="316" y="438"/>
                    </a:lnTo>
                    <a:lnTo>
                      <a:pt x="313" y="436"/>
                    </a:lnTo>
                    <a:lnTo>
                      <a:pt x="288" y="444"/>
                    </a:lnTo>
                    <a:lnTo>
                      <a:pt x="286" y="444"/>
                    </a:lnTo>
                    <a:lnTo>
                      <a:pt x="286" y="446"/>
                    </a:lnTo>
                    <a:lnTo>
                      <a:pt x="284" y="446"/>
                    </a:lnTo>
                    <a:lnTo>
                      <a:pt x="282" y="446"/>
                    </a:lnTo>
                    <a:lnTo>
                      <a:pt x="280" y="446"/>
                    </a:lnTo>
                    <a:lnTo>
                      <a:pt x="278" y="446"/>
                    </a:lnTo>
                    <a:lnTo>
                      <a:pt x="280" y="448"/>
                    </a:lnTo>
                    <a:lnTo>
                      <a:pt x="280" y="450"/>
                    </a:lnTo>
                    <a:lnTo>
                      <a:pt x="278" y="450"/>
                    </a:lnTo>
                    <a:lnTo>
                      <a:pt x="280" y="450"/>
                    </a:lnTo>
                    <a:lnTo>
                      <a:pt x="282" y="450"/>
                    </a:lnTo>
                    <a:lnTo>
                      <a:pt x="282" y="452"/>
                    </a:lnTo>
                    <a:lnTo>
                      <a:pt x="280" y="452"/>
                    </a:lnTo>
                    <a:lnTo>
                      <a:pt x="280" y="454"/>
                    </a:lnTo>
                    <a:lnTo>
                      <a:pt x="280" y="456"/>
                    </a:lnTo>
                    <a:lnTo>
                      <a:pt x="282" y="456"/>
                    </a:lnTo>
                    <a:lnTo>
                      <a:pt x="282" y="454"/>
                    </a:lnTo>
                    <a:lnTo>
                      <a:pt x="282" y="452"/>
                    </a:lnTo>
                    <a:lnTo>
                      <a:pt x="284" y="452"/>
                    </a:lnTo>
                    <a:lnTo>
                      <a:pt x="284" y="454"/>
                    </a:lnTo>
                    <a:lnTo>
                      <a:pt x="284" y="456"/>
                    </a:lnTo>
                    <a:lnTo>
                      <a:pt x="286" y="456"/>
                    </a:lnTo>
                    <a:lnTo>
                      <a:pt x="286" y="457"/>
                    </a:lnTo>
                    <a:lnTo>
                      <a:pt x="286" y="456"/>
                    </a:lnTo>
                    <a:lnTo>
                      <a:pt x="288" y="456"/>
                    </a:lnTo>
                    <a:lnTo>
                      <a:pt x="288" y="457"/>
                    </a:lnTo>
                    <a:lnTo>
                      <a:pt x="288" y="459"/>
                    </a:lnTo>
                    <a:lnTo>
                      <a:pt x="288" y="461"/>
                    </a:lnTo>
                    <a:lnTo>
                      <a:pt x="288" y="463"/>
                    </a:lnTo>
                    <a:lnTo>
                      <a:pt x="288" y="465"/>
                    </a:lnTo>
                    <a:lnTo>
                      <a:pt x="288" y="467"/>
                    </a:lnTo>
                    <a:lnTo>
                      <a:pt x="288" y="469"/>
                    </a:lnTo>
                    <a:lnTo>
                      <a:pt x="289" y="469"/>
                    </a:lnTo>
                    <a:lnTo>
                      <a:pt x="289" y="471"/>
                    </a:lnTo>
                    <a:lnTo>
                      <a:pt x="289" y="473"/>
                    </a:lnTo>
                    <a:lnTo>
                      <a:pt x="289" y="475"/>
                    </a:lnTo>
                    <a:lnTo>
                      <a:pt x="289" y="477"/>
                    </a:lnTo>
                    <a:lnTo>
                      <a:pt x="288" y="477"/>
                    </a:lnTo>
                    <a:lnTo>
                      <a:pt x="289" y="477"/>
                    </a:lnTo>
                    <a:lnTo>
                      <a:pt x="289" y="479"/>
                    </a:lnTo>
                    <a:lnTo>
                      <a:pt x="288" y="479"/>
                    </a:lnTo>
                    <a:lnTo>
                      <a:pt x="288" y="481"/>
                    </a:lnTo>
                    <a:lnTo>
                      <a:pt x="286" y="481"/>
                    </a:lnTo>
                    <a:lnTo>
                      <a:pt x="284" y="481"/>
                    </a:lnTo>
                    <a:lnTo>
                      <a:pt x="282" y="481"/>
                    </a:lnTo>
                    <a:lnTo>
                      <a:pt x="280" y="481"/>
                    </a:lnTo>
                    <a:lnTo>
                      <a:pt x="278" y="481"/>
                    </a:lnTo>
                    <a:lnTo>
                      <a:pt x="278" y="482"/>
                    </a:lnTo>
                    <a:lnTo>
                      <a:pt x="280" y="482"/>
                    </a:lnTo>
                    <a:lnTo>
                      <a:pt x="282" y="484"/>
                    </a:lnTo>
                    <a:lnTo>
                      <a:pt x="282" y="486"/>
                    </a:lnTo>
                    <a:lnTo>
                      <a:pt x="280" y="486"/>
                    </a:lnTo>
                    <a:lnTo>
                      <a:pt x="278" y="486"/>
                    </a:lnTo>
                    <a:lnTo>
                      <a:pt x="278" y="488"/>
                    </a:lnTo>
                    <a:lnTo>
                      <a:pt x="276" y="488"/>
                    </a:lnTo>
                    <a:lnTo>
                      <a:pt x="274" y="488"/>
                    </a:lnTo>
                    <a:lnTo>
                      <a:pt x="274" y="486"/>
                    </a:lnTo>
                    <a:lnTo>
                      <a:pt x="272" y="486"/>
                    </a:lnTo>
                    <a:lnTo>
                      <a:pt x="272" y="484"/>
                    </a:lnTo>
                    <a:lnTo>
                      <a:pt x="270" y="484"/>
                    </a:lnTo>
                    <a:lnTo>
                      <a:pt x="268" y="484"/>
                    </a:lnTo>
                    <a:lnTo>
                      <a:pt x="268" y="482"/>
                    </a:lnTo>
                    <a:lnTo>
                      <a:pt x="266" y="482"/>
                    </a:lnTo>
                    <a:lnTo>
                      <a:pt x="266" y="484"/>
                    </a:lnTo>
                    <a:lnTo>
                      <a:pt x="265" y="484"/>
                    </a:lnTo>
                    <a:lnTo>
                      <a:pt x="265" y="486"/>
                    </a:lnTo>
                    <a:lnTo>
                      <a:pt x="263" y="486"/>
                    </a:lnTo>
                    <a:lnTo>
                      <a:pt x="261" y="486"/>
                    </a:lnTo>
                    <a:lnTo>
                      <a:pt x="261" y="488"/>
                    </a:lnTo>
                    <a:lnTo>
                      <a:pt x="261" y="486"/>
                    </a:lnTo>
                    <a:lnTo>
                      <a:pt x="259" y="486"/>
                    </a:lnTo>
                    <a:lnTo>
                      <a:pt x="257" y="486"/>
                    </a:lnTo>
                    <a:lnTo>
                      <a:pt x="257" y="484"/>
                    </a:lnTo>
                    <a:lnTo>
                      <a:pt x="257" y="486"/>
                    </a:lnTo>
                    <a:lnTo>
                      <a:pt x="257" y="484"/>
                    </a:lnTo>
                    <a:lnTo>
                      <a:pt x="255" y="484"/>
                    </a:lnTo>
                    <a:lnTo>
                      <a:pt x="255" y="486"/>
                    </a:lnTo>
                    <a:lnTo>
                      <a:pt x="255" y="488"/>
                    </a:lnTo>
                    <a:lnTo>
                      <a:pt x="253" y="488"/>
                    </a:lnTo>
                    <a:lnTo>
                      <a:pt x="253" y="490"/>
                    </a:lnTo>
                    <a:lnTo>
                      <a:pt x="253" y="492"/>
                    </a:lnTo>
                    <a:lnTo>
                      <a:pt x="251" y="492"/>
                    </a:lnTo>
                    <a:lnTo>
                      <a:pt x="249" y="492"/>
                    </a:lnTo>
                    <a:lnTo>
                      <a:pt x="247" y="492"/>
                    </a:lnTo>
                    <a:lnTo>
                      <a:pt x="245" y="492"/>
                    </a:lnTo>
                    <a:lnTo>
                      <a:pt x="243" y="492"/>
                    </a:lnTo>
                    <a:lnTo>
                      <a:pt x="241" y="492"/>
                    </a:lnTo>
                    <a:lnTo>
                      <a:pt x="241" y="494"/>
                    </a:lnTo>
                    <a:lnTo>
                      <a:pt x="241" y="496"/>
                    </a:lnTo>
                    <a:lnTo>
                      <a:pt x="241" y="498"/>
                    </a:lnTo>
                    <a:lnTo>
                      <a:pt x="243" y="498"/>
                    </a:lnTo>
                    <a:lnTo>
                      <a:pt x="245" y="498"/>
                    </a:lnTo>
                    <a:lnTo>
                      <a:pt x="243" y="500"/>
                    </a:lnTo>
                    <a:lnTo>
                      <a:pt x="243" y="502"/>
                    </a:lnTo>
                    <a:lnTo>
                      <a:pt x="243" y="504"/>
                    </a:lnTo>
                    <a:lnTo>
                      <a:pt x="243" y="505"/>
                    </a:lnTo>
                    <a:lnTo>
                      <a:pt x="243" y="507"/>
                    </a:lnTo>
                    <a:lnTo>
                      <a:pt x="243" y="509"/>
                    </a:lnTo>
                    <a:lnTo>
                      <a:pt x="241" y="509"/>
                    </a:lnTo>
                    <a:lnTo>
                      <a:pt x="241" y="511"/>
                    </a:lnTo>
                    <a:lnTo>
                      <a:pt x="243" y="511"/>
                    </a:lnTo>
                    <a:lnTo>
                      <a:pt x="243" y="513"/>
                    </a:lnTo>
                    <a:lnTo>
                      <a:pt x="243" y="515"/>
                    </a:lnTo>
                    <a:lnTo>
                      <a:pt x="245" y="515"/>
                    </a:lnTo>
                    <a:lnTo>
                      <a:pt x="245" y="517"/>
                    </a:lnTo>
                    <a:lnTo>
                      <a:pt x="247" y="517"/>
                    </a:lnTo>
                    <a:lnTo>
                      <a:pt x="249" y="517"/>
                    </a:lnTo>
                    <a:lnTo>
                      <a:pt x="251" y="517"/>
                    </a:lnTo>
                    <a:lnTo>
                      <a:pt x="251" y="519"/>
                    </a:lnTo>
                    <a:lnTo>
                      <a:pt x="251" y="521"/>
                    </a:lnTo>
                    <a:lnTo>
                      <a:pt x="249" y="521"/>
                    </a:lnTo>
                    <a:lnTo>
                      <a:pt x="249" y="523"/>
                    </a:lnTo>
                    <a:lnTo>
                      <a:pt x="247" y="523"/>
                    </a:lnTo>
                    <a:lnTo>
                      <a:pt x="247" y="525"/>
                    </a:lnTo>
                    <a:lnTo>
                      <a:pt x="245" y="525"/>
                    </a:lnTo>
                    <a:lnTo>
                      <a:pt x="243" y="525"/>
                    </a:lnTo>
                    <a:lnTo>
                      <a:pt x="243" y="527"/>
                    </a:lnTo>
                    <a:lnTo>
                      <a:pt x="243" y="529"/>
                    </a:lnTo>
                    <a:lnTo>
                      <a:pt x="245" y="529"/>
                    </a:lnTo>
                    <a:lnTo>
                      <a:pt x="245" y="530"/>
                    </a:lnTo>
                    <a:lnTo>
                      <a:pt x="247" y="530"/>
                    </a:lnTo>
                    <a:lnTo>
                      <a:pt x="247" y="529"/>
                    </a:lnTo>
                    <a:lnTo>
                      <a:pt x="249" y="529"/>
                    </a:lnTo>
                    <a:lnTo>
                      <a:pt x="249" y="527"/>
                    </a:lnTo>
                    <a:lnTo>
                      <a:pt x="249" y="529"/>
                    </a:lnTo>
                    <a:lnTo>
                      <a:pt x="249" y="530"/>
                    </a:lnTo>
                    <a:lnTo>
                      <a:pt x="249" y="532"/>
                    </a:lnTo>
                    <a:lnTo>
                      <a:pt x="249" y="534"/>
                    </a:lnTo>
                    <a:lnTo>
                      <a:pt x="251" y="534"/>
                    </a:lnTo>
                    <a:lnTo>
                      <a:pt x="251" y="536"/>
                    </a:lnTo>
                    <a:lnTo>
                      <a:pt x="253" y="536"/>
                    </a:lnTo>
                    <a:lnTo>
                      <a:pt x="255" y="536"/>
                    </a:lnTo>
                    <a:lnTo>
                      <a:pt x="255" y="534"/>
                    </a:lnTo>
                    <a:lnTo>
                      <a:pt x="255" y="532"/>
                    </a:lnTo>
                    <a:lnTo>
                      <a:pt x="257" y="532"/>
                    </a:lnTo>
                    <a:lnTo>
                      <a:pt x="257" y="530"/>
                    </a:lnTo>
                    <a:lnTo>
                      <a:pt x="259" y="530"/>
                    </a:lnTo>
                    <a:lnTo>
                      <a:pt x="261" y="530"/>
                    </a:lnTo>
                    <a:lnTo>
                      <a:pt x="261" y="532"/>
                    </a:lnTo>
                    <a:lnTo>
                      <a:pt x="261" y="534"/>
                    </a:lnTo>
                    <a:lnTo>
                      <a:pt x="261" y="536"/>
                    </a:lnTo>
                    <a:lnTo>
                      <a:pt x="259" y="536"/>
                    </a:lnTo>
                    <a:lnTo>
                      <a:pt x="257" y="538"/>
                    </a:lnTo>
                    <a:lnTo>
                      <a:pt x="257" y="540"/>
                    </a:lnTo>
                    <a:lnTo>
                      <a:pt x="257" y="542"/>
                    </a:lnTo>
                    <a:lnTo>
                      <a:pt x="259" y="542"/>
                    </a:lnTo>
                    <a:lnTo>
                      <a:pt x="261" y="542"/>
                    </a:lnTo>
                    <a:lnTo>
                      <a:pt x="263" y="542"/>
                    </a:lnTo>
                    <a:lnTo>
                      <a:pt x="265" y="542"/>
                    </a:lnTo>
                    <a:lnTo>
                      <a:pt x="266" y="542"/>
                    </a:lnTo>
                    <a:lnTo>
                      <a:pt x="268" y="542"/>
                    </a:lnTo>
                    <a:lnTo>
                      <a:pt x="270" y="542"/>
                    </a:lnTo>
                    <a:lnTo>
                      <a:pt x="270" y="544"/>
                    </a:lnTo>
                    <a:lnTo>
                      <a:pt x="270" y="546"/>
                    </a:lnTo>
                    <a:lnTo>
                      <a:pt x="270" y="548"/>
                    </a:lnTo>
                    <a:lnTo>
                      <a:pt x="268" y="548"/>
                    </a:lnTo>
                    <a:lnTo>
                      <a:pt x="266" y="548"/>
                    </a:lnTo>
                    <a:lnTo>
                      <a:pt x="265" y="548"/>
                    </a:lnTo>
                    <a:lnTo>
                      <a:pt x="263" y="548"/>
                    </a:lnTo>
                    <a:lnTo>
                      <a:pt x="263" y="550"/>
                    </a:lnTo>
                    <a:lnTo>
                      <a:pt x="261" y="550"/>
                    </a:lnTo>
                    <a:lnTo>
                      <a:pt x="261" y="552"/>
                    </a:lnTo>
                    <a:lnTo>
                      <a:pt x="261" y="553"/>
                    </a:lnTo>
                    <a:lnTo>
                      <a:pt x="261" y="555"/>
                    </a:lnTo>
                    <a:lnTo>
                      <a:pt x="261" y="557"/>
                    </a:lnTo>
                    <a:lnTo>
                      <a:pt x="263" y="557"/>
                    </a:lnTo>
                    <a:lnTo>
                      <a:pt x="263" y="559"/>
                    </a:lnTo>
                    <a:lnTo>
                      <a:pt x="265" y="559"/>
                    </a:lnTo>
                    <a:lnTo>
                      <a:pt x="265" y="561"/>
                    </a:lnTo>
                    <a:lnTo>
                      <a:pt x="265" y="559"/>
                    </a:lnTo>
                    <a:lnTo>
                      <a:pt x="266" y="559"/>
                    </a:lnTo>
                    <a:lnTo>
                      <a:pt x="266" y="557"/>
                    </a:lnTo>
                    <a:lnTo>
                      <a:pt x="268" y="557"/>
                    </a:lnTo>
                    <a:lnTo>
                      <a:pt x="270" y="557"/>
                    </a:lnTo>
                    <a:lnTo>
                      <a:pt x="272" y="559"/>
                    </a:lnTo>
                    <a:lnTo>
                      <a:pt x="274" y="561"/>
                    </a:lnTo>
                    <a:lnTo>
                      <a:pt x="274" y="563"/>
                    </a:lnTo>
                    <a:lnTo>
                      <a:pt x="274" y="565"/>
                    </a:lnTo>
                    <a:lnTo>
                      <a:pt x="274" y="567"/>
                    </a:lnTo>
                    <a:lnTo>
                      <a:pt x="274" y="569"/>
                    </a:lnTo>
                    <a:lnTo>
                      <a:pt x="276" y="569"/>
                    </a:lnTo>
                    <a:lnTo>
                      <a:pt x="276" y="571"/>
                    </a:lnTo>
                    <a:lnTo>
                      <a:pt x="278" y="571"/>
                    </a:lnTo>
                    <a:lnTo>
                      <a:pt x="278" y="569"/>
                    </a:lnTo>
                    <a:lnTo>
                      <a:pt x="280" y="569"/>
                    </a:lnTo>
                    <a:lnTo>
                      <a:pt x="282" y="569"/>
                    </a:lnTo>
                    <a:lnTo>
                      <a:pt x="282" y="571"/>
                    </a:lnTo>
                    <a:lnTo>
                      <a:pt x="280" y="573"/>
                    </a:lnTo>
                    <a:lnTo>
                      <a:pt x="280" y="575"/>
                    </a:lnTo>
                    <a:lnTo>
                      <a:pt x="280" y="577"/>
                    </a:lnTo>
                    <a:lnTo>
                      <a:pt x="282" y="578"/>
                    </a:lnTo>
                    <a:lnTo>
                      <a:pt x="280" y="578"/>
                    </a:lnTo>
                    <a:lnTo>
                      <a:pt x="280" y="580"/>
                    </a:lnTo>
                    <a:lnTo>
                      <a:pt x="282" y="580"/>
                    </a:lnTo>
                    <a:lnTo>
                      <a:pt x="284" y="578"/>
                    </a:lnTo>
                    <a:lnTo>
                      <a:pt x="284" y="577"/>
                    </a:lnTo>
                    <a:lnTo>
                      <a:pt x="286" y="575"/>
                    </a:lnTo>
                    <a:lnTo>
                      <a:pt x="288" y="575"/>
                    </a:lnTo>
                    <a:lnTo>
                      <a:pt x="288" y="577"/>
                    </a:lnTo>
                    <a:lnTo>
                      <a:pt x="289" y="577"/>
                    </a:lnTo>
                    <a:lnTo>
                      <a:pt x="289" y="578"/>
                    </a:lnTo>
                    <a:lnTo>
                      <a:pt x="291" y="578"/>
                    </a:lnTo>
                    <a:lnTo>
                      <a:pt x="293" y="578"/>
                    </a:lnTo>
                    <a:lnTo>
                      <a:pt x="293" y="580"/>
                    </a:lnTo>
                    <a:lnTo>
                      <a:pt x="295" y="580"/>
                    </a:lnTo>
                    <a:lnTo>
                      <a:pt x="295" y="582"/>
                    </a:lnTo>
                    <a:lnTo>
                      <a:pt x="295" y="584"/>
                    </a:lnTo>
                    <a:lnTo>
                      <a:pt x="295" y="586"/>
                    </a:lnTo>
                    <a:lnTo>
                      <a:pt x="293" y="586"/>
                    </a:lnTo>
                    <a:lnTo>
                      <a:pt x="293" y="584"/>
                    </a:lnTo>
                    <a:lnTo>
                      <a:pt x="293" y="582"/>
                    </a:lnTo>
                    <a:lnTo>
                      <a:pt x="291" y="582"/>
                    </a:lnTo>
                    <a:lnTo>
                      <a:pt x="291" y="584"/>
                    </a:lnTo>
                    <a:lnTo>
                      <a:pt x="291" y="586"/>
                    </a:lnTo>
                    <a:lnTo>
                      <a:pt x="291" y="588"/>
                    </a:lnTo>
                    <a:lnTo>
                      <a:pt x="289" y="588"/>
                    </a:lnTo>
                    <a:lnTo>
                      <a:pt x="288" y="588"/>
                    </a:lnTo>
                    <a:lnTo>
                      <a:pt x="288" y="590"/>
                    </a:lnTo>
                    <a:lnTo>
                      <a:pt x="288" y="592"/>
                    </a:lnTo>
                    <a:lnTo>
                      <a:pt x="288" y="594"/>
                    </a:lnTo>
                    <a:lnTo>
                      <a:pt x="289" y="594"/>
                    </a:lnTo>
                    <a:lnTo>
                      <a:pt x="291" y="594"/>
                    </a:lnTo>
                    <a:lnTo>
                      <a:pt x="293" y="594"/>
                    </a:lnTo>
                    <a:lnTo>
                      <a:pt x="293" y="592"/>
                    </a:lnTo>
                    <a:lnTo>
                      <a:pt x="295" y="592"/>
                    </a:lnTo>
                    <a:lnTo>
                      <a:pt x="295" y="594"/>
                    </a:lnTo>
                    <a:lnTo>
                      <a:pt x="297" y="594"/>
                    </a:lnTo>
                    <a:lnTo>
                      <a:pt x="297" y="596"/>
                    </a:lnTo>
                    <a:lnTo>
                      <a:pt x="295" y="596"/>
                    </a:lnTo>
                    <a:lnTo>
                      <a:pt x="295" y="598"/>
                    </a:lnTo>
                    <a:lnTo>
                      <a:pt x="293" y="598"/>
                    </a:lnTo>
                    <a:lnTo>
                      <a:pt x="291" y="598"/>
                    </a:lnTo>
                    <a:lnTo>
                      <a:pt x="291" y="596"/>
                    </a:lnTo>
                    <a:lnTo>
                      <a:pt x="289" y="596"/>
                    </a:lnTo>
                    <a:lnTo>
                      <a:pt x="288" y="598"/>
                    </a:lnTo>
                    <a:lnTo>
                      <a:pt x="288" y="600"/>
                    </a:lnTo>
                    <a:lnTo>
                      <a:pt x="289" y="601"/>
                    </a:lnTo>
                    <a:lnTo>
                      <a:pt x="291" y="601"/>
                    </a:lnTo>
                    <a:lnTo>
                      <a:pt x="293" y="603"/>
                    </a:lnTo>
                    <a:lnTo>
                      <a:pt x="295" y="603"/>
                    </a:lnTo>
                    <a:lnTo>
                      <a:pt x="295" y="605"/>
                    </a:lnTo>
                    <a:lnTo>
                      <a:pt x="295" y="607"/>
                    </a:lnTo>
                    <a:lnTo>
                      <a:pt x="295" y="609"/>
                    </a:lnTo>
                    <a:lnTo>
                      <a:pt x="293" y="609"/>
                    </a:lnTo>
                    <a:lnTo>
                      <a:pt x="293" y="607"/>
                    </a:lnTo>
                    <a:lnTo>
                      <a:pt x="291" y="607"/>
                    </a:lnTo>
                    <a:lnTo>
                      <a:pt x="289" y="609"/>
                    </a:lnTo>
                    <a:lnTo>
                      <a:pt x="291" y="611"/>
                    </a:lnTo>
                    <a:lnTo>
                      <a:pt x="293" y="611"/>
                    </a:lnTo>
                    <a:lnTo>
                      <a:pt x="293" y="613"/>
                    </a:lnTo>
                    <a:lnTo>
                      <a:pt x="293" y="615"/>
                    </a:lnTo>
                    <a:lnTo>
                      <a:pt x="291" y="615"/>
                    </a:lnTo>
                    <a:lnTo>
                      <a:pt x="289" y="615"/>
                    </a:lnTo>
                    <a:lnTo>
                      <a:pt x="289" y="617"/>
                    </a:lnTo>
                    <a:lnTo>
                      <a:pt x="289" y="619"/>
                    </a:lnTo>
                    <a:lnTo>
                      <a:pt x="289" y="621"/>
                    </a:lnTo>
                    <a:lnTo>
                      <a:pt x="291" y="621"/>
                    </a:lnTo>
                    <a:lnTo>
                      <a:pt x="293" y="623"/>
                    </a:lnTo>
                    <a:lnTo>
                      <a:pt x="291" y="623"/>
                    </a:lnTo>
                    <a:lnTo>
                      <a:pt x="289" y="623"/>
                    </a:lnTo>
                    <a:lnTo>
                      <a:pt x="289" y="625"/>
                    </a:lnTo>
                    <a:lnTo>
                      <a:pt x="289" y="626"/>
                    </a:lnTo>
                    <a:lnTo>
                      <a:pt x="291" y="626"/>
                    </a:lnTo>
                    <a:lnTo>
                      <a:pt x="291" y="628"/>
                    </a:lnTo>
                    <a:lnTo>
                      <a:pt x="291" y="630"/>
                    </a:lnTo>
                    <a:lnTo>
                      <a:pt x="289" y="630"/>
                    </a:lnTo>
                    <a:lnTo>
                      <a:pt x="291" y="630"/>
                    </a:lnTo>
                    <a:lnTo>
                      <a:pt x="291" y="632"/>
                    </a:lnTo>
                    <a:lnTo>
                      <a:pt x="291" y="634"/>
                    </a:lnTo>
                    <a:lnTo>
                      <a:pt x="293" y="634"/>
                    </a:lnTo>
                    <a:lnTo>
                      <a:pt x="295" y="634"/>
                    </a:lnTo>
                    <a:lnTo>
                      <a:pt x="297" y="634"/>
                    </a:lnTo>
                    <a:lnTo>
                      <a:pt x="299" y="634"/>
                    </a:lnTo>
                    <a:lnTo>
                      <a:pt x="299" y="636"/>
                    </a:lnTo>
                    <a:lnTo>
                      <a:pt x="301" y="636"/>
                    </a:lnTo>
                    <a:lnTo>
                      <a:pt x="299" y="636"/>
                    </a:lnTo>
                    <a:lnTo>
                      <a:pt x="299" y="638"/>
                    </a:lnTo>
                    <a:lnTo>
                      <a:pt x="297" y="638"/>
                    </a:lnTo>
                    <a:lnTo>
                      <a:pt x="297" y="640"/>
                    </a:lnTo>
                    <a:lnTo>
                      <a:pt x="297" y="642"/>
                    </a:lnTo>
                    <a:lnTo>
                      <a:pt x="299" y="642"/>
                    </a:lnTo>
                    <a:lnTo>
                      <a:pt x="299" y="644"/>
                    </a:lnTo>
                    <a:lnTo>
                      <a:pt x="301" y="644"/>
                    </a:lnTo>
                    <a:lnTo>
                      <a:pt x="303" y="646"/>
                    </a:lnTo>
                    <a:lnTo>
                      <a:pt x="305" y="646"/>
                    </a:lnTo>
                    <a:lnTo>
                      <a:pt x="307" y="646"/>
                    </a:lnTo>
                    <a:lnTo>
                      <a:pt x="307" y="648"/>
                    </a:lnTo>
                    <a:lnTo>
                      <a:pt x="307" y="649"/>
                    </a:lnTo>
                    <a:lnTo>
                      <a:pt x="305" y="649"/>
                    </a:lnTo>
                    <a:lnTo>
                      <a:pt x="307" y="649"/>
                    </a:lnTo>
                    <a:lnTo>
                      <a:pt x="307" y="651"/>
                    </a:lnTo>
                    <a:lnTo>
                      <a:pt x="309" y="651"/>
                    </a:lnTo>
                    <a:lnTo>
                      <a:pt x="309" y="653"/>
                    </a:lnTo>
                    <a:lnTo>
                      <a:pt x="307" y="653"/>
                    </a:lnTo>
                    <a:lnTo>
                      <a:pt x="307" y="655"/>
                    </a:lnTo>
                    <a:lnTo>
                      <a:pt x="307" y="657"/>
                    </a:lnTo>
                    <a:lnTo>
                      <a:pt x="309" y="657"/>
                    </a:lnTo>
                    <a:lnTo>
                      <a:pt x="309" y="659"/>
                    </a:lnTo>
                    <a:lnTo>
                      <a:pt x="309" y="661"/>
                    </a:lnTo>
                    <a:lnTo>
                      <a:pt x="307" y="661"/>
                    </a:lnTo>
                    <a:lnTo>
                      <a:pt x="307" y="663"/>
                    </a:lnTo>
                    <a:lnTo>
                      <a:pt x="309" y="663"/>
                    </a:lnTo>
                    <a:lnTo>
                      <a:pt x="309" y="665"/>
                    </a:lnTo>
                    <a:lnTo>
                      <a:pt x="311" y="665"/>
                    </a:lnTo>
                    <a:lnTo>
                      <a:pt x="313" y="665"/>
                    </a:lnTo>
                    <a:lnTo>
                      <a:pt x="314" y="665"/>
                    </a:lnTo>
                    <a:lnTo>
                      <a:pt x="314" y="667"/>
                    </a:lnTo>
                    <a:lnTo>
                      <a:pt x="314" y="665"/>
                    </a:lnTo>
                    <a:lnTo>
                      <a:pt x="316" y="665"/>
                    </a:lnTo>
                    <a:lnTo>
                      <a:pt x="316" y="667"/>
                    </a:lnTo>
                    <a:lnTo>
                      <a:pt x="316" y="665"/>
                    </a:lnTo>
                    <a:lnTo>
                      <a:pt x="318" y="665"/>
                    </a:lnTo>
                    <a:lnTo>
                      <a:pt x="316" y="665"/>
                    </a:lnTo>
                    <a:lnTo>
                      <a:pt x="318" y="665"/>
                    </a:lnTo>
                    <a:lnTo>
                      <a:pt x="318" y="663"/>
                    </a:lnTo>
                    <a:lnTo>
                      <a:pt x="320" y="663"/>
                    </a:lnTo>
                    <a:lnTo>
                      <a:pt x="320" y="665"/>
                    </a:lnTo>
                    <a:lnTo>
                      <a:pt x="320" y="663"/>
                    </a:lnTo>
                    <a:lnTo>
                      <a:pt x="320" y="665"/>
                    </a:lnTo>
                    <a:lnTo>
                      <a:pt x="322" y="665"/>
                    </a:lnTo>
                    <a:lnTo>
                      <a:pt x="324" y="665"/>
                    </a:lnTo>
                    <a:lnTo>
                      <a:pt x="324" y="663"/>
                    </a:lnTo>
                    <a:lnTo>
                      <a:pt x="326" y="663"/>
                    </a:lnTo>
                    <a:lnTo>
                      <a:pt x="326" y="665"/>
                    </a:lnTo>
                    <a:lnTo>
                      <a:pt x="328" y="665"/>
                    </a:lnTo>
                    <a:lnTo>
                      <a:pt x="328" y="663"/>
                    </a:lnTo>
                    <a:lnTo>
                      <a:pt x="330" y="663"/>
                    </a:lnTo>
                    <a:lnTo>
                      <a:pt x="332" y="663"/>
                    </a:lnTo>
                    <a:lnTo>
                      <a:pt x="334" y="663"/>
                    </a:lnTo>
                    <a:lnTo>
                      <a:pt x="336" y="663"/>
                    </a:lnTo>
                    <a:lnTo>
                      <a:pt x="336" y="661"/>
                    </a:lnTo>
                    <a:lnTo>
                      <a:pt x="337" y="661"/>
                    </a:lnTo>
                    <a:lnTo>
                      <a:pt x="339" y="661"/>
                    </a:lnTo>
                    <a:lnTo>
                      <a:pt x="341" y="661"/>
                    </a:lnTo>
                    <a:lnTo>
                      <a:pt x="341" y="659"/>
                    </a:lnTo>
                    <a:lnTo>
                      <a:pt x="343" y="659"/>
                    </a:lnTo>
                    <a:lnTo>
                      <a:pt x="343" y="661"/>
                    </a:lnTo>
                    <a:lnTo>
                      <a:pt x="345" y="661"/>
                    </a:lnTo>
                    <a:lnTo>
                      <a:pt x="347" y="661"/>
                    </a:lnTo>
                    <a:lnTo>
                      <a:pt x="349" y="661"/>
                    </a:lnTo>
                    <a:lnTo>
                      <a:pt x="351" y="661"/>
                    </a:lnTo>
                    <a:lnTo>
                      <a:pt x="353" y="661"/>
                    </a:lnTo>
                    <a:lnTo>
                      <a:pt x="355" y="661"/>
                    </a:lnTo>
                    <a:lnTo>
                      <a:pt x="355" y="663"/>
                    </a:lnTo>
                    <a:lnTo>
                      <a:pt x="357" y="663"/>
                    </a:lnTo>
                    <a:lnTo>
                      <a:pt x="359" y="665"/>
                    </a:lnTo>
                    <a:lnTo>
                      <a:pt x="362" y="665"/>
                    </a:lnTo>
                    <a:lnTo>
                      <a:pt x="364" y="665"/>
                    </a:lnTo>
                    <a:lnTo>
                      <a:pt x="366" y="665"/>
                    </a:lnTo>
                    <a:lnTo>
                      <a:pt x="370" y="665"/>
                    </a:lnTo>
                    <a:lnTo>
                      <a:pt x="374" y="665"/>
                    </a:lnTo>
                    <a:lnTo>
                      <a:pt x="376" y="663"/>
                    </a:lnTo>
                    <a:lnTo>
                      <a:pt x="378" y="663"/>
                    </a:lnTo>
                    <a:lnTo>
                      <a:pt x="393" y="661"/>
                    </a:lnTo>
                    <a:lnTo>
                      <a:pt x="405" y="659"/>
                    </a:lnTo>
                    <a:lnTo>
                      <a:pt x="412" y="659"/>
                    </a:lnTo>
                    <a:lnTo>
                      <a:pt x="430" y="655"/>
                    </a:lnTo>
                    <a:lnTo>
                      <a:pt x="432" y="655"/>
                    </a:lnTo>
                    <a:lnTo>
                      <a:pt x="433" y="655"/>
                    </a:lnTo>
                    <a:lnTo>
                      <a:pt x="435" y="655"/>
                    </a:lnTo>
                    <a:lnTo>
                      <a:pt x="437" y="655"/>
                    </a:lnTo>
                    <a:lnTo>
                      <a:pt x="437" y="657"/>
                    </a:lnTo>
                    <a:lnTo>
                      <a:pt x="439" y="657"/>
                    </a:lnTo>
                    <a:lnTo>
                      <a:pt x="439" y="659"/>
                    </a:lnTo>
                    <a:lnTo>
                      <a:pt x="441" y="659"/>
                    </a:lnTo>
                    <a:lnTo>
                      <a:pt x="443" y="659"/>
                    </a:lnTo>
                    <a:lnTo>
                      <a:pt x="443" y="661"/>
                    </a:lnTo>
                    <a:lnTo>
                      <a:pt x="443" y="663"/>
                    </a:lnTo>
                    <a:lnTo>
                      <a:pt x="443" y="665"/>
                    </a:lnTo>
                    <a:lnTo>
                      <a:pt x="443" y="667"/>
                    </a:lnTo>
                    <a:lnTo>
                      <a:pt x="445" y="667"/>
                    </a:lnTo>
                    <a:lnTo>
                      <a:pt x="447" y="667"/>
                    </a:lnTo>
                    <a:lnTo>
                      <a:pt x="447" y="669"/>
                    </a:lnTo>
                    <a:lnTo>
                      <a:pt x="445" y="669"/>
                    </a:lnTo>
                    <a:lnTo>
                      <a:pt x="445" y="671"/>
                    </a:lnTo>
                    <a:lnTo>
                      <a:pt x="445" y="673"/>
                    </a:lnTo>
                    <a:lnTo>
                      <a:pt x="447" y="673"/>
                    </a:lnTo>
                    <a:lnTo>
                      <a:pt x="449" y="673"/>
                    </a:lnTo>
                    <a:lnTo>
                      <a:pt x="451" y="673"/>
                    </a:lnTo>
                    <a:lnTo>
                      <a:pt x="451" y="674"/>
                    </a:lnTo>
                    <a:lnTo>
                      <a:pt x="449" y="674"/>
                    </a:lnTo>
                    <a:lnTo>
                      <a:pt x="449" y="676"/>
                    </a:lnTo>
                    <a:lnTo>
                      <a:pt x="447" y="676"/>
                    </a:lnTo>
                    <a:lnTo>
                      <a:pt x="447" y="678"/>
                    </a:lnTo>
                    <a:lnTo>
                      <a:pt x="447" y="680"/>
                    </a:lnTo>
                    <a:lnTo>
                      <a:pt x="447" y="682"/>
                    </a:lnTo>
                    <a:lnTo>
                      <a:pt x="447" y="684"/>
                    </a:lnTo>
                    <a:lnTo>
                      <a:pt x="447" y="686"/>
                    </a:lnTo>
                    <a:lnTo>
                      <a:pt x="447" y="688"/>
                    </a:lnTo>
                    <a:lnTo>
                      <a:pt x="447" y="690"/>
                    </a:lnTo>
                    <a:lnTo>
                      <a:pt x="449" y="692"/>
                    </a:lnTo>
                    <a:lnTo>
                      <a:pt x="449" y="694"/>
                    </a:lnTo>
                    <a:lnTo>
                      <a:pt x="449" y="696"/>
                    </a:lnTo>
                    <a:lnTo>
                      <a:pt x="451" y="697"/>
                    </a:lnTo>
                    <a:lnTo>
                      <a:pt x="453" y="697"/>
                    </a:lnTo>
                    <a:lnTo>
                      <a:pt x="453" y="699"/>
                    </a:lnTo>
                    <a:lnTo>
                      <a:pt x="455" y="699"/>
                    </a:lnTo>
                    <a:lnTo>
                      <a:pt x="456" y="699"/>
                    </a:lnTo>
                    <a:lnTo>
                      <a:pt x="456" y="697"/>
                    </a:lnTo>
                    <a:lnTo>
                      <a:pt x="458" y="699"/>
                    </a:lnTo>
                    <a:lnTo>
                      <a:pt x="458" y="701"/>
                    </a:lnTo>
                    <a:lnTo>
                      <a:pt x="458" y="703"/>
                    </a:lnTo>
                    <a:lnTo>
                      <a:pt x="458" y="705"/>
                    </a:lnTo>
                    <a:lnTo>
                      <a:pt x="458" y="707"/>
                    </a:lnTo>
                    <a:lnTo>
                      <a:pt x="458" y="709"/>
                    </a:lnTo>
                    <a:lnTo>
                      <a:pt x="460" y="709"/>
                    </a:lnTo>
                    <a:lnTo>
                      <a:pt x="460" y="711"/>
                    </a:lnTo>
                    <a:lnTo>
                      <a:pt x="462" y="711"/>
                    </a:lnTo>
                    <a:lnTo>
                      <a:pt x="464" y="711"/>
                    </a:lnTo>
                    <a:lnTo>
                      <a:pt x="464" y="709"/>
                    </a:lnTo>
                    <a:lnTo>
                      <a:pt x="466" y="709"/>
                    </a:lnTo>
                    <a:lnTo>
                      <a:pt x="466" y="707"/>
                    </a:lnTo>
                    <a:lnTo>
                      <a:pt x="466" y="705"/>
                    </a:lnTo>
                    <a:lnTo>
                      <a:pt x="468" y="705"/>
                    </a:lnTo>
                    <a:lnTo>
                      <a:pt x="470" y="705"/>
                    </a:lnTo>
                    <a:lnTo>
                      <a:pt x="472" y="705"/>
                    </a:lnTo>
                    <a:lnTo>
                      <a:pt x="472" y="707"/>
                    </a:lnTo>
                    <a:lnTo>
                      <a:pt x="474" y="707"/>
                    </a:lnTo>
                    <a:lnTo>
                      <a:pt x="474" y="709"/>
                    </a:lnTo>
                    <a:lnTo>
                      <a:pt x="476" y="709"/>
                    </a:lnTo>
                    <a:lnTo>
                      <a:pt x="476" y="711"/>
                    </a:lnTo>
                    <a:lnTo>
                      <a:pt x="478" y="711"/>
                    </a:lnTo>
                    <a:lnTo>
                      <a:pt x="480" y="711"/>
                    </a:lnTo>
                    <a:lnTo>
                      <a:pt x="480" y="713"/>
                    </a:lnTo>
                    <a:lnTo>
                      <a:pt x="481" y="713"/>
                    </a:lnTo>
                    <a:lnTo>
                      <a:pt x="481" y="715"/>
                    </a:lnTo>
                    <a:lnTo>
                      <a:pt x="483" y="715"/>
                    </a:lnTo>
                    <a:lnTo>
                      <a:pt x="483" y="717"/>
                    </a:lnTo>
                    <a:lnTo>
                      <a:pt x="485" y="717"/>
                    </a:lnTo>
                    <a:lnTo>
                      <a:pt x="485" y="719"/>
                    </a:lnTo>
                    <a:lnTo>
                      <a:pt x="485" y="721"/>
                    </a:lnTo>
                    <a:lnTo>
                      <a:pt x="485" y="722"/>
                    </a:lnTo>
                    <a:lnTo>
                      <a:pt x="485" y="724"/>
                    </a:lnTo>
                    <a:lnTo>
                      <a:pt x="485" y="726"/>
                    </a:lnTo>
                    <a:lnTo>
                      <a:pt x="485" y="728"/>
                    </a:lnTo>
                    <a:lnTo>
                      <a:pt x="485" y="730"/>
                    </a:lnTo>
                    <a:lnTo>
                      <a:pt x="483" y="730"/>
                    </a:lnTo>
                    <a:lnTo>
                      <a:pt x="481" y="730"/>
                    </a:lnTo>
                    <a:lnTo>
                      <a:pt x="480" y="730"/>
                    </a:lnTo>
                    <a:lnTo>
                      <a:pt x="478" y="730"/>
                    </a:lnTo>
                    <a:lnTo>
                      <a:pt x="478" y="732"/>
                    </a:lnTo>
                    <a:lnTo>
                      <a:pt x="476" y="732"/>
                    </a:lnTo>
                    <a:lnTo>
                      <a:pt x="474" y="732"/>
                    </a:lnTo>
                    <a:lnTo>
                      <a:pt x="474" y="734"/>
                    </a:lnTo>
                    <a:lnTo>
                      <a:pt x="472" y="734"/>
                    </a:lnTo>
                    <a:lnTo>
                      <a:pt x="472" y="736"/>
                    </a:lnTo>
                    <a:lnTo>
                      <a:pt x="470" y="738"/>
                    </a:lnTo>
                    <a:lnTo>
                      <a:pt x="470" y="740"/>
                    </a:lnTo>
                    <a:lnTo>
                      <a:pt x="470" y="742"/>
                    </a:lnTo>
                    <a:lnTo>
                      <a:pt x="470" y="744"/>
                    </a:lnTo>
                    <a:lnTo>
                      <a:pt x="468" y="744"/>
                    </a:lnTo>
                    <a:lnTo>
                      <a:pt x="468" y="746"/>
                    </a:lnTo>
                    <a:lnTo>
                      <a:pt x="468" y="747"/>
                    </a:lnTo>
                    <a:lnTo>
                      <a:pt x="468" y="749"/>
                    </a:lnTo>
                    <a:lnTo>
                      <a:pt x="470" y="749"/>
                    </a:lnTo>
                    <a:lnTo>
                      <a:pt x="470" y="751"/>
                    </a:lnTo>
                    <a:lnTo>
                      <a:pt x="472" y="751"/>
                    </a:lnTo>
                    <a:lnTo>
                      <a:pt x="472" y="753"/>
                    </a:lnTo>
                    <a:lnTo>
                      <a:pt x="472" y="755"/>
                    </a:lnTo>
                    <a:lnTo>
                      <a:pt x="470" y="755"/>
                    </a:lnTo>
                    <a:lnTo>
                      <a:pt x="470" y="757"/>
                    </a:lnTo>
                    <a:lnTo>
                      <a:pt x="470" y="759"/>
                    </a:lnTo>
                    <a:lnTo>
                      <a:pt x="470" y="761"/>
                    </a:lnTo>
                    <a:lnTo>
                      <a:pt x="468" y="761"/>
                    </a:lnTo>
                    <a:lnTo>
                      <a:pt x="468" y="763"/>
                    </a:lnTo>
                    <a:lnTo>
                      <a:pt x="470" y="763"/>
                    </a:lnTo>
                    <a:lnTo>
                      <a:pt x="470" y="765"/>
                    </a:lnTo>
                    <a:lnTo>
                      <a:pt x="470" y="767"/>
                    </a:lnTo>
                    <a:lnTo>
                      <a:pt x="470" y="769"/>
                    </a:lnTo>
                    <a:lnTo>
                      <a:pt x="472" y="769"/>
                    </a:lnTo>
                    <a:lnTo>
                      <a:pt x="472" y="770"/>
                    </a:lnTo>
                    <a:lnTo>
                      <a:pt x="472" y="772"/>
                    </a:lnTo>
                    <a:lnTo>
                      <a:pt x="472" y="774"/>
                    </a:lnTo>
                    <a:lnTo>
                      <a:pt x="474" y="774"/>
                    </a:lnTo>
                    <a:lnTo>
                      <a:pt x="474" y="776"/>
                    </a:lnTo>
                    <a:lnTo>
                      <a:pt x="474" y="778"/>
                    </a:lnTo>
                    <a:lnTo>
                      <a:pt x="472" y="778"/>
                    </a:lnTo>
                    <a:lnTo>
                      <a:pt x="474" y="778"/>
                    </a:lnTo>
                    <a:lnTo>
                      <a:pt x="474" y="780"/>
                    </a:lnTo>
                    <a:lnTo>
                      <a:pt x="474" y="782"/>
                    </a:lnTo>
                    <a:lnTo>
                      <a:pt x="474" y="784"/>
                    </a:lnTo>
                    <a:lnTo>
                      <a:pt x="474" y="786"/>
                    </a:lnTo>
                    <a:lnTo>
                      <a:pt x="474" y="788"/>
                    </a:lnTo>
                    <a:lnTo>
                      <a:pt x="474" y="790"/>
                    </a:lnTo>
                    <a:lnTo>
                      <a:pt x="474" y="792"/>
                    </a:lnTo>
                    <a:lnTo>
                      <a:pt x="472" y="792"/>
                    </a:lnTo>
                    <a:lnTo>
                      <a:pt x="472" y="794"/>
                    </a:lnTo>
                    <a:lnTo>
                      <a:pt x="472" y="795"/>
                    </a:lnTo>
                    <a:lnTo>
                      <a:pt x="474" y="797"/>
                    </a:lnTo>
                    <a:lnTo>
                      <a:pt x="474" y="799"/>
                    </a:lnTo>
                    <a:lnTo>
                      <a:pt x="474" y="801"/>
                    </a:lnTo>
                    <a:lnTo>
                      <a:pt x="476" y="803"/>
                    </a:lnTo>
                    <a:lnTo>
                      <a:pt x="478" y="803"/>
                    </a:lnTo>
                    <a:lnTo>
                      <a:pt x="478" y="805"/>
                    </a:lnTo>
                    <a:lnTo>
                      <a:pt x="480" y="805"/>
                    </a:lnTo>
                    <a:lnTo>
                      <a:pt x="481" y="807"/>
                    </a:lnTo>
                    <a:lnTo>
                      <a:pt x="483" y="807"/>
                    </a:lnTo>
                    <a:lnTo>
                      <a:pt x="485" y="809"/>
                    </a:lnTo>
                    <a:lnTo>
                      <a:pt x="487" y="811"/>
                    </a:lnTo>
                    <a:lnTo>
                      <a:pt x="489" y="813"/>
                    </a:lnTo>
                    <a:lnTo>
                      <a:pt x="489" y="815"/>
                    </a:lnTo>
                    <a:lnTo>
                      <a:pt x="491" y="817"/>
                    </a:lnTo>
                    <a:lnTo>
                      <a:pt x="491" y="818"/>
                    </a:lnTo>
                    <a:lnTo>
                      <a:pt x="491" y="820"/>
                    </a:lnTo>
                    <a:lnTo>
                      <a:pt x="491" y="822"/>
                    </a:lnTo>
                    <a:lnTo>
                      <a:pt x="491" y="824"/>
                    </a:lnTo>
                    <a:lnTo>
                      <a:pt x="491" y="826"/>
                    </a:lnTo>
                    <a:lnTo>
                      <a:pt x="491" y="828"/>
                    </a:lnTo>
                    <a:lnTo>
                      <a:pt x="491" y="830"/>
                    </a:lnTo>
                    <a:lnTo>
                      <a:pt x="491" y="832"/>
                    </a:lnTo>
                    <a:lnTo>
                      <a:pt x="493" y="832"/>
                    </a:lnTo>
                    <a:lnTo>
                      <a:pt x="493" y="834"/>
                    </a:lnTo>
                    <a:lnTo>
                      <a:pt x="493" y="836"/>
                    </a:lnTo>
                    <a:lnTo>
                      <a:pt x="493" y="838"/>
                    </a:lnTo>
                    <a:lnTo>
                      <a:pt x="495" y="838"/>
                    </a:lnTo>
                    <a:lnTo>
                      <a:pt x="495" y="840"/>
                    </a:lnTo>
                    <a:lnTo>
                      <a:pt x="495" y="842"/>
                    </a:lnTo>
                    <a:lnTo>
                      <a:pt x="497" y="843"/>
                    </a:lnTo>
                    <a:lnTo>
                      <a:pt x="497" y="845"/>
                    </a:lnTo>
                    <a:lnTo>
                      <a:pt x="499" y="845"/>
                    </a:lnTo>
                    <a:lnTo>
                      <a:pt x="499" y="847"/>
                    </a:lnTo>
                    <a:lnTo>
                      <a:pt x="499" y="849"/>
                    </a:lnTo>
                    <a:lnTo>
                      <a:pt x="501" y="849"/>
                    </a:lnTo>
                    <a:lnTo>
                      <a:pt x="501" y="851"/>
                    </a:lnTo>
                    <a:lnTo>
                      <a:pt x="499" y="851"/>
                    </a:lnTo>
                    <a:lnTo>
                      <a:pt x="499" y="853"/>
                    </a:lnTo>
                    <a:lnTo>
                      <a:pt x="497" y="853"/>
                    </a:lnTo>
                    <a:lnTo>
                      <a:pt x="495" y="853"/>
                    </a:lnTo>
                    <a:lnTo>
                      <a:pt x="493" y="853"/>
                    </a:lnTo>
                    <a:lnTo>
                      <a:pt x="491" y="853"/>
                    </a:lnTo>
                    <a:lnTo>
                      <a:pt x="489" y="853"/>
                    </a:lnTo>
                    <a:lnTo>
                      <a:pt x="487" y="853"/>
                    </a:lnTo>
                    <a:lnTo>
                      <a:pt x="485" y="855"/>
                    </a:lnTo>
                    <a:lnTo>
                      <a:pt x="483" y="855"/>
                    </a:lnTo>
                    <a:lnTo>
                      <a:pt x="481" y="855"/>
                    </a:lnTo>
                    <a:lnTo>
                      <a:pt x="478" y="857"/>
                    </a:lnTo>
                    <a:lnTo>
                      <a:pt x="476" y="859"/>
                    </a:lnTo>
                    <a:lnTo>
                      <a:pt x="472" y="865"/>
                    </a:lnTo>
                    <a:lnTo>
                      <a:pt x="470" y="868"/>
                    </a:lnTo>
                    <a:lnTo>
                      <a:pt x="468" y="868"/>
                    </a:lnTo>
                    <a:lnTo>
                      <a:pt x="464" y="870"/>
                    </a:lnTo>
                    <a:lnTo>
                      <a:pt x="462" y="870"/>
                    </a:lnTo>
                    <a:lnTo>
                      <a:pt x="460" y="870"/>
                    </a:lnTo>
                    <a:lnTo>
                      <a:pt x="458" y="870"/>
                    </a:lnTo>
                    <a:lnTo>
                      <a:pt x="456" y="870"/>
                    </a:lnTo>
                    <a:lnTo>
                      <a:pt x="455" y="872"/>
                    </a:lnTo>
                    <a:lnTo>
                      <a:pt x="445" y="872"/>
                    </a:lnTo>
                    <a:lnTo>
                      <a:pt x="445" y="874"/>
                    </a:lnTo>
                    <a:lnTo>
                      <a:pt x="445" y="876"/>
                    </a:lnTo>
                    <a:lnTo>
                      <a:pt x="447" y="876"/>
                    </a:lnTo>
                    <a:lnTo>
                      <a:pt x="447" y="878"/>
                    </a:lnTo>
                    <a:lnTo>
                      <a:pt x="445" y="878"/>
                    </a:lnTo>
                    <a:lnTo>
                      <a:pt x="445" y="880"/>
                    </a:lnTo>
                    <a:lnTo>
                      <a:pt x="445" y="884"/>
                    </a:lnTo>
                    <a:lnTo>
                      <a:pt x="443" y="890"/>
                    </a:lnTo>
                    <a:lnTo>
                      <a:pt x="443" y="891"/>
                    </a:lnTo>
                    <a:lnTo>
                      <a:pt x="441" y="891"/>
                    </a:lnTo>
                    <a:lnTo>
                      <a:pt x="441" y="893"/>
                    </a:lnTo>
                    <a:lnTo>
                      <a:pt x="439" y="895"/>
                    </a:lnTo>
                    <a:lnTo>
                      <a:pt x="439" y="897"/>
                    </a:lnTo>
                    <a:lnTo>
                      <a:pt x="437" y="897"/>
                    </a:lnTo>
                    <a:lnTo>
                      <a:pt x="437" y="899"/>
                    </a:lnTo>
                    <a:lnTo>
                      <a:pt x="435" y="899"/>
                    </a:lnTo>
                    <a:lnTo>
                      <a:pt x="435" y="901"/>
                    </a:lnTo>
                    <a:lnTo>
                      <a:pt x="433" y="901"/>
                    </a:lnTo>
                    <a:lnTo>
                      <a:pt x="433" y="903"/>
                    </a:lnTo>
                    <a:lnTo>
                      <a:pt x="432" y="903"/>
                    </a:lnTo>
                    <a:lnTo>
                      <a:pt x="432" y="905"/>
                    </a:lnTo>
                    <a:lnTo>
                      <a:pt x="432" y="907"/>
                    </a:lnTo>
                    <a:lnTo>
                      <a:pt x="433" y="907"/>
                    </a:lnTo>
                    <a:lnTo>
                      <a:pt x="435" y="907"/>
                    </a:lnTo>
                    <a:lnTo>
                      <a:pt x="435" y="909"/>
                    </a:lnTo>
                    <a:lnTo>
                      <a:pt x="437" y="909"/>
                    </a:lnTo>
                    <a:lnTo>
                      <a:pt x="439" y="911"/>
                    </a:lnTo>
                    <a:lnTo>
                      <a:pt x="439" y="913"/>
                    </a:lnTo>
                    <a:lnTo>
                      <a:pt x="441" y="913"/>
                    </a:lnTo>
                    <a:lnTo>
                      <a:pt x="441" y="914"/>
                    </a:lnTo>
                    <a:lnTo>
                      <a:pt x="443" y="914"/>
                    </a:lnTo>
                    <a:lnTo>
                      <a:pt x="443" y="916"/>
                    </a:lnTo>
                    <a:lnTo>
                      <a:pt x="464" y="916"/>
                    </a:lnTo>
                    <a:lnTo>
                      <a:pt x="466" y="916"/>
                    </a:lnTo>
                    <a:lnTo>
                      <a:pt x="466" y="918"/>
                    </a:lnTo>
                    <a:lnTo>
                      <a:pt x="468" y="918"/>
                    </a:lnTo>
                    <a:lnTo>
                      <a:pt x="468" y="920"/>
                    </a:lnTo>
                    <a:lnTo>
                      <a:pt x="468" y="922"/>
                    </a:lnTo>
                    <a:lnTo>
                      <a:pt x="470" y="922"/>
                    </a:lnTo>
                    <a:lnTo>
                      <a:pt x="470" y="924"/>
                    </a:lnTo>
                    <a:lnTo>
                      <a:pt x="470" y="926"/>
                    </a:lnTo>
                    <a:lnTo>
                      <a:pt x="470" y="928"/>
                    </a:lnTo>
                    <a:lnTo>
                      <a:pt x="470" y="930"/>
                    </a:lnTo>
                    <a:lnTo>
                      <a:pt x="470" y="932"/>
                    </a:lnTo>
                    <a:lnTo>
                      <a:pt x="470" y="934"/>
                    </a:lnTo>
                    <a:lnTo>
                      <a:pt x="472" y="934"/>
                    </a:lnTo>
                    <a:lnTo>
                      <a:pt x="472" y="936"/>
                    </a:lnTo>
                    <a:lnTo>
                      <a:pt x="472" y="938"/>
                    </a:lnTo>
                    <a:lnTo>
                      <a:pt x="472" y="939"/>
                    </a:lnTo>
                    <a:lnTo>
                      <a:pt x="472" y="941"/>
                    </a:lnTo>
                    <a:lnTo>
                      <a:pt x="472" y="943"/>
                    </a:lnTo>
                    <a:lnTo>
                      <a:pt x="472" y="945"/>
                    </a:lnTo>
                    <a:lnTo>
                      <a:pt x="474" y="945"/>
                    </a:lnTo>
                    <a:lnTo>
                      <a:pt x="474" y="947"/>
                    </a:lnTo>
                    <a:lnTo>
                      <a:pt x="474" y="949"/>
                    </a:lnTo>
                    <a:lnTo>
                      <a:pt x="476" y="951"/>
                    </a:lnTo>
                    <a:lnTo>
                      <a:pt x="476" y="953"/>
                    </a:lnTo>
                    <a:lnTo>
                      <a:pt x="478" y="953"/>
                    </a:lnTo>
                    <a:lnTo>
                      <a:pt x="478" y="955"/>
                    </a:lnTo>
                    <a:lnTo>
                      <a:pt x="480" y="955"/>
                    </a:lnTo>
                    <a:lnTo>
                      <a:pt x="480" y="957"/>
                    </a:lnTo>
                    <a:lnTo>
                      <a:pt x="480" y="959"/>
                    </a:lnTo>
                    <a:lnTo>
                      <a:pt x="480" y="961"/>
                    </a:lnTo>
                    <a:lnTo>
                      <a:pt x="480" y="962"/>
                    </a:lnTo>
                    <a:lnTo>
                      <a:pt x="480" y="964"/>
                    </a:lnTo>
                    <a:lnTo>
                      <a:pt x="480" y="966"/>
                    </a:lnTo>
                    <a:lnTo>
                      <a:pt x="481" y="966"/>
                    </a:lnTo>
                    <a:lnTo>
                      <a:pt x="481" y="968"/>
                    </a:lnTo>
                    <a:lnTo>
                      <a:pt x="483" y="968"/>
                    </a:lnTo>
                    <a:lnTo>
                      <a:pt x="483" y="970"/>
                    </a:lnTo>
                    <a:lnTo>
                      <a:pt x="483" y="972"/>
                    </a:lnTo>
                    <a:lnTo>
                      <a:pt x="481" y="972"/>
                    </a:lnTo>
                    <a:lnTo>
                      <a:pt x="480" y="972"/>
                    </a:lnTo>
                    <a:lnTo>
                      <a:pt x="478" y="972"/>
                    </a:lnTo>
                    <a:lnTo>
                      <a:pt x="478" y="974"/>
                    </a:lnTo>
                    <a:lnTo>
                      <a:pt x="476" y="974"/>
                    </a:lnTo>
                    <a:lnTo>
                      <a:pt x="474" y="974"/>
                    </a:lnTo>
                    <a:lnTo>
                      <a:pt x="474" y="976"/>
                    </a:lnTo>
                    <a:lnTo>
                      <a:pt x="474" y="978"/>
                    </a:lnTo>
                    <a:lnTo>
                      <a:pt x="474" y="980"/>
                    </a:lnTo>
                    <a:lnTo>
                      <a:pt x="474" y="982"/>
                    </a:lnTo>
                    <a:lnTo>
                      <a:pt x="476" y="982"/>
                    </a:lnTo>
                    <a:lnTo>
                      <a:pt x="476" y="984"/>
                    </a:lnTo>
                    <a:lnTo>
                      <a:pt x="476" y="986"/>
                    </a:lnTo>
                    <a:lnTo>
                      <a:pt x="476" y="987"/>
                    </a:lnTo>
                    <a:lnTo>
                      <a:pt x="476" y="989"/>
                    </a:lnTo>
                    <a:lnTo>
                      <a:pt x="476" y="991"/>
                    </a:lnTo>
                    <a:lnTo>
                      <a:pt x="474" y="991"/>
                    </a:lnTo>
                    <a:lnTo>
                      <a:pt x="474" y="993"/>
                    </a:lnTo>
                    <a:lnTo>
                      <a:pt x="474" y="995"/>
                    </a:lnTo>
                    <a:lnTo>
                      <a:pt x="474" y="997"/>
                    </a:lnTo>
                    <a:lnTo>
                      <a:pt x="474" y="999"/>
                    </a:lnTo>
                    <a:lnTo>
                      <a:pt x="472" y="999"/>
                    </a:lnTo>
                    <a:lnTo>
                      <a:pt x="470" y="999"/>
                    </a:lnTo>
                    <a:lnTo>
                      <a:pt x="468" y="999"/>
                    </a:lnTo>
                    <a:lnTo>
                      <a:pt x="468" y="1001"/>
                    </a:lnTo>
                    <a:lnTo>
                      <a:pt x="466" y="1001"/>
                    </a:lnTo>
                    <a:lnTo>
                      <a:pt x="466" y="999"/>
                    </a:lnTo>
                    <a:lnTo>
                      <a:pt x="464" y="999"/>
                    </a:lnTo>
                    <a:lnTo>
                      <a:pt x="464" y="1001"/>
                    </a:lnTo>
                    <a:lnTo>
                      <a:pt x="464" y="1003"/>
                    </a:lnTo>
                    <a:lnTo>
                      <a:pt x="466" y="1003"/>
                    </a:lnTo>
                    <a:lnTo>
                      <a:pt x="468" y="1003"/>
                    </a:lnTo>
                    <a:lnTo>
                      <a:pt x="468" y="1005"/>
                    </a:lnTo>
                    <a:lnTo>
                      <a:pt x="468" y="1007"/>
                    </a:lnTo>
                    <a:lnTo>
                      <a:pt x="468" y="1009"/>
                    </a:lnTo>
                    <a:lnTo>
                      <a:pt x="466" y="1010"/>
                    </a:lnTo>
                    <a:lnTo>
                      <a:pt x="464" y="1012"/>
                    </a:lnTo>
                    <a:lnTo>
                      <a:pt x="464" y="1014"/>
                    </a:lnTo>
                    <a:lnTo>
                      <a:pt x="464" y="1016"/>
                    </a:lnTo>
                    <a:lnTo>
                      <a:pt x="462" y="1016"/>
                    </a:lnTo>
                    <a:lnTo>
                      <a:pt x="462" y="1018"/>
                    </a:lnTo>
                    <a:lnTo>
                      <a:pt x="462" y="1020"/>
                    </a:lnTo>
                    <a:lnTo>
                      <a:pt x="460" y="1020"/>
                    </a:lnTo>
                    <a:lnTo>
                      <a:pt x="458" y="1020"/>
                    </a:lnTo>
                    <a:lnTo>
                      <a:pt x="458" y="1022"/>
                    </a:lnTo>
                    <a:lnTo>
                      <a:pt x="456" y="1022"/>
                    </a:lnTo>
                    <a:lnTo>
                      <a:pt x="456" y="1020"/>
                    </a:lnTo>
                    <a:lnTo>
                      <a:pt x="455" y="1020"/>
                    </a:lnTo>
                    <a:lnTo>
                      <a:pt x="453" y="1020"/>
                    </a:lnTo>
                    <a:lnTo>
                      <a:pt x="451" y="1020"/>
                    </a:lnTo>
                    <a:lnTo>
                      <a:pt x="449" y="1020"/>
                    </a:lnTo>
                    <a:lnTo>
                      <a:pt x="447" y="1020"/>
                    </a:lnTo>
                    <a:lnTo>
                      <a:pt x="445" y="1020"/>
                    </a:lnTo>
                    <a:lnTo>
                      <a:pt x="443" y="1020"/>
                    </a:lnTo>
                    <a:lnTo>
                      <a:pt x="443" y="1018"/>
                    </a:lnTo>
                    <a:lnTo>
                      <a:pt x="443" y="1020"/>
                    </a:lnTo>
                    <a:lnTo>
                      <a:pt x="441" y="1020"/>
                    </a:lnTo>
                    <a:lnTo>
                      <a:pt x="439" y="1020"/>
                    </a:lnTo>
                    <a:lnTo>
                      <a:pt x="439" y="1022"/>
                    </a:lnTo>
                    <a:lnTo>
                      <a:pt x="437" y="1024"/>
                    </a:lnTo>
                    <a:lnTo>
                      <a:pt x="437" y="1026"/>
                    </a:lnTo>
                    <a:lnTo>
                      <a:pt x="437" y="1028"/>
                    </a:lnTo>
                    <a:lnTo>
                      <a:pt x="435" y="1028"/>
                    </a:lnTo>
                    <a:lnTo>
                      <a:pt x="435" y="1030"/>
                    </a:lnTo>
                    <a:lnTo>
                      <a:pt x="433" y="1030"/>
                    </a:lnTo>
                    <a:lnTo>
                      <a:pt x="433" y="1032"/>
                    </a:lnTo>
                    <a:lnTo>
                      <a:pt x="432" y="1032"/>
                    </a:lnTo>
                    <a:lnTo>
                      <a:pt x="430" y="1032"/>
                    </a:lnTo>
                    <a:lnTo>
                      <a:pt x="430" y="1034"/>
                    </a:lnTo>
                    <a:lnTo>
                      <a:pt x="428" y="1034"/>
                    </a:lnTo>
                    <a:lnTo>
                      <a:pt x="426" y="1035"/>
                    </a:lnTo>
                    <a:lnTo>
                      <a:pt x="426" y="1037"/>
                    </a:lnTo>
                    <a:lnTo>
                      <a:pt x="424" y="1037"/>
                    </a:lnTo>
                    <a:lnTo>
                      <a:pt x="424" y="1039"/>
                    </a:lnTo>
                    <a:lnTo>
                      <a:pt x="422" y="1039"/>
                    </a:lnTo>
                    <a:lnTo>
                      <a:pt x="422" y="1041"/>
                    </a:lnTo>
                    <a:lnTo>
                      <a:pt x="420" y="1041"/>
                    </a:lnTo>
                    <a:lnTo>
                      <a:pt x="418" y="1041"/>
                    </a:lnTo>
                    <a:lnTo>
                      <a:pt x="418" y="1043"/>
                    </a:lnTo>
                    <a:lnTo>
                      <a:pt x="416" y="1043"/>
                    </a:lnTo>
                    <a:lnTo>
                      <a:pt x="416" y="1045"/>
                    </a:lnTo>
                    <a:lnTo>
                      <a:pt x="418" y="1045"/>
                    </a:lnTo>
                    <a:lnTo>
                      <a:pt x="418" y="1047"/>
                    </a:lnTo>
                    <a:lnTo>
                      <a:pt x="420" y="1047"/>
                    </a:lnTo>
                    <a:lnTo>
                      <a:pt x="420" y="1049"/>
                    </a:lnTo>
                    <a:lnTo>
                      <a:pt x="422" y="1049"/>
                    </a:lnTo>
                    <a:lnTo>
                      <a:pt x="422" y="1051"/>
                    </a:lnTo>
                    <a:lnTo>
                      <a:pt x="422" y="1053"/>
                    </a:lnTo>
                    <a:lnTo>
                      <a:pt x="422" y="1055"/>
                    </a:lnTo>
                    <a:lnTo>
                      <a:pt x="422" y="1057"/>
                    </a:lnTo>
                    <a:lnTo>
                      <a:pt x="420" y="1057"/>
                    </a:lnTo>
                    <a:lnTo>
                      <a:pt x="420" y="1059"/>
                    </a:lnTo>
                    <a:lnTo>
                      <a:pt x="420" y="1060"/>
                    </a:lnTo>
                    <a:lnTo>
                      <a:pt x="420" y="1062"/>
                    </a:lnTo>
                    <a:lnTo>
                      <a:pt x="418" y="1062"/>
                    </a:lnTo>
                    <a:lnTo>
                      <a:pt x="418" y="1064"/>
                    </a:lnTo>
                    <a:lnTo>
                      <a:pt x="418" y="1066"/>
                    </a:lnTo>
                    <a:lnTo>
                      <a:pt x="418" y="1068"/>
                    </a:lnTo>
                    <a:lnTo>
                      <a:pt x="418" y="1070"/>
                    </a:lnTo>
                    <a:lnTo>
                      <a:pt x="418" y="1072"/>
                    </a:lnTo>
                    <a:lnTo>
                      <a:pt x="416" y="1072"/>
                    </a:lnTo>
                    <a:lnTo>
                      <a:pt x="416" y="1074"/>
                    </a:lnTo>
                    <a:lnTo>
                      <a:pt x="416" y="1076"/>
                    </a:lnTo>
                    <a:lnTo>
                      <a:pt x="414" y="1076"/>
                    </a:lnTo>
                    <a:lnTo>
                      <a:pt x="414" y="1078"/>
                    </a:lnTo>
                    <a:lnTo>
                      <a:pt x="414" y="1080"/>
                    </a:lnTo>
                    <a:lnTo>
                      <a:pt x="414" y="1082"/>
                    </a:lnTo>
                    <a:lnTo>
                      <a:pt x="412" y="1082"/>
                    </a:lnTo>
                    <a:lnTo>
                      <a:pt x="412" y="1083"/>
                    </a:lnTo>
                    <a:lnTo>
                      <a:pt x="410" y="1083"/>
                    </a:lnTo>
                    <a:lnTo>
                      <a:pt x="412" y="1083"/>
                    </a:lnTo>
                    <a:lnTo>
                      <a:pt x="410" y="1083"/>
                    </a:lnTo>
                    <a:lnTo>
                      <a:pt x="410" y="1085"/>
                    </a:lnTo>
                    <a:lnTo>
                      <a:pt x="410" y="1087"/>
                    </a:lnTo>
                    <a:lnTo>
                      <a:pt x="409" y="1087"/>
                    </a:lnTo>
                    <a:lnTo>
                      <a:pt x="407" y="1087"/>
                    </a:lnTo>
                    <a:lnTo>
                      <a:pt x="407" y="1089"/>
                    </a:lnTo>
                    <a:lnTo>
                      <a:pt x="407" y="1091"/>
                    </a:lnTo>
                    <a:lnTo>
                      <a:pt x="409" y="1091"/>
                    </a:lnTo>
                    <a:lnTo>
                      <a:pt x="409" y="1093"/>
                    </a:lnTo>
                    <a:lnTo>
                      <a:pt x="407" y="1093"/>
                    </a:lnTo>
                    <a:lnTo>
                      <a:pt x="405" y="1093"/>
                    </a:lnTo>
                    <a:lnTo>
                      <a:pt x="405" y="1095"/>
                    </a:lnTo>
                    <a:lnTo>
                      <a:pt x="403" y="1095"/>
                    </a:lnTo>
                    <a:lnTo>
                      <a:pt x="401" y="1095"/>
                    </a:lnTo>
                    <a:lnTo>
                      <a:pt x="401" y="1097"/>
                    </a:lnTo>
                    <a:lnTo>
                      <a:pt x="399" y="1099"/>
                    </a:lnTo>
                    <a:lnTo>
                      <a:pt x="399" y="1101"/>
                    </a:lnTo>
                    <a:lnTo>
                      <a:pt x="399" y="1107"/>
                    </a:lnTo>
                    <a:lnTo>
                      <a:pt x="399" y="1108"/>
                    </a:lnTo>
                    <a:lnTo>
                      <a:pt x="399" y="1110"/>
                    </a:lnTo>
                    <a:lnTo>
                      <a:pt x="399" y="1112"/>
                    </a:lnTo>
                    <a:lnTo>
                      <a:pt x="399" y="1114"/>
                    </a:lnTo>
                    <a:lnTo>
                      <a:pt x="397" y="1114"/>
                    </a:lnTo>
                    <a:lnTo>
                      <a:pt x="397" y="1116"/>
                    </a:lnTo>
                    <a:lnTo>
                      <a:pt x="397" y="1118"/>
                    </a:lnTo>
                    <a:lnTo>
                      <a:pt x="397" y="1120"/>
                    </a:lnTo>
                    <a:lnTo>
                      <a:pt x="395" y="1120"/>
                    </a:lnTo>
                    <a:lnTo>
                      <a:pt x="395" y="1118"/>
                    </a:lnTo>
                    <a:lnTo>
                      <a:pt x="393" y="1118"/>
                    </a:lnTo>
                    <a:lnTo>
                      <a:pt x="393" y="1120"/>
                    </a:lnTo>
                    <a:lnTo>
                      <a:pt x="391" y="1122"/>
                    </a:lnTo>
                    <a:lnTo>
                      <a:pt x="391" y="1124"/>
                    </a:lnTo>
                    <a:lnTo>
                      <a:pt x="389" y="1124"/>
                    </a:lnTo>
                    <a:lnTo>
                      <a:pt x="389" y="1126"/>
                    </a:lnTo>
                    <a:lnTo>
                      <a:pt x="387" y="1126"/>
                    </a:lnTo>
                    <a:lnTo>
                      <a:pt x="387" y="1128"/>
                    </a:lnTo>
                    <a:lnTo>
                      <a:pt x="385" y="1128"/>
                    </a:lnTo>
                    <a:lnTo>
                      <a:pt x="384" y="1128"/>
                    </a:lnTo>
                    <a:lnTo>
                      <a:pt x="384" y="1130"/>
                    </a:lnTo>
                    <a:lnTo>
                      <a:pt x="382" y="1130"/>
                    </a:lnTo>
                    <a:lnTo>
                      <a:pt x="380" y="1130"/>
                    </a:lnTo>
                    <a:lnTo>
                      <a:pt x="380" y="1131"/>
                    </a:lnTo>
                    <a:lnTo>
                      <a:pt x="378" y="1131"/>
                    </a:lnTo>
                    <a:lnTo>
                      <a:pt x="376" y="1131"/>
                    </a:lnTo>
                    <a:lnTo>
                      <a:pt x="374" y="1131"/>
                    </a:lnTo>
                    <a:lnTo>
                      <a:pt x="372" y="1131"/>
                    </a:lnTo>
                    <a:lnTo>
                      <a:pt x="372" y="1133"/>
                    </a:lnTo>
                    <a:lnTo>
                      <a:pt x="370" y="1133"/>
                    </a:lnTo>
                    <a:lnTo>
                      <a:pt x="368" y="1133"/>
                    </a:lnTo>
                    <a:lnTo>
                      <a:pt x="366" y="1133"/>
                    </a:lnTo>
                    <a:lnTo>
                      <a:pt x="366" y="1135"/>
                    </a:lnTo>
                    <a:lnTo>
                      <a:pt x="364" y="1135"/>
                    </a:lnTo>
                    <a:lnTo>
                      <a:pt x="362" y="1135"/>
                    </a:lnTo>
                    <a:lnTo>
                      <a:pt x="362" y="1137"/>
                    </a:lnTo>
                    <a:lnTo>
                      <a:pt x="362" y="1135"/>
                    </a:lnTo>
                    <a:lnTo>
                      <a:pt x="361" y="1135"/>
                    </a:lnTo>
                    <a:lnTo>
                      <a:pt x="359" y="1135"/>
                    </a:lnTo>
                    <a:lnTo>
                      <a:pt x="357" y="1135"/>
                    </a:lnTo>
                    <a:lnTo>
                      <a:pt x="357" y="1137"/>
                    </a:lnTo>
                    <a:lnTo>
                      <a:pt x="355" y="1137"/>
                    </a:lnTo>
                    <a:lnTo>
                      <a:pt x="355" y="1139"/>
                    </a:lnTo>
                    <a:lnTo>
                      <a:pt x="353" y="1141"/>
                    </a:lnTo>
                    <a:lnTo>
                      <a:pt x="353" y="1143"/>
                    </a:lnTo>
                    <a:lnTo>
                      <a:pt x="353" y="1145"/>
                    </a:lnTo>
                    <a:lnTo>
                      <a:pt x="353" y="1147"/>
                    </a:lnTo>
                    <a:lnTo>
                      <a:pt x="353" y="1149"/>
                    </a:lnTo>
                    <a:lnTo>
                      <a:pt x="353" y="1151"/>
                    </a:lnTo>
                    <a:lnTo>
                      <a:pt x="353" y="1153"/>
                    </a:lnTo>
                    <a:lnTo>
                      <a:pt x="353" y="1155"/>
                    </a:lnTo>
                    <a:lnTo>
                      <a:pt x="353" y="1156"/>
                    </a:lnTo>
                    <a:lnTo>
                      <a:pt x="353" y="1158"/>
                    </a:lnTo>
                    <a:lnTo>
                      <a:pt x="353" y="1160"/>
                    </a:lnTo>
                    <a:lnTo>
                      <a:pt x="353" y="1162"/>
                    </a:lnTo>
                    <a:lnTo>
                      <a:pt x="353" y="1164"/>
                    </a:lnTo>
                    <a:lnTo>
                      <a:pt x="355" y="1164"/>
                    </a:lnTo>
                    <a:lnTo>
                      <a:pt x="355" y="1166"/>
                    </a:lnTo>
                    <a:lnTo>
                      <a:pt x="355" y="1168"/>
                    </a:lnTo>
                    <a:lnTo>
                      <a:pt x="357" y="1170"/>
                    </a:lnTo>
                    <a:lnTo>
                      <a:pt x="357" y="1172"/>
                    </a:lnTo>
                    <a:lnTo>
                      <a:pt x="359" y="1172"/>
                    </a:lnTo>
                    <a:lnTo>
                      <a:pt x="359" y="1174"/>
                    </a:lnTo>
                    <a:lnTo>
                      <a:pt x="359" y="1176"/>
                    </a:lnTo>
                    <a:lnTo>
                      <a:pt x="361" y="1176"/>
                    </a:lnTo>
                    <a:lnTo>
                      <a:pt x="361" y="1178"/>
                    </a:lnTo>
                    <a:lnTo>
                      <a:pt x="362" y="1178"/>
                    </a:lnTo>
                    <a:lnTo>
                      <a:pt x="364" y="1178"/>
                    </a:lnTo>
                    <a:lnTo>
                      <a:pt x="364" y="1179"/>
                    </a:lnTo>
                    <a:lnTo>
                      <a:pt x="366" y="1179"/>
                    </a:lnTo>
                    <a:lnTo>
                      <a:pt x="368" y="1179"/>
                    </a:lnTo>
                    <a:lnTo>
                      <a:pt x="370" y="1179"/>
                    </a:lnTo>
                    <a:lnTo>
                      <a:pt x="372" y="1179"/>
                    </a:lnTo>
                    <a:lnTo>
                      <a:pt x="372" y="1178"/>
                    </a:lnTo>
                    <a:lnTo>
                      <a:pt x="372" y="1179"/>
                    </a:lnTo>
                    <a:lnTo>
                      <a:pt x="372" y="1181"/>
                    </a:lnTo>
                    <a:lnTo>
                      <a:pt x="372" y="1183"/>
                    </a:lnTo>
                    <a:lnTo>
                      <a:pt x="374" y="1183"/>
                    </a:lnTo>
                    <a:lnTo>
                      <a:pt x="374" y="1185"/>
                    </a:lnTo>
                    <a:lnTo>
                      <a:pt x="374" y="1187"/>
                    </a:lnTo>
                    <a:lnTo>
                      <a:pt x="376" y="1187"/>
                    </a:lnTo>
                    <a:lnTo>
                      <a:pt x="376" y="1189"/>
                    </a:lnTo>
                    <a:lnTo>
                      <a:pt x="376" y="1191"/>
                    </a:lnTo>
                    <a:lnTo>
                      <a:pt x="376" y="1193"/>
                    </a:lnTo>
                    <a:lnTo>
                      <a:pt x="376" y="1195"/>
                    </a:lnTo>
                    <a:lnTo>
                      <a:pt x="374" y="1195"/>
                    </a:lnTo>
                    <a:lnTo>
                      <a:pt x="374" y="1197"/>
                    </a:lnTo>
                    <a:lnTo>
                      <a:pt x="374" y="1199"/>
                    </a:lnTo>
                    <a:lnTo>
                      <a:pt x="374" y="1201"/>
                    </a:lnTo>
                    <a:lnTo>
                      <a:pt x="376" y="1201"/>
                    </a:lnTo>
                    <a:lnTo>
                      <a:pt x="376" y="1203"/>
                    </a:lnTo>
                    <a:lnTo>
                      <a:pt x="376" y="1204"/>
                    </a:lnTo>
                    <a:lnTo>
                      <a:pt x="376" y="1206"/>
                    </a:lnTo>
                    <a:lnTo>
                      <a:pt x="376" y="1208"/>
                    </a:lnTo>
                    <a:lnTo>
                      <a:pt x="376" y="1210"/>
                    </a:lnTo>
                    <a:lnTo>
                      <a:pt x="376" y="1212"/>
                    </a:lnTo>
                    <a:lnTo>
                      <a:pt x="376" y="1214"/>
                    </a:lnTo>
                    <a:lnTo>
                      <a:pt x="376" y="1216"/>
                    </a:lnTo>
                    <a:lnTo>
                      <a:pt x="374" y="1216"/>
                    </a:lnTo>
                    <a:lnTo>
                      <a:pt x="374" y="1218"/>
                    </a:lnTo>
                    <a:lnTo>
                      <a:pt x="374" y="1220"/>
                    </a:lnTo>
                    <a:lnTo>
                      <a:pt x="372" y="1220"/>
                    </a:lnTo>
                    <a:lnTo>
                      <a:pt x="372" y="1222"/>
                    </a:lnTo>
                    <a:lnTo>
                      <a:pt x="370" y="1224"/>
                    </a:lnTo>
                    <a:lnTo>
                      <a:pt x="370" y="1226"/>
                    </a:lnTo>
                    <a:lnTo>
                      <a:pt x="368" y="1226"/>
                    </a:lnTo>
                    <a:lnTo>
                      <a:pt x="368" y="1227"/>
                    </a:lnTo>
                    <a:lnTo>
                      <a:pt x="366" y="1227"/>
                    </a:lnTo>
                    <a:lnTo>
                      <a:pt x="366" y="1229"/>
                    </a:lnTo>
                    <a:lnTo>
                      <a:pt x="355" y="1239"/>
                    </a:lnTo>
                    <a:lnTo>
                      <a:pt x="353" y="1239"/>
                    </a:lnTo>
                    <a:lnTo>
                      <a:pt x="353" y="1241"/>
                    </a:lnTo>
                    <a:lnTo>
                      <a:pt x="353" y="1239"/>
                    </a:lnTo>
                    <a:lnTo>
                      <a:pt x="353" y="1241"/>
                    </a:lnTo>
                    <a:lnTo>
                      <a:pt x="351" y="1241"/>
                    </a:lnTo>
                    <a:lnTo>
                      <a:pt x="351" y="1239"/>
                    </a:lnTo>
                    <a:lnTo>
                      <a:pt x="349" y="1239"/>
                    </a:lnTo>
                    <a:lnTo>
                      <a:pt x="347" y="1239"/>
                    </a:lnTo>
                    <a:lnTo>
                      <a:pt x="345" y="1239"/>
                    </a:lnTo>
                    <a:lnTo>
                      <a:pt x="345" y="1237"/>
                    </a:lnTo>
                    <a:lnTo>
                      <a:pt x="343" y="1237"/>
                    </a:lnTo>
                    <a:lnTo>
                      <a:pt x="341" y="1237"/>
                    </a:lnTo>
                    <a:lnTo>
                      <a:pt x="341" y="1235"/>
                    </a:lnTo>
                    <a:lnTo>
                      <a:pt x="339" y="1235"/>
                    </a:lnTo>
                    <a:lnTo>
                      <a:pt x="337" y="1235"/>
                    </a:lnTo>
                    <a:lnTo>
                      <a:pt x="336" y="1235"/>
                    </a:lnTo>
                    <a:lnTo>
                      <a:pt x="334" y="1235"/>
                    </a:lnTo>
                    <a:lnTo>
                      <a:pt x="334" y="1237"/>
                    </a:lnTo>
                    <a:lnTo>
                      <a:pt x="332" y="1237"/>
                    </a:lnTo>
                    <a:lnTo>
                      <a:pt x="330" y="1237"/>
                    </a:lnTo>
                    <a:lnTo>
                      <a:pt x="328" y="1237"/>
                    </a:lnTo>
                    <a:lnTo>
                      <a:pt x="326" y="1237"/>
                    </a:lnTo>
                    <a:lnTo>
                      <a:pt x="326" y="1239"/>
                    </a:lnTo>
                    <a:lnTo>
                      <a:pt x="324" y="1239"/>
                    </a:lnTo>
                    <a:lnTo>
                      <a:pt x="322" y="1239"/>
                    </a:lnTo>
                    <a:lnTo>
                      <a:pt x="320" y="1239"/>
                    </a:lnTo>
                    <a:lnTo>
                      <a:pt x="318" y="1239"/>
                    </a:lnTo>
                    <a:lnTo>
                      <a:pt x="318" y="1241"/>
                    </a:lnTo>
                    <a:lnTo>
                      <a:pt x="316" y="1241"/>
                    </a:lnTo>
                    <a:lnTo>
                      <a:pt x="314" y="1241"/>
                    </a:lnTo>
                    <a:lnTo>
                      <a:pt x="314" y="1243"/>
                    </a:lnTo>
                    <a:lnTo>
                      <a:pt x="313" y="1243"/>
                    </a:lnTo>
                    <a:lnTo>
                      <a:pt x="311" y="1243"/>
                    </a:lnTo>
                    <a:lnTo>
                      <a:pt x="309" y="1243"/>
                    </a:lnTo>
                    <a:lnTo>
                      <a:pt x="309" y="1245"/>
                    </a:lnTo>
                    <a:lnTo>
                      <a:pt x="307" y="1245"/>
                    </a:lnTo>
                    <a:lnTo>
                      <a:pt x="305" y="1245"/>
                    </a:lnTo>
                    <a:lnTo>
                      <a:pt x="303" y="1245"/>
                    </a:lnTo>
                    <a:lnTo>
                      <a:pt x="301" y="1245"/>
                    </a:lnTo>
                    <a:lnTo>
                      <a:pt x="299" y="1245"/>
                    </a:lnTo>
                    <a:lnTo>
                      <a:pt x="297" y="1243"/>
                    </a:lnTo>
                    <a:lnTo>
                      <a:pt x="295" y="1243"/>
                    </a:lnTo>
                    <a:lnTo>
                      <a:pt x="293" y="1245"/>
                    </a:lnTo>
                    <a:lnTo>
                      <a:pt x="291" y="1245"/>
                    </a:lnTo>
                    <a:lnTo>
                      <a:pt x="291" y="1243"/>
                    </a:lnTo>
                    <a:lnTo>
                      <a:pt x="289" y="1243"/>
                    </a:lnTo>
                    <a:lnTo>
                      <a:pt x="288" y="1243"/>
                    </a:lnTo>
                    <a:lnTo>
                      <a:pt x="288" y="1241"/>
                    </a:lnTo>
                    <a:lnTo>
                      <a:pt x="286" y="1241"/>
                    </a:lnTo>
                    <a:lnTo>
                      <a:pt x="284" y="1241"/>
                    </a:lnTo>
                    <a:lnTo>
                      <a:pt x="282" y="1241"/>
                    </a:lnTo>
                    <a:lnTo>
                      <a:pt x="280" y="1241"/>
                    </a:lnTo>
                    <a:lnTo>
                      <a:pt x="280" y="1239"/>
                    </a:lnTo>
                    <a:lnTo>
                      <a:pt x="278" y="1239"/>
                    </a:lnTo>
                    <a:lnTo>
                      <a:pt x="278" y="1237"/>
                    </a:lnTo>
                    <a:lnTo>
                      <a:pt x="278" y="1235"/>
                    </a:lnTo>
                    <a:lnTo>
                      <a:pt x="278" y="1233"/>
                    </a:lnTo>
                    <a:lnTo>
                      <a:pt x="276" y="1233"/>
                    </a:lnTo>
                    <a:lnTo>
                      <a:pt x="274" y="1231"/>
                    </a:lnTo>
                    <a:lnTo>
                      <a:pt x="272" y="1233"/>
                    </a:lnTo>
                    <a:lnTo>
                      <a:pt x="270" y="1233"/>
                    </a:lnTo>
                    <a:lnTo>
                      <a:pt x="270" y="1235"/>
                    </a:lnTo>
                    <a:lnTo>
                      <a:pt x="268" y="1235"/>
                    </a:lnTo>
                    <a:lnTo>
                      <a:pt x="266" y="1235"/>
                    </a:lnTo>
                    <a:lnTo>
                      <a:pt x="265" y="1235"/>
                    </a:lnTo>
                    <a:lnTo>
                      <a:pt x="263" y="1235"/>
                    </a:lnTo>
                    <a:lnTo>
                      <a:pt x="263" y="1233"/>
                    </a:lnTo>
                    <a:lnTo>
                      <a:pt x="265" y="1233"/>
                    </a:lnTo>
                    <a:lnTo>
                      <a:pt x="266" y="1231"/>
                    </a:lnTo>
                    <a:lnTo>
                      <a:pt x="266" y="1229"/>
                    </a:lnTo>
                    <a:lnTo>
                      <a:pt x="265" y="1229"/>
                    </a:lnTo>
                    <a:lnTo>
                      <a:pt x="265" y="1227"/>
                    </a:lnTo>
                    <a:lnTo>
                      <a:pt x="265" y="1226"/>
                    </a:lnTo>
                    <a:lnTo>
                      <a:pt x="263" y="1226"/>
                    </a:lnTo>
                    <a:lnTo>
                      <a:pt x="261" y="1226"/>
                    </a:lnTo>
                    <a:lnTo>
                      <a:pt x="261" y="1224"/>
                    </a:lnTo>
                    <a:lnTo>
                      <a:pt x="261" y="1222"/>
                    </a:lnTo>
                    <a:lnTo>
                      <a:pt x="259" y="1222"/>
                    </a:lnTo>
                    <a:lnTo>
                      <a:pt x="259" y="1220"/>
                    </a:lnTo>
                    <a:lnTo>
                      <a:pt x="257" y="1220"/>
                    </a:lnTo>
                    <a:lnTo>
                      <a:pt x="257" y="1218"/>
                    </a:lnTo>
                    <a:lnTo>
                      <a:pt x="259" y="1218"/>
                    </a:lnTo>
                    <a:lnTo>
                      <a:pt x="257" y="1218"/>
                    </a:lnTo>
                    <a:lnTo>
                      <a:pt x="255" y="1218"/>
                    </a:lnTo>
                    <a:lnTo>
                      <a:pt x="253" y="1216"/>
                    </a:lnTo>
                    <a:lnTo>
                      <a:pt x="251" y="1216"/>
                    </a:lnTo>
                    <a:lnTo>
                      <a:pt x="249" y="1216"/>
                    </a:lnTo>
                    <a:lnTo>
                      <a:pt x="249" y="1214"/>
                    </a:lnTo>
                    <a:lnTo>
                      <a:pt x="247" y="1214"/>
                    </a:lnTo>
                    <a:lnTo>
                      <a:pt x="247" y="1212"/>
                    </a:lnTo>
                    <a:lnTo>
                      <a:pt x="245" y="1212"/>
                    </a:lnTo>
                    <a:lnTo>
                      <a:pt x="243" y="1212"/>
                    </a:lnTo>
                    <a:lnTo>
                      <a:pt x="241" y="1210"/>
                    </a:lnTo>
                    <a:lnTo>
                      <a:pt x="240" y="1210"/>
                    </a:lnTo>
                    <a:lnTo>
                      <a:pt x="238" y="1210"/>
                    </a:lnTo>
                    <a:lnTo>
                      <a:pt x="236" y="1210"/>
                    </a:lnTo>
                    <a:lnTo>
                      <a:pt x="234" y="1208"/>
                    </a:lnTo>
                    <a:lnTo>
                      <a:pt x="234" y="1210"/>
                    </a:lnTo>
                    <a:lnTo>
                      <a:pt x="234" y="1212"/>
                    </a:lnTo>
                    <a:lnTo>
                      <a:pt x="234" y="1214"/>
                    </a:lnTo>
                    <a:lnTo>
                      <a:pt x="232" y="1214"/>
                    </a:lnTo>
                    <a:lnTo>
                      <a:pt x="232" y="1216"/>
                    </a:lnTo>
                    <a:lnTo>
                      <a:pt x="230" y="1216"/>
                    </a:lnTo>
                    <a:lnTo>
                      <a:pt x="228" y="1216"/>
                    </a:lnTo>
                    <a:lnTo>
                      <a:pt x="226" y="1216"/>
                    </a:lnTo>
                    <a:lnTo>
                      <a:pt x="226" y="1218"/>
                    </a:lnTo>
                    <a:lnTo>
                      <a:pt x="226" y="1216"/>
                    </a:lnTo>
                    <a:lnTo>
                      <a:pt x="224" y="1216"/>
                    </a:lnTo>
                    <a:lnTo>
                      <a:pt x="224" y="1218"/>
                    </a:lnTo>
                    <a:lnTo>
                      <a:pt x="224" y="1216"/>
                    </a:lnTo>
                    <a:lnTo>
                      <a:pt x="222" y="1216"/>
                    </a:lnTo>
                    <a:lnTo>
                      <a:pt x="220" y="1216"/>
                    </a:lnTo>
                    <a:lnTo>
                      <a:pt x="218" y="1216"/>
                    </a:lnTo>
                    <a:lnTo>
                      <a:pt x="217" y="1216"/>
                    </a:lnTo>
                    <a:lnTo>
                      <a:pt x="215" y="1216"/>
                    </a:lnTo>
                    <a:lnTo>
                      <a:pt x="215" y="1218"/>
                    </a:lnTo>
                    <a:lnTo>
                      <a:pt x="213" y="1218"/>
                    </a:lnTo>
                    <a:lnTo>
                      <a:pt x="213" y="1216"/>
                    </a:lnTo>
                    <a:lnTo>
                      <a:pt x="211" y="1214"/>
                    </a:lnTo>
                    <a:lnTo>
                      <a:pt x="211" y="1212"/>
                    </a:lnTo>
                    <a:lnTo>
                      <a:pt x="209" y="1212"/>
                    </a:lnTo>
                    <a:lnTo>
                      <a:pt x="209" y="1210"/>
                    </a:lnTo>
                    <a:lnTo>
                      <a:pt x="207" y="1210"/>
                    </a:lnTo>
                    <a:lnTo>
                      <a:pt x="205" y="1212"/>
                    </a:lnTo>
                    <a:lnTo>
                      <a:pt x="203" y="1214"/>
                    </a:lnTo>
                    <a:lnTo>
                      <a:pt x="201" y="1212"/>
                    </a:lnTo>
                    <a:lnTo>
                      <a:pt x="199" y="1212"/>
                    </a:lnTo>
                    <a:lnTo>
                      <a:pt x="199" y="1210"/>
                    </a:lnTo>
                    <a:lnTo>
                      <a:pt x="199" y="1208"/>
                    </a:lnTo>
                    <a:lnTo>
                      <a:pt x="199" y="1206"/>
                    </a:lnTo>
                    <a:lnTo>
                      <a:pt x="197" y="1204"/>
                    </a:lnTo>
                    <a:lnTo>
                      <a:pt x="197" y="1203"/>
                    </a:lnTo>
                    <a:lnTo>
                      <a:pt x="195" y="1203"/>
                    </a:lnTo>
                    <a:lnTo>
                      <a:pt x="195" y="1201"/>
                    </a:lnTo>
                    <a:lnTo>
                      <a:pt x="193" y="1201"/>
                    </a:lnTo>
                    <a:lnTo>
                      <a:pt x="193" y="1199"/>
                    </a:lnTo>
                    <a:lnTo>
                      <a:pt x="192" y="1199"/>
                    </a:lnTo>
                    <a:lnTo>
                      <a:pt x="192" y="1197"/>
                    </a:lnTo>
                    <a:lnTo>
                      <a:pt x="190" y="1195"/>
                    </a:lnTo>
                    <a:lnTo>
                      <a:pt x="188" y="1195"/>
                    </a:lnTo>
                    <a:lnTo>
                      <a:pt x="188" y="1193"/>
                    </a:lnTo>
                    <a:lnTo>
                      <a:pt x="186" y="1195"/>
                    </a:lnTo>
                    <a:lnTo>
                      <a:pt x="182" y="1197"/>
                    </a:lnTo>
                    <a:lnTo>
                      <a:pt x="180" y="1197"/>
                    </a:lnTo>
                    <a:lnTo>
                      <a:pt x="178" y="1197"/>
                    </a:lnTo>
                    <a:lnTo>
                      <a:pt x="176" y="1197"/>
                    </a:lnTo>
                    <a:lnTo>
                      <a:pt x="176" y="1199"/>
                    </a:lnTo>
                    <a:lnTo>
                      <a:pt x="174" y="1201"/>
                    </a:lnTo>
                    <a:lnTo>
                      <a:pt x="172" y="1201"/>
                    </a:lnTo>
                    <a:lnTo>
                      <a:pt x="170" y="1201"/>
                    </a:lnTo>
                    <a:lnTo>
                      <a:pt x="170" y="1199"/>
                    </a:lnTo>
                    <a:lnTo>
                      <a:pt x="169" y="1199"/>
                    </a:lnTo>
                    <a:lnTo>
                      <a:pt x="167" y="1197"/>
                    </a:lnTo>
                    <a:lnTo>
                      <a:pt x="165" y="1195"/>
                    </a:lnTo>
                    <a:lnTo>
                      <a:pt x="165" y="1193"/>
                    </a:lnTo>
                    <a:lnTo>
                      <a:pt x="165" y="1191"/>
                    </a:lnTo>
                    <a:lnTo>
                      <a:pt x="165" y="1189"/>
                    </a:lnTo>
                    <a:lnTo>
                      <a:pt x="165" y="1185"/>
                    </a:lnTo>
                    <a:lnTo>
                      <a:pt x="165" y="1183"/>
                    </a:lnTo>
                    <a:lnTo>
                      <a:pt x="165" y="1181"/>
                    </a:lnTo>
                    <a:lnTo>
                      <a:pt x="163" y="1179"/>
                    </a:lnTo>
                    <a:lnTo>
                      <a:pt x="161" y="1179"/>
                    </a:lnTo>
                    <a:lnTo>
                      <a:pt x="161" y="1181"/>
                    </a:lnTo>
                    <a:lnTo>
                      <a:pt x="159" y="1181"/>
                    </a:lnTo>
                    <a:lnTo>
                      <a:pt x="157" y="1183"/>
                    </a:lnTo>
                    <a:lnTo>
                      <a:pt x="155" y="1187"/>
                    </a:lnTo>
                    <a:lnTo>
                      <a:pt x="155" y="1189"/>
                    </a:lnTo>
                    <a:lnTo>
                      <a:pt x="155" y="1191"/>
                    </a:lnTo>
                    <a:lnTo>
                      <a:pt x="155" y="1193"/>
                    </a:lnTo>
                    <a:lnTo>
                      <a:pt x="155" y="1195"/>
                    </a:lnTo>
                    <a:lnTo>
                      <a:pt x="153" y="1195"/>
                    </a:lnTo>
                    <a:lnTo>
                      <a:pt x="151" y="1197"/>
                    </a:lnTo>
                    <a:lnTo>
                      <a:pt x="149" y="1199"/>
                    </a:lnTo>
                    <a:lnTo>
                      <a:pt x="147" y="1199"/>
                    </a:lnTo>
                    <a:lnTo>
                      <a:pt x="145" y="1197"/>
                    </a:lnTo>
                    <a:lnTo>
                      <a:pt x="144" y="1195"/>
                    </a:lnTo>
                    <a:lnTo>
                      <a:pt x="144" y="1193"/>
                    </a:lnTo>
                    <a:lnTo>
                      <a:pt x="142" y="1191"/>
                    </a:lnTo>
                    <a:lnTo>
                      <a:pt x="140" y="1191"/>
                    </a:lnTo>
                    <a:lnTo>
                      <a:pt x="138" y="1189"/>
                    </a:lnTo>
                    <a:lnTo>
                      <a:pt x="136" y="1189"/>
                    </a:lnTo>
                    <a:lnTo>
                      <a:pt x="134" y="1191"/>
                    </a:lnTo>
                    <a:lnTo>
                      <a:pt x="132" y="1193"/>
                    </a:lnTo>
                    <a:lnTo>
                      <a:pt x="130" y="1193"/>
                    </a:lnTo>
                    <a:lnTo>
                      <a:pt x="130" y="1195"/>
                    </a:lnTo>
                    <a:lnTo>
                      <a:pt x="130" y="1197"/>
                    </a:lnTo>
                    <a:lnTo>
                      <a:pt x="130" y="1199"/>
                    </a:lnTo>
                    <a:lnTo>
                      <a:pt x="128" y="1199"/>
                    </a:lnTo>
                    <a:lnTo>
                      <a:pt x="126" y="1199"/>
                    </a:lnTo>
                    <a:lnTo>
                      <a:pt x="126" y="1201"/>
                    </a:lnTo>
                    <a:lnTo>
                      <a:pt x="126" y="1203"/>
                    </a:lnTo>
                    <a:lnTo>
                      <a:pt x="128" y="1203"/>
                    </a:lnTo>
                    <a:lnTo>
                      <a:pt x="126" y="1203"/>
                    </a:lnTo>
                    <a:lnTo>
                      <a:pt x="124" y="1204"/>
                    </a:lnTo>
                    <a:lnTo>
                      <a:pt x="122" y="1203"/>
                    </a:lnTo>
                    <a:lnTo>
                      <a:pt x="122" y="1204"/>
                    </a:lnTo>
                    <a:lnTo>
                      <a:pt x="121" y="1204"/>
                    </a:lnTo>
                    <a:lnTo>
                      <a:pt x="119" y="1204"/>
                    </a:lnTo>
                    <a:lnTo>
                      <a:pt x="117" y="1204"/>
                    </a:lnTo>
                    <a:lnTo>
                      <a:pt x="115" y="1204"/>
                    </a:lnTo>
                    <a:lnTo>
                      <a:pt x="113" y="1204"/>
                    </a:lnTo>
                    <a:lnTo>
                      <a:pt x="113" y="1206"/>
                    </a:lnTo>
                    <a:lnTo>
                      <a:pt x="113" y="1208"/>
                    </a:lnTo>
                    <a:lnTo>
                      <a:pt x="113" y="1210"/>
                    </a:lnTo>
                    <a:lnTo>
                      <a:pt x="115" y="1212"/>
                    </a:lnTo>
                    <a:lnTo>
                      <a:pt x="117" y="1214"/>
                    </a:lnTo>
                    <a:lnTo>
                      <a:pt x="117" y="1216"/>
                    </a:lnTo>
                    <a:lnTo>
                      <a:pt x="117" y="1218"/>
                    </a:lnTo>
                    <a:lnTo>
                      <a:pt x="115" y="1222"/>
                    </a:lnTo>
                    <a:lnTo>
                      <a:pt x="113" y="1224"/>
                    </a:lnTo>
                    <a:lnTo>
                      <a:pt x="113" y="1226"/>
                    </a:lnTo>
                    <a:lnTo>
                      <a:pt x="113" y="1227"/>
                    </a:lnTo>
                    <a:lnTo>
                      <a:pt x="111" y="1229"/>
                    </a:lnTo>
                    <a:lnTo>
                      <a:pt x="109" y="1229"/>
                    </a:lnTo>
                    <a:lnTo>
                      <a:pt x="109" y="1227"/>
                    </a:lnTo>
                    <a:lnTo>
                      <a:pt x="107" y="1227"/>
                    </a:lnTo>
                    <a:lnTo>
                      <a:pt x="107" y="1226"/>
                    </a:lnTo>
                    <a:lnTo>
                      <a:pt x="105" y="1226"/>
                    </a:lnTo>
                    <a:lnTo>
                      <a:pt x="105" y="1224"/>
                    </a:lnTo>
                    <a:lnTo>
                      <a:pt x="103" y="1224"/>
                    </a:lnTo>
                    <a:lnTo>
                      <a:pt x="103" y="1222"/>
                    </a:lnTo>
                    <a:lnTo>
                      <a:pt x="103" y="1220"/>
                    </a:lnTo>
                    <a:lnTo>
                      <a:pt x="101" y="1220"/>
                    </a:lnTo>
                    <a:lnTo>
                      <a:pt x="101" y="1218"/>
                    </a:lnTo>
                    <a:lnTo>
                      <a:pt x="99" y="1218"/>
                    </a:lnTo>
                    <a:lnTo>
                      <a:pt x="99" y="1216"/>
                    </a:lnTo>
                    <a:lnTo>
                      <a:pt x="97" y="1216"/>
                    </a:lnTo>
                    <a:lnTo>
                      <a:pt x="97" y="1214"/>
                    </a:lnTo>
                    <a:lnTo>
                      <a:pt x="96" y="1214"/>
                    </a:lnTo>
                    <a:lnTo>
                      <a:pt x="96" y="1212"/>
                    </a:lnTo>
                    <a:lnTo>
                      <a:pt x="94" y="1212"/>
                    </a:lnTo>
                    <a:lnTo>
                      <a:pt x="94" y="1210"/>
                    </a:lnTo>
                    <a:lnTo>
                      <a:pt x="94" y="1208"/>
                    </a:lnTo>
                    <a:lnTo>
                      <a:pt x="92" y="1208"/>
                    </a:lnTo>
                    <a:lnTo>
                      <a:pt x="92" y="1206"/>
                    </a:lnTo>
                    <a:lnTo>
                      <a:pt x="90" y="1206"/>
                    </a:lnTo>
                    <a:lnTo>
                      <a:pt x="92" y="1206"/>
                    </a:lnTo>
                    <a:lnTo>
                      <a:pt x="92" y="1204"/>
                    </a:lnTo>
                    <a:lnTo>
                      <a:pt x="92" y="1203"/>
                    </a:lnTo>
                    <a:lnTo>
                      <a:pt x="92" y="1201"/>
                    </a:lnTo>
                    <a:lnTo>
                      <a:pt x="92" y="1199"/>
                    </a:lnTo>
                    <a:lnTo>
                      <a:pt x="92" y="1197"/>
                    </a:lnTo>
                    <a:lnTo>
                      <a:pt x="92" y="1195"/>
                    </a:lnTo>
                    <a:lnTo>
                      <a:pt x="92" y="1193"/>
                    </a:lnTo>
                    <a:lnTo>
                      <a:pt x="92" y="1191"/>
                    </a:lnTo>
                    <a:lnTo>
                      <a:pt x="90" y="1189"/>
                    </a:lnTo>
                    <a:lnTo>
                      <a:pt x="90" y="1187"/>
                    </a:lnTo>
                    <a:lnTo>
                      <a:pt x="90" y="1185"/>
                    </a:lnTo>
                    <a:lnTo>
                      <a:pt x="90" y="1183"/>
                    </a:lnTo>
                    <a:lnTo>
                      <a:pt x="90" y="1181"/>
                    </a:lnTo>
                    <a:lnTo>
                      <a:pt x="90" y="1179"/>
                    </a:lnTo>
                    <a:lnTo>
                      <a:pt x="90" y="1178"/>
                    </a:lnTo>
                    <a:lnTo>
                      <a:pt x="90" y="1176"/>
                    </a:lnTo>
                    <a:lnTo>
                      <a:pt x="90" y="1174"/>
                    </a:lnTo>
                    <a:lnTo>
                      <a:pt x="92" y="1172"/>
                    </a:lnTo>
                    <a:lnTo>
                      <a:pt x="92" y="1170"/>
                    </a:lnTo>
                    <a:lnTo>
                      <a:pt x="94" y="1168"/>
                    </a:lnTo>
                    <a:lnTo>
                      <a:pt x="94" y="1166"/>
                    </a:lnTo>
                    <a:lnTo>
                      <a:pt x="96" y="1166"/>
                    </a:lnTo>
                    <a:lnTo>
                      <a:pt x="97" y="1164"/>
                    </a:lnTo>
                    <a:lnTo>
                      <a:pt x="99" y="1164"/>
                    </a:lnTo>
                    <a:lnTo>
                      <a:pt x="101" y="1164"/>
                    </a:lnTo>
                    <a:lnTo>
                      <a:pt x="103" y="1166"/>
                    </a:lnTo>
                    <a:lnTo>
                      <a:pt x="101" y="1166"/>
                    </a:lnTo>
                    <a:lnTo>
                      <a:pt x="101" y="1168"/>
                    </a:lnTo>
                    <a:lnTo>
                      <a:pt x="101" y="1170"/>
                    </a:lnTo>
                    <a:lnTo>
                      <a:pt x="99" y="1170"/>
                    </a:lnTo>
                    <a:lnTo>
                      <a:pt x="99" y="1172"/>
                    </a:lnTo>
                    <a:lnTo>
                      <a:pt x="97" y="1172"/>
                    </a:lnTo>
                    <a:lnTo>
                      <a:pt x="97" y="1174"/>
                    </a:lnTo>
                    <a:lnTo>
                      <a:pt x="97" y="1172"/>
                    </a:lnTo>
                    <a:lnTo>
                      <a:pt x="99" y="1172"/>
                    </a:lnTo>
                    <a:lnTo>
                      <a:pt x="99" y="1174"/>
                    </a:lnTo>
                    <a:lnTo>
                      <a:pt x="101" y="1174"/>
                    </a:lnTo>
                    <a:lnTo>
                      <a:pt x="101" y="1176"/>
                    </a:lnTo>
                    <a:lnTo>
                      <a:pt x="101" y="1174"/>
                    </a:lnTo>
                    <a:lnTo>
                      <a:pt x="101" y="1172"/>
                    </a:lnTo>
                    <a:lnTo>
                      <a:pt x="103" y="1172"/>
                    </a:lnTo>
                    <a:lnTo>
                      <a:pt x="105" y="1170"/>
                    </a:lnTo>
                    <a:lnTo>
                      <a:pt x="107" y="1170"/>
                    </a:lnTo>
                    <a:lnTo>
                      <a:pt x="107" y="1168"/>
                    </a:lnTo>
                    <a:lnTo>
                      <a:pt x="109" y="1168"/>
                    </a:lnTo>
                    <a:lnTo>
                      <a:pt x="111" y="1168"/>
                    </a:lnTo>
                    <a:lnTo>
                      <a:pt x="111" y="1166"/>
                    </a:lnTo>
                    <a:lnTo>
                      <a:pt x="113" y="1166"/>
                    </a:lnTo>
                    <a:lnTo>
                      <a:pt x="111" y="1166"/>
                    </a:lnTo>
                    <a:lnTo>
                      <a:pt x="111" y="1164"/>
                    </a:lnTo>
                    <a:lnTo>
                      <a:pt x="109" y="1164"/>
                    </a:lnTo>
                    <a:lnTo>
                      <a:pt x="109" y="1166"/>
                    </a:lnTo>
                    <a:lnTo>
                      <a:pt x="109" y="1164"/>
                    </a:lnTo>
                    <a:lnTo>
                      <a:pt x="109" y="1162"/>
                    </a:lnTo>
                    <a:lnTo>
                      <a:pt x="111" y="1162"/>
                    </a:lnTo>
                    <a:lnTo>
                      <a:pt x="113" y="1162"/>
                    </a:lnTo>
                    <a:lnTo>
                      <a:pt x="113" y="1160"/>
                    </a:lnTo>
                    <a:lnTo>
                      <a:pt x="115" y="1160"/>
                    </a:lnTo>
                    <a:lnTo>
                      <a:pt x="115" y="1162"/>
                    </a:lnTo>
                    <a:lnTo>
                      <a:pt x="117" y="1160"/>
                    </a:lnTo>
                    <a:lnTo>
                      <a:pt x="115" y="1160"/>
                    </a:lnTo>
                    <a:lnTo>
                      <a:pt x="113" y="1160"/>
                    </a:lnTo>
                    <a:lnTo>
                      <a:pt x="111" y="1160"/>
                    </a:lnTo>
                    <a:lnTo>
                      <a:pt x="111" y="1158"/>
                    </a:lnTo>
                    <a:lnTo>
                      <a:pt x="113" y="1158"/>
                    </a:lnTo>
                    <a:lnTo>
                      <a:pt x="115" y="1158"/>
                    </a:lnTo>
                    <a:lnTo>
                      <a:pt x="117" y="1158"/>
                    </a:lnTo>
                    <a:lnTo>
                      <a:pt x="117" y="1156"/>
                    </a:lnTo>
                    <a:lnTo>
                      <a:pt x="119" y="1156"/>
                    </a:lnTo>
                    <a:lnTo>
                      <a:pt x="119" y="1155"/>
                    </a:lnTo>
                    <a:lnTo>
                      <a:pt x="119" y="1153"/>
                    </a:lnTo>
                    <a:lnTo>
                      <a:pt x="121" y="1153"/>
                    </a:lnTo>
                    <a:lnTo>
                      <a:pt x="121" y="1151"/>
                    </a:lnTo>
                    <a:lnTo>
                      <a:pt x="121" y="1149"/>
                    </a:lnTo>
                    <a:lnTo>
                      <a:pt x="122" y="1149"/>
                    </a:lnTo>
                    <a:lnTo>
                      <a:pt x="122" y="1147"/>
                    </a:lnTo>
                    <a:lnTo>
                      <a:pt x="124" y="1147"/>
                    </a:lnTo>
                    <a:lnTo>
                      <a:pt x="124" y="1145"/>
                    </a:lnTo>
                    <a:lnTo>
                      <a:pt x="126" y="1145"/>
                    </a:lnTo>
                    <a:lnTo>
                      <a:pt x="126" y="1143"/>
                    </a:lnTo>
                    <a:lnTo>
                      <a:pt x="128" y="1143"/>
                    </a:lnTo>
                    <a:lnTo>
                      <a:pt x="128" y="1141"/>
                    </a:lnTo>
                    <a:lnTo>
                      <a:pt x="130" y="1141"/>
                    </a:lnTo>
                    <a:lnTo>
                      <a:pt x="130" y="1139"/>
                    </a:lnTo>
                    <a:lnTo>
                      <a:pt x="132" y="1139"/>
                    </a:lnTo>
                    <a:lnTo>
                      <a:pt x="132" y="1137"/>
                    </a:lnTo>
                    <a:lnTo>
                      <a:pt x="132" y="1135"/>
                    </a:lnTo>
                    <a:lnTo>
                      <a:pt x="134" y="1135"/>
                    </a:lnTo>
                    <a:lnTo>
                      <a:pt x="134" y="1133"/>
                    </a:lnTo>
                    <a:lnTo>
                      <a:pt x="134" y="1135"/>
                    </a:lnTo>
                    <a:lnTo>
                      <a:pt x="136" y="1135"/>
                    </a:lnTo>
                    <a:lnTo>
                      <a:pt x="136" y="1133"/>
                    </a:lnTo>
                    <a:lnTo>
                      <a:pt x="136" y="1131"/>
                    </a:lnTo>
                    <a:lnTo>
                      <a:pt x="138" y="1131"/>
                    </a:lnTo>
                    <a:lnTo>
                      <a:pt x="136" y="1131"/>
                    </a:lnTo>
                    <a:lnTo>
                      <a:pt x="138" y="1131"/>
                    </a:lnTo>
                    <a:lnTo>
                      <a:pt x="138" y="1130"/>
                    </a:lnTo>
                    <a:lnTo>
                      <a:pt x="138" y="1128"/>
                    </a:lnTo>
                    <a:lnTo>
                      <a:pt x="138" y="1130"/>
                    </a:lnTo>
                    <a:lnTo>
                      <a:pt x="138" y="1128"/>
                    </a:lnTo>
                    <a:lnTo>
                      <a:pt x="138" y="1126"/>
                    </a:lnTo>
                    <a:lnTo>
                      <a:pt x="138" y="1124"/>
                    </a:lnTo>
                    <a:lnTo>
                      <a:pt x="138" y="1122"/>
                    </a:lnTo>
                    <a:lnTo>
                      <a:pt x="140" y="1122"/>
                    </a:lnTo>
                    <a:lnTo>
                      <a:pt x="140" y="1120"/>
                    </a:lnTo>
                    <a:lnTo>
                      <a:pt x="140" y="1118"/>
                    </a:lnTo>
                    <a:lnTo>
                      <a:pt x="140" y="1116"/>
                    </a:lnTo>
                    <a:lnTo>
                      <a:pt x="140" y="1114"/>
                    </a:lnTo>
                    <a:lnTo>
                      <a:pt x="140" y="1112"/>
                    </a:lnTo>
                    <a:lnTo>
                      <a:pt x="140" y="1110"/>
                    </a:lnTo>
                    <a:lnTo>
                      <a:pt x="140" y="1108"/>
                    </a:lnTo>
                    <a:lnTo>
                      <a:pt x="140" y="1107"/>
                    </a:lnTo>
                    <a:lnTo>
                      <a:pt x="140" y="1105"/>
                    </a:lnTo>
                    <a:lnTo>
                      <a:pt x="142" y="1105"/>
                    </a:lnTo>
                    <a:lnTo>
                      <a:pt x="144" y="1105"/>
                    </a:lnTo>
                    <a:lnTo>
                      <a:pt x="144" y="1103"/>
                    </a:lnTo>
                    <a:lnTo>
                      <a:pt x="145" y="1103"/>
                    </a:lnTo>
                    <a:lnTo>
                      <a:pt x="145" y="1101"/>
                    </a:lnTo>
                    <a:lnTo>
                      <a:pt x="144" y="1101"/>
                    </a:lnTo>
                    <a:lnTo>
                      <a:pt x="144" y="1099"/>
                    </a:lnTo>
                    <a:lnTo>
                      <a:pt x="144" y="1101"/>
                    </a:lnTo>
                    <a:lnTo>
                      <a:pt x="142" y="1101"/>
                    </a:lnTo>
                    <a:lnTo>
                      <a:pt x="142" y="1099"/>
                    </a:lnTo>
                    <a:lnTo>
                      <a:pt x="142" y="1097"/>
                    </a:lnTo>
                    <a:lnTo>
                      <a:pt x="142" y="1095"/>
                    </a:lnTo>
                    <a:lnTo>
                      <a:pt x="142" y="1093"/>
                    </a:lnTo>
                    <a:lnTo>
                      <a:pt x="144" y="1093"/>
                    </a:lnTo>
                    <a:lnTo>
                      <a:pt x="144" y="1091"/>
                    </a:lnTo>
                    <a:lnTo>
                      <a:pt x="145" y="1091"/>
                    </a:lnTo>
                    <a:lnTo>
                      <a:pt x="145" y="1089"/>
                    </a:lnTo>
                    <a:lnTo>
                      <a:pt x="144" y="1089"/>
                    </a:lnTo>
                    <a:lnTo>
                      <a:pt x="144" y="1087"/>
                    </a:lnTo>
                    <a:lnTo>
                      <a:pt x="145" y="1087"/>
                    </a:lnTo>
                    <a:lnTo>
                      <a:pt x="145" y="1085"/>
                    </a:lnTo>
                    <a:lnTo>
                      <a:pt x="145" y="1083"/>
                    </a:lnTo>
                    <a:lnTo>
                      <a:pt x="145" y="1082"/>
                    </a:lnTo>
                    <a:lnTo>
                      <a:pt x="145" y="1080"/>
                    </a:lnTo>
                    <a:lnTo>
                      <a:pt x="145" y="1078"/>
                    </a:lnTo>
                    <a:lnTo>
                      <a:pt x="145" y="1076"/>
                    </a:lnTo>
                    <a:lnTo>
                      <a:pt x="145" y="1074"/>
                    </a:lnTo>
                    <a:lnTo>
                      <a:pt x="145" y="1072"/>
                    </a:lnTo>
                    <a:lnTo>
                      <a:pt x="144" y="1072"/>
                    </a:lnTo>
                    <a:lnTo>
                      <a:pt x="144" y="1070"/>
                    </a:lnTo>
                    <a:lnTo>
                      <a:pt x="144" y="1068"/>
                    </a:lnTo>
                    <a:lnTo>
                      <a:pt x="144" y="1066"/>
                    </a:lnTo>
                    <a:lnTo>
                      <a:pt x="144" y="1064"/>
                    </a:lnTo>
                    <a:lnTo>
                      <a:pt x="145" y="1064"/>
                    </a:lnTo>
                    <a:lnTo>
                      <a:pt x="145" y="1062"/>
                    </a:lnTo>
                    <a:lnTo>
                      <a:pt x="147" y="1064"/>
                    </a:lnTo>
                    <a:lnTo>
                      <a:pt x="145" y="1064"/>
                    </a:lnTo>
                    <a:lnTo>
                      <a:pt x="147" y="1064"/>
                    </a:lnTo>
                    <a:lnTo>
                      <a:pt x="149" y="1064"/>
                    </a:lnTo>
                    <a:lnTo>
                      <a:pt x="149" y="1062"/>
                    </a:lnTo>
                    <a:lnTo>
                      <a:pt x="149" y="1060"/>
                    </a:lnTo>
                    <a:lnTo>
                      <a:pt x="147" y="1060"/>
                    </a:lnTo>
                    <a:lnTo>
                      <a:pt x="145" y="1060"/>
                    </a:lnTo>
                    <a:lnTo>
                      <a:pt x="145" y="1059"/>
                    </a:lnTo>
                    <a:lnTo>
                      <a:pt x="145" y="1060"/>
                    </a:lnTo>
                    <a:lnTo>
                      <a:pt x="144" y="1060"/>
                    </a:lnTo>
                    <a:lnTo>
                      <a:pt x="144" y="1059"/>
                    </a:lnTo>
                    <a:lnTo>
                      <a:pt x="144" y="1057"/>
                    </a:lnTo>
                    <a:lnTo>
                      <a:pt x="144" y="1055"/>
                    </a:lnTo>
                    <a:lnTo>
                      <a:pt x="144" y="1053"/>
                    </a:lnTo>
                    <a:lnTo>
                      <a:pt x="144" y="1051"/>
                    </a:lnTo>
                    <a:lnTo>
                      <a:pt x="144" y="1049"/>
                    </a:lnTo>
                    <a:lnTo>
                      <a:pt x="144" y="1047"/>
                    </a:lnTo>
                    <a:lnTo>
                      <a:pt x="144" y="1045"/>
                    </a:lnTo>
                    <a:lnTo>
                      <a:pt x="144" y="1043"/>
                    </a:lnTo>
                    <a:lnTo>
                      <a:pt x="144" y="1041"/>
                    </a:lnTo>
                    <a:lnTo>
                      <a:pt x="145" y="1043"/>
                    </a:lnTo>
                    <a:lnTo>
                      <a:pt x="147" y="1043"/>
                    </a:lnTo>
                    <a:lnTo>
                      <a:pt x="147" y="1045"/>
                    </a:lnTo>
                    <a:lnTo>
                      <a:pt x="149" y="1045"/>
                    </a:lnTo>
                    <a:lnTo>
                      <a:pt x="151" y="1045"/>
                    </a:lnTo>
                    <a:lnTo>
                      <a:pt x="153" y="1045"/>
                    </a:lnTo>
                    <a:lnTo>
                      <a:pt x="153" y="1047"/>
                    </a:lnTo>
                    <a:lnTo>
                      <a:pt x="155" y="1047"/>
                    </a:lnTo>
                    <a:lnTo>
                      <a:pt x="157" y="1047"/>
                    </a:lnTo>
                    <a:lnTo>
                      <a:pt x="157" y="1045"/>
                    </a:lnTo>
                    <a:lnTo>
                      <a:pt x="155" y="1045"/>
                    </a:lnTo>
                    <a:lnTo>
                      <a:pt x="153" y="1045"/>
                    </a:lnTo>
                    <a:lnTo>
                      <a:pt x="153" y="1043"/>
                    </a:lnTo>
                    <a:lnTo>
                      <a:pt x="151" y="1043"/>
                    </a:lnTo>
                    <a:lnTo>
                      <a:pt x="149" y="1043"/>
                    </a:lnTo>
                    <a:lnTo>
                      <a:pt x="149" y="1041"/>
                    </a:lnTo>
                    <a:lnTo>
                      <a:pt x="149" y="1039"/>
                    </a:lnTo>
                    <a:lnTo>
                      <a:pt x="149" y="1037"/>
                    </a:lnTo>
                    <a:lnTo>
                      <a:pt x="147" y="1037"/>
                    </a:lnTo>
                    <a:lnTo>
                      <a:pt x="147" y="1035"/>
                    </a:lnTo>
                    <a:lnTo>
                      <a:pt x="145" y="1035"/>
                    </a:lnTo>
                    <a:lnTo>
                      <a:pt x="144" y="1035"/>
                    </a:lnTo>
                    <a:lnTo>
                      <a:pt x="144" y="1037"/>
                    </a:lnTo>
                    <a:lnTo>
                      <a:pt x="142" y="1037"/>
                    </a:lnTo>
                    <a:lnTo>
                      <a:pt x="140" y="1037"/>
                    </a:lnTo>
                    <a:lnTo>
                      <a:pt x="138" y="1037"/>
                    </a:lnTo>
                    <a:lnTo>
                      <a:pt x="136" y="1037"/>
                    </a:lnTo>
                    <a:lnTo>
                      <a:pt x="136" y="1035"/>
                    </a:lnTo>
                    <a:lnTo>
                      <a:pt x="136" y="1034"/>
                    </a:lnTo>
                    <a:lnTo>
                      <a:pt x="138" y="1034"/>
                    </a:lnTo>
                    <a:lnTo>
                      <a:pt x="138" y="1032"/>
                    </a:lnTo>
                    <a:lnTo>
                      <a:pt x="140" y="1032"/>
                    </a:lnTo>
                    <a:lnTo>
                      <a:pt x="140" y="1030"/>
                    </a:lnTo>
                    <a:lnTo>
                      <a:pt x="142" y="1030"/>
                    </a:lnTo>
                    <a:lnTo>
                      <a:pt x="144" y="1030"/>
                    </a:lnTo>
                    <a:lnTo>
                      <a:pt x="144" y="1028"/>
                    </a:lnTo>
                    <a:lnTo>
                      <a:pt x="142" y="1028"/>
                    </a:lnTo>
                    <a:lnTo>
                      <a:pt x="140" y="1028"/>
                    </a:lnTo>
                    <a:lnTo>
                      <a:pt x="140" y="1030"/>
                    </a:lnTo>
                    <a:lnTo>
                      <a:pt x="138" y="1028"/>
                    </a:lnTo>
                    <a:lnTo>
                      <a:pt x="138" y="1026"/>
                    </a:lnTo>
                    <a:lnTo>
                      <a:pt x="138" y="1024"/>
                    </a:lnTo>
                    <a:lnTo>
                      <a:pt x="136" y="1020"/>
                    </a:lnTo>
                    <a:lnTo>
                      <a:pt x="136" y="1018"/>
                    </a:lnTo>
                    <a:lnTo>
                      <a:pt x="136" y="1016"/>
                    </a:lnTo>
                    <a:lnTo>
                      <a:pt x="134" y="1014"/>
                    </a:lnTo>
                    <a:lnTo>
                      <a:pt x="134" y="1012"/>
                    </a:lnTo>
                    <a:lnTo>
                      <a:pt x="134" y="1010"/>
                    </a:lnTo>
                    <a:lnTo>
                      <a:pt x="134" y="1009"/>
                    </a:lnTo>
                    <a:lnTo>
                      <a:pt x="134" y="1007"/>
                    </a:lnTo>
                    <a:lnTo>
                      <a:pt x="136" y="1007"/>
                    </a:lnTo>
                    <a:lnTo>
                      <a:pt x="138" y="1007"/>
                    </a:lnTo>
                    <a:lnTo>
                      <a:pt x="136" y="1007"/>
                    </a:lnTo>
                    <a:lnTo>
                      <a:pt x="134" y="1007"/>
                    </a:lnTo>
                    <a:lnTo>
                      <a:pt x="134" y="1005"/>
                    </a:lnTo>
                    <a:lnTo>
                      <a:pt x="134" y="1003"/>
                    </a:lnTo>
                    <a:lnTo>
                      <a:pt x="136" y="1001"/>
                    </a:lnTo>
                    <a:lnTo>
                      <a:pt x="134" y="1001"/>
                    </a:lnTo>
                    <a:lnTo>
                      <a:pt x="134" y="999"/>
                    </a:lnTo>
                    <a:lnTo>
                      <a:pt x="134" y="997"/>
                    </a:lnTo>
                    <a:lnTo>
                      <a:pt x="134" y="995"/>
                    </a:lnTo>
                    <a:lnTo>
                      <a:pt x="132" y="995"/>
                    </a:lnTo>
                    <a:lnTo>
                      <a:pt x="132" y="993"/>
                    </a:lnTo>
                    <a:lnTo>
                      <a:pt x="132" y="991"/>
                    </a:lnTo>
                    <a:lnTo>
                      <a:pt x="132" y="989"/>
                    </a:lnTo>
                    <a:lnTo>
                      <a:pt x="130" y="989"/>
                    </a:lnTo>
                    <a:lnTo>
                      <a:pt x="132" y="989"/>
                    </a:lnTo>
                    <a:lnTo>
                      <a:pt x="134" y="989"/>
                    </a:lnTo>
                    <a:lnTo>
                      <a:pt x="134" y="991"/>
                    </a:lnTo>
                    <a:lnTo>
                      <a:pt x="136" y="989"/>
                    </a:lnTo>
                    <a:lnTo>
                      <a:pt x="134" y="989"/>
                    </a:lnTo>
                    <a:lnTo>
                      <a:pt x="132" y="989"/>
                    </a:lnTo>
                    <a:lnTo>
                      <a:pt x="132" y="987"/>
                    </a:lnTo>
                    <a:lnTo>
                      <a:pt x="130" y="986"/>
                    </a:lnTo>
                    <a:lnTo>
                      <a:pt x="130" y="984"/>
                    </a:lnTo>
                    <a:lnTo>
                      <a:pt x="132" y="984"/>
                    </a:lnTo>
                    <a:lnTo>
                      <a:pt x="132" y="982"/>
                    </a:lnTo>
                    <a:lnTo>
                      <a:pt x="132" y="980"/>
                    </a:lnTo>
                    <a:lnTo>
                      <a:pt x="132" y="978"/>
                    </a:lnTo>
                    <a:lnTo>
                      <a:pt x="132" y="976"/>
                    </a:lnTo>
                    <a:lnTo>
                      <a:pt x="132" y="974"/>
                    </a:lnTo>
                    <a:lnTo>
                      <a:pt x="132" y="972"/>
                    </a:lnTo>
                    <a:lnTo>
                      <a:pt x="132" y="970"/>
                    </a:lnTo>
                    <a:lnTo>
                      <a:pt x="132" y="968"/>
                    </a:lnTo>
                    <a:lnTo>
                      <a:pt x="130" y="966"/>
                    </a:lnTo>
                    <a:lnTo>
                      <a:pt x="130" y="962"/>
                    </a:lnTo>
                    <a:lnTo>
                      <a:pt x="130" y="961"/>
                    </a:lnTo>
                    <a:lnTo>
                      <a:pt x="130" y="959"/>
                    </a:lnTo>
                    <a:lnTo>
                      <a:pt x="130" y="955"/>
                    </a:lnTo>
                    <a:lnTo>
                      <a:pt x="130" y="953"/>
                    </a:lnTo>
                    <a:lnTo>
                      <a:pt x="132" y="951"/>
                    </a:lnTo>
                    <a:lnTo>
                      <a:pt x="132" y="953"/>
                    </a:lnTo>
                    <a:lnTo>
                      <a:pt x="132" y="955"/>
                    </a:lnTo>
                    <a:lnTo>
                      <a:pt x="134" y="955"/>
                    </a:lnTo>
                    <a:lnTo>
                      <a:pt x="134" y="953"/>
                    </a:lnTo>
                    <a:lnTo>
                      <a:pt x="134" y="951"/>
                    </a:lnTo>
                    <a:lnTo>
                      <a:pt x="134" y="949"/>
                    </a:lnTo>
                    <a:lnTo>
                      <a:pt x="132" y="949"/>
                    </a:lnTo>
                    <a:lnTo>
                      <a:pt x="132" y="947"/>
                    </a:lnTo>
                    <a:lnTo>
                      <a:pt x="130" y="947"/>
                    </a:lnTo>
                    <a:lnTo>
                      <a:pt x="128" y="947"/>
                    </a:lnTo>
                    <a:lnTo>
                      <a:pt x="128" y="945"/>
                    </a:lnTo>
                    <a:lnTo>
                      <a:pt x="128" y="943"/>
                    </a:lnTo>
                    <a:lnTo>
                      <a:pt x="128" y="941"/>
                    </a:lnTo>
                    <a:lnTo>
                      <a:pt x="128" y="939"/>
                    </a:lnTo>
                    <a:lnTo>
                      <a:pt x="128" y="938"/>
                    </a:lnTo>
                    <a:lnTo>
                      <a:pt x="128" y="936"/>
                    </a:lnTo>
                    <a:lnTo>
                      <a:pt x="128" y="934"/>
                    </a:lnTo>
                    <a:lnTo>
                      <a:pt x="126" y="934"/>
                    </a:lnTo>
                    <a:lnTo>
                      <a:pt x="126" y="932"/>
                    </a:lnTo>
                    <a:lnTo>
                      <a:pt x="124" y="932"/>
                    </a:lnTo>
                    <a:lnTo>
                      <a:pt x="124" y="930"/>
                    </a:lnTo>
                    <a:lnTo>
                      <a:pt x="126" y="930"/>
                    </a:lnTo>
                    <a:lnTo>
                      <a:pt x="126" y="928"/>
                    </a:lnTo>
                    <a:lnTo>
                      <a:pt x="126" y="926"/>
                    </a:lnTo>
                    <a:lnTo>
                      <a:pt x="126" y="924"/>
                    </a:lnTo>
                    <a:lnTo>
                      <a:pt x="126" y="922"/>
                    </a:lnTo>
                    <a:lnTo>
                      <a:pt x="126" y="920"/>
                    </a:lnTo>
                    <a:lnTo>
                      <a:pt x="126" y="918"/>
                    </a:lnTo>
                    <a:lnTo>
                      <a:pt x="128" y="918"/>
                    </a:lnTo>
                    <a:lnTo>
                      <a:pt x="128" y="916"/>
                    </a:lnTo>
                    <a:lnTo>
                      <a:pt x="128" y="914"/>
                    </a:lnTo>
                    <a:lnTo>
                      <a:pt x="128" y="913"/>
                    </a:lnTo>
                    <a:lnTo>
                      <a:pt x="128" y="911"/>
                    </a:lnTo>
                    <a:lnTo>
                      <a:pt x="128" y="909"/>
                    </a:lnTo>
                    <a:lnTo>
                      <a:pt x="126" y="907"/>
                    </a:lnTo>
                    <a:lnTo>
                      <a:pt x="126" y="905"/>
                    </a:lnTo>
                    <a:lnTo>
                      <a:pt x="126" y="903"/>
                    </a:lnTo>
                    <a:lnTo>
                      <a:pt x="126" y="901"/>
                    </a:lnTo>
                    <a:lnTo>
                      <a:pt x="126" y="899"/>
                    </a:lnTo>
                    <a:lnTo>
                      <a:pt x="124" y="897"/>
                    </a:lnTo>
                    <a:lnTo>
                      <a:pt x="126" y="897"/>
                    </a:lnTo>
                    <a:lnTo>
                      <a:pt x="124" y="897"/>
                    </a:lnTo>
                    <a:lnTo>
                      <a:pt x="124" y="895"/>
                    </a:lnTo>
                    <a:lnTo>
                      <a:pt x="124" y="893"/>
                    </a:lnTo>
                    <a:lnTo>
                      <a:pt x="126" y="893"/>
                    </a:lnTo>
                    <a:lnTo>
                      <a:pt x="126" y="891"/>
                    </a:lnTo>
                    <a:lnTo>
                      <a:pt x="124" y="891"/>
                    </a:lnTo>
                    <a:lnTo>
                      <a:pt x="124" y="890"/>
                    </a:lnTo>
                    <a:lnTo>
                      <a:pt x="124" y="888"/>
                    </a:lnTo>
                    <a:lnTo>
                      <a:pt x="124" y="886"/>
                    </a:lnTo>
                    <a:lnTo>
                      <a:pt x="126" y="886"/>
                    </a:lnTo>
                    <a:lnTo>
                      <a:pt x="126" y="884"/>
                    </a:lnTo>
                    <a:lnTo>
                      <a:pt x="128" y="884"/>
                    </a:lnTo>
                    <a:lnTo>
                      <a:pt x="126" y="884"/>
                    </a:lnTo>
                    <a:lnTo>
                      <a:pt x="124" y="884"/>
                    </a:lnTo>
                    <a:lnTo>
                      <a:pt x="124" y="882"/>
                    </a:lnTo>
                    <a:lnTo>
                      <a:pt x="124" y="880"/>
                    </a:lnTo>
                    <a:lnTo>
                      <a:pt x="122" y="880"/>
                    </a:lnTo>
                    <a:lnTo>
                      <a:pt x="122" y="878"/>
                    </a:lnTo>
                    <a:lnTo>
                      <a:pt x="122" y="876"/>
                    </a:lnTo>
                    <a:lnTo>
                      <a:pt x="122" y="874"/>
                    </a:lnTo>
                    <a:lnTo>
                      <a:pt x="122" y="872"/>
                    </a:lnTo>
                    <a:lnTo>
                      <a:pt x="122" y="870"/>
                    </a:lnTo>
                    <a:lnTo>
                      <a:pt x="121" y="868"/>
                    </a:lnTo>
                    <a:lnTo>
                      <a:pt x="121" y="866"/>
                    </a:lnTo>
                    <a:lnTo>
                      <a:pt x="119" y="866"/>
                    </a:lnTo>
                    <a:lnTo>
                      <a:pt x="119" y="865"/>
                    </a:lnTo>
                    <a:lnTo>
                      <a:pt x="119" y="863"/>
                    </a:lnTo>
                    <a:lnTo>
                      <a:pt x="121" y="863"/>
                    </a:lnTo>
                    <a:lnTo>
                      <a:pt x="122" y="863"/>
                    </a:lnTo>
                    <a:lnTo>
                      <a:pt x="124" y="863"/>
                    </a:lnTo>
                    <a:lnTo>
                      <a:pt x="126" y="863"/>
                    </a:lnTo>
                    <a:lnTo>
                      <a:pt x="128" y="863"/>
                    </a:lnTo>
                    <a:lnTo>
                      <a:pt x="128" y="865"/>
                    </a:lnTo>
                    <a:lnTo>
                      <a:pt x="130" y="865"/>
                    </a:lnTo>
                    <a:lnTo>
                      <a:pt x="130" y="863"/>
                    </a:lnTo>
                    <a:lnTo>
                      <a:pt x="128" y="863"/>
                    </a:lnTo>
                    <a:lnTo>
                      <a:pt x="126" y="863"/>
                    </a:lnTo>
                    <a:lnTo>
                      <a:pt x="128" y="863"/>
                    </a:lnTo>
                    <a:lnTo>
                      <a:pt x="128" y="861"/>
                    </a:lnTo>
                    <a:lnTo>
                      <a:pt x="128" y="859"/>
                    </a:lnTo>
                    <a:lnTo>
                      <a:pt x="128" y="857"/>
                    </a:lnTo>
                    <a:lnTo>
                      <a:pt x="126" y="857"/>
                    </a:lnTo>
                    <a:lnTo>
                      <a:pt x="126" y="859"/>
                    </a:lnTo>
                    <a:lnTo>
                      <a:pt x="126" y="857"/>
                    </a:lnTo>
                    <a:lnTo>
                      <a:pt x="126" y="859"/>
                    </a:lnTo>
                    <a:lnTo>
                      <a:pt x="124" y="859"/>
                    </a:lnTo>
                    <a:lnTo>
                      <a:pt x="124" y="857"/>
                    </a:lnTo>
                    <a:lnTo>
                      <a:pt x="124" y="855"/>
                    </a:lnTo>
                    <a:lnTo>
                      <a:pt x="122" y="855"/>
                    </a:lnTo>
                    <a:lnTo>
                      <a:pt x="121" y="857"/>
                    </a:lnTo>
                    <a:lnTo>
                      <a:pt x="121" y="859"/>
                    </a:lnTo>
                    <a:lnTo>
                      <a:pt x="121" y="861"/>
                    </a:lnTo>
                    <a:lnTo>
                      <a:pt x="119" y="861"/>
                    </a:lnTo>
                    <a:lnTo>
                      <a:pt x="117" y="861"/>
                    </a:lnTo>
                    <a:lnTo>
                      <a:pt x="117" y="859"/>
                    </a:lnTo>
                    <a:lnTo>
                      <a:pt x="117" y="857"/>
                    </a:lnTo>
                    <a:lnTo>
                      <a:pt x="117" y="855"/>
                    </a:lnTo>
                    <a:lnTo>
                      <a:pt x="117" y="853"/>
                    </a:lnTo>
                    <a:lnTo>
                      <a:pt x="117" y="851"/>
                    </a:lnTo>
                    <a:lnTo>
                      <a:pt x="117" y="849"/>
                    </a:lnTo>
                    <a:lnTo>
                      <a:pt x="115" y="849"/>
                    </a:lnTo>
                    <a:lnTo>
                      <a:pt x="115" y="847"/>
                    </a:lnTo>
                    <a:lnTo>
                      <a:pt x="115" y="849"/>
                    </a:lnTo>
                    <a:lnTo>
                      <a:pt x="113" y="849"/>
                    </a:lnTo>
                    <a:lnTo>
                      <a:pt x="113" y="847"/>
                    </a:lnTo>
                    <a:lnTo>
                      <a:pt x="113" y="845"/>
                    </a:lnTo>
                    <a:lnTo>
                      <a:pt x="111" y="845"/>
                    </a:lnTo>
                    <a:lnTo>
                      <a:pt x="109" y="845"/>
                    </a:lnTo>
                    <a:lnTo>
                      <a:pt x="107" y="845"/>
                    </a:lnTo>
                    <a:lnTo>
                      <a:pt x="109" y="845"/>
                    </a:lnTo>
                    <a:lnTo>
                      <a:pt x="107" y="845"/>
                    </a:lnTo>
                    <a:lnTo>
                      <a:pt x="105" y="845"/>
                    </a:lnTo>
                    <a:lnTo>
                      <a:pt x="105" y="847"/>
                    </a:lnTo>
                    <a:lnTo>
                      <a:pt x="105" y="845"/>
                    </a:lnTo>
                    <a:lnTo>
                      <a:pt x="105" y="847"/>
                    </a:lnTo>
                    <a:lnTo>
                      <a:pt x="103" y="847"/>
                    </a:lnTo>
                    <a:lnTo>
                      <a:pt x="101" y="847"/>
                    </a:lnTo>
                    <a:lnTo>
                      <a:pt x="101" y="849"/>
                    </a:lnTo>
                    <a:lnTo>
                      <a:pt x="101" y="851"/>
                    </a:lnTo>
                    <a:lnTo>
                      <a:pt x="99" y="851"/>
                    </a:lnTo>
                    <a:lnTo>
                      <a:pt x="99" y="849"/>
                    </a:lnTo>
                    <a:lnTo>
                      <a:pt x="99" y="847"/>
                    </a:lnTo>
                    <a:lnTo>
                      <a:pt x="97" y="847"/>
                    </a:lnTo>
                    <a:lnTo>
                      <a:pt x="96" y="847"/>
                    </a:lnTo>
                    <a:lnTo>
                      <a:pt x="94" y="847"/>
                    </a:lnTo>
                    <a:lnTo>
                      <a:pt x="92" y="847"/>
                    </a:lnTo>
                    <a:lnTo>
                      <a:pt x="90" y="847"/>
                    </a:lnTo>
                    <a:lnTo>
                      <a:pt x="88" y="847"/>
                    </a:lnTo>
                    <a:lnTo>
                      <a:pt x="88" y="845"/>
                    </a:lnTo>
                    <a:lnTo>
                      <a:pt x="90" y="845"/>
                    </a:lnTo>
                    <a:lnTo>
                      <a:pt x="88" y="845"/>
                    </a:lnTo>
                    <a:lnTo>
                      <a:pt x="90" y="845"/>
                    </a:lnTo>
                    <a:lnTo>
                      <a:pt x="90" y="843"/>
                    </a:lnTo>
                    <a:lnTo>
                      <a:pt x="92" y="843"/>
                    </a:lnTo>
                    <a:lnTo>
                      <a:pt x="92" y="842"/>
                    </a:lnTo>
                    <a:lnTo>
                      <a:pt x="92" y="840"/>
                    </a:lnTo>
                    <a:lnTo>
                      <a:pt x="94" y="840"/>
                    </a:lnTo>
                    <a:lnTo>
                      <a:pt x="94" y="838"/>
                    </a:lnTo>
                    <a:lnTo>
                      <a:pt x="96" y="838"/>
                    </a:lnTo>
                    <a:lnTo>
                      <a:pt x="96" y="836"/>
                    </a:lnTo>
                    <a:lnTo>
                      <a:pt x="97" y="836"/>
                    </a:lnTo>
                    <a:lnTo>
                      <a:pt x="97" y="834"/>
                    </a:lnTo>
                    <a:lnTo>
                      <a:pt x="96" y="834"/>
                    </a:lnTo>
                    <a:lnTo>
                      <a:pt x="96" y="832"/>
                    </a:lnTo>
                    <a:lnTo>
                      <a:pt x="96" y="830"/>
                    </a:lnTo>
                    <a:lnTo>
                      <a:pt x="97" y="830"/>
                    </a:lnTo>
                    <a:lnTo>
                      <a:pt x="97" y="828"/>
                    </a:lnTo>
                    <a:lnTo>
                      <a:pt x="97" y="826"/>
                    </a:lnTo>
                    <a:lnTo>
                      <a:pt x="97" y="824"/>
                    </a:lnTo>
                    <a:lnTo>
                      <a:pt x="96" y="824"/>
                    </a:lnTo>
                    <a:lnTo>
                      <a:pt x="97" y="824"/>
                    </a:lnTo>
                    <a:lnTo>
                      <a:pt x="96" y="824"/>
                    </a:lnTo>
                    <a:lnTo>
                      <a:pt x="97" y="824"/>
                    </a:lnTo>
                    <a:lnTo>
                      <a:pt x="97" y="822"/>
                    </a:lnTo>
                    <a:lnTo>
                      <a:pt x="97" y="820"/>
                    </a:lnTo>
                    <a:lnTo>
                      <a:pt x="97" y="818"/>
                    </a:lnTo>
                    <a:lnTo>
                      <a:pt x="99" y="818"/>
                    </a:lnTo>
                    <a:lnTo>
                      <a:pt x="99" y="817"/>
                    </a:lnTo>
                    <a:lnTo>
                      <a:pt x="99" y="815"/>
                    </a:lnTo>
                    <a:lnTo>
                      <a:pt x="101" y="815"/>
                    </a:lnTo>
                    <a:lnTo>
                      <a:pt x="101" y="813"/>
                    </a:lnTo>
                    <a:lnTo>
                      <a:pt x="101" y="815"/>
                    </a:lnTo>
                    <a:lnTo>
                      <a:pt x="103" y="815"/>
                    </a:lnTo>
                    <a:lnTo>
                      <a:pt x="103" y="817"/>
                    </a:lnTo>
                    <a:lnTo>
                      <a:pt x="105" y="817"/>
                    </a:lnTo>
                    <a:lnTo>
                      <a:pt x="107" y="817"/>
                    </a:lnTo>
                    <a:lnTo>
                      <a:pt x="109" y="817"/>
                    </a:lnTo>
                    <a:lnTo>
                      <a:pt x="111" y="817"/>
                    </a:lnTo>
                    <a:lnTo>
                      <a:pt x="113" y="815"/>
                    </a:lnTo>
                    <a:lnTo>
                      <a:pt x="115" y="815"/>
                    </a:lnTo>
                    <a:lnTo>
                      <a:pt x="115" y="813"/>
                    </a:lnTo>
                    <a:lnTo>
                      <a:pt x="117" y="813"/>
                    </a:lnTo>
                    <a:lnTo>
                      <a:pt x="117" y="811"/>
                    </a:lnTo>
                    <a:lnTo>
                      <a:pt x="119" y="811"/>
                    </a:lnTo>
                    <a:lnTo>
                      <a:pt x="119" y="809"/>
                    </a:lnTo>
                    <a:lnTo>
                      <a:pt x="119" y="811"/>
                    </a:lnTo>
                    <a:lnTo>
                      <a:pt x="119" y="809"/>
                    </a:lnTo>
                    <a:lnTo>
                      <a:pt x="121" y="809"/>
                    </a:lnTo>
                    <a:lnTo>
                      <a:pt x="122" y="809"/>
                    </a:lnTo>
                    <a:lnTo>
                      <a:pt x="121" y="809"/>
                    </a:lnTo>
                    <a:lnTo>
                      <a:pt x="121" y="807"/>
                    </a:lnTo>
                    <a:lnTo>
                      <a:pt x="122" y="807"/>
                    </a:lnTo>
                    <a:lnTo>
                      <a:pt x="122" y="809"/>
                    </a:lnTo>
                    <a:lnTo>
                      <a:pt x="122" y="807"/>
                    </a:lnTo>
                    <a:lnTo>
                      <a:pt x="124" y="807"/>
                    </a:lnTo>
                    <a:lnTo>
                      <a:pt x="124" y="809"/>
                    </a:lnTo>
                    <a:lnTo>
                      <a:pt x="126" y="809"/>
                    </a:lnTo>
                    <a:lnTo>
                      <a:pt x="128" y="809"/>
                    </a:lnTo>
                    <a:lnTo>
                      <a:pt x="130" y="809"/>
                    </a:lnTo>
                    <a:lnTo>
                      <a:pt x="130" y="811"/>
                    </a:lnTo>
                    <a:lnTo>
                      <a:pt x="130" y="813"/>
                    </a:lnTo>
                    <a:lnTo>
                      <a:pt x="132" y="813"/>
                    </a:lnTo>
                    <a:lnTo>
                      <a:pt x="134" y="813"/>
                    </a:lnTo>
                    <a:lnTo>
                      <a:pt x="136" y="813"/>
                    </a:lnTo>
                    <a:lnTo>
                      <a:pt x="138" y="813"/>
                    </a:lnTo>
                    <a:lnTo>
                      <a:pt x="140" y="813"/>
                    </a:lnTo>
                    <a:lnTo>
                      <a:pt x="140" y="811"/>
                    </a:lnTo>
                    <a:lnTo>
                      <a:pt x="142" y="811"/>
                    </a:lnTo>
                    <a:lnTo>
                      <a:pt x="142" y="809"/>
                    </a:lnTo>
                    <a:lnTo>
                      <a:pt x="144" y="809"/>
                    </a:lnTo>
                    <a:lnTo>
                      <a:pt x="144" y="807"/>
                    </a:lnTo>
                    <a:lnTo>
                      <a:pt x="144" y="805"/>
                    </a:lnTo>
                    <a:lnTo>
                      <a:pt x="145" y="805"/>
                    </a:lnTo>
                    <a:lnTo>
                      <a:pt x="145" y="803"/>
                    </a:lnTo>
                    <a:lnTo>
                      <a:pt x="145" y="805"/>
                    </a:lnTo>
                    <a:lnTo>
                      <a:pt x="144" y="805"/>
                    </a:lnTo>
                    <a:lnTo>
                      <a:pt x="144" y="803"/>
                    </a:lnTo>
                    <a:lnTo>
                      <a:pt x="145" y="803"/>
                    </a:lnTo>
                    <a:lnTo>
                      <a:pt x="145" y="801"/>
                    </a:lnTo>
                    <a:lnTo>
                      <a:pt x="145" y="803"/>
                    </a:lnTo>
                    <a:lnTo>
                      <a:pt x="145" y="801"/>
                    </a:lnTo>
                    <a:lnTo>
                      <a:pt x="147" y="803"/>
                    </a:lnTo>
                    <a:lnTo>
                      <a:pt x="147" y="801"/>
                    </a:lnTo>
                    <a:lnTo>
                      <a:pt x="147" y="799"/>
                    </a:lnTo>
                    <a:lnTo>
                      <a:pt x="147" y="797"/>
                    </a:lnTo>
                    <a:lnTo>
                      <a:pt x="149" y="797"/>
                    </a:lnTo>
                    <a:lnTo>
                      <a:pt x="149" y="799"/>
                    </a:lnTo>
                    <a:lnTo>
                      <a:pt x="149" y="797"/>
                    </a:lnTo>
                    <a:lnTo>
                      <a:pt x="151" y="797"/>
                    </a:lnTo>
                    <a:lnTo>
                      <a:pt x="153" y="797"/>
                    </a:lnTo>
                    <a:lnTo>
                      <a:pt x="153" y="795"/>
                    </a:lnTo>
                    <a:lnTo>
                      <a:pt x="155" y="794"/>
                    </a:lnTo>
                    <a:lnTo>
                      <a:pt x="157" y="792"/>
                    </a:lnTo>
                    <a:lnTo>
                      <a:pt x="157" y="790"/>
                    </a:lnTo>
                    <a:lnTo>
                      <a:pt x="157" y="788"/>
                    </a:lnTo>
                    <a:lnTo>
                      <a:pt x="159" y="788"/>
                    </a:lnTo>
                    <a:lnTo>
                      <a:pt x="159" y="786"/>
                    </a:lnTo>
                    <a:lnTo>
                      <a:pt x="161" y="786"/>
                    </a:lnTo>
                    <a:lnTo>
                      <a:pt x="163" y="784"/>
                    </a:lnTo>
                    <a:lnTo>
                      <a:pt x="163" y="782"/>
                    </a:lnTo>
                    <a:lnTo>
                      <a:pt x="163" y="780"/>
                    </a:lnTo>
                    <a:lnTo>
                      <a:pt x="163" y="778"/>
                    </a:lnTo>
                    <a:lnTo>
                      <a:pt x="165" y="776"/>
                    </a:lnTo>
                    <a:lnTo>
                      <a:pt x="165" y="774"/>
                    </a:lnTo>
                    <a:lnTo>
                      <a:pt x="163" y="772"/>
                    </a:lnTo>
                    <a:lnTo>
                      <a:pt x="163" y="770"/>
                    </a:lnTo>
                    <a:lnTo>
                      <a:pt x="163" y="769"/>
                    </a:lnTo>
                    <a:lnTo>
                      <a:pt x="163" y="767"/>
                    </a:lnTo>
                    <a:lnTo>
                      <a:pt x="165" y="767"/>
                    </a:lnTo>
                    <a:lnTo>
                      <a:pt x="167" y="767"/>
                    </a:lnTo>
                    <a:lnTo>
                      <a:pt x="167" y="765"/>
                    </a:lnTo>
                    <a:lnTo>
                      <a:pt x="165" y="765"/>
                    </a:lnTo>
                    <a:lnTo>
                      <a:pt x="165" y="767"/>
                    </a:lnTo>
                    <a:lnTo>
                      <a:pt x="163" y="767"/>
                    </a:lnTo>
                    <a:lnTo>
                      <a:pt x="163" y="765"/>
                    </a:lnTo>
                    <a:lnTo>
                      <a:pt x="163" y="763"/>
                    </a:lnTo>
                    <a:lnTo>
                      <a:pt x="163" y="761"/>
                    </a:lnTo>
                    <a:lnTo>
                      <a:pt x="163" y="759"/>
                    </a:lnTo>
                    <a:lnTo>
                      <a:pt x="161" y="759"/>
                    </a:lnTo>
                    <a:lnTo>
                      <a:pt x="161" y="757"/>
                    </a:lnTo>
                    <a:lnTo>
                      <a:pt x="159" y="757"/>
                    </a:lnTo>
                    <a:lnTo>
                      <a:pt x="161" y="757"/>
                    </a:lnTo>
                    <a:lnTo>
                      <a:pt x="159" y="757"/>
                    </a:lnTo>
                    <a:lnTo>
                      <a:pt x="159" y="755"/>
                    </a:lnTo>
                    <a:lnTo>
                      <a:pt x="159" y="753"/>
                    </a:lnTo>
                    <a:lnTo>
                      <a:pt x="159" y="751"/>
                    </a:lnTo>
                    <a:lnTo>
                      <a:pt x="157" y="751"/>
                    </a:lnTo>
                    <a:lnTo>
                      <a:pt x="157" y="749"/>
                    </a:lnTo>
                    <a:lnTo>
                      <a:pt x="157" y="751"/>
                    </a:lnTo>
                    <a:lnTo>
                      <a:pt x="155" y="751"/>
                    </a:lnTo>
                    <a:lnTo>
                      <a:pt x="155" y="749"/>
                    </a:lnTo>
                    <a:lnTo>
                      <a:pt x="155" y="747"/>
                    </a:lnTo>
                    <a:lnTo>
                      <a:pt x="153" y="747"/>
                    </a:lnTo>
                    <a:lnTo>
                      <a:pt x="153" y="746"/>
                    </a:lnTo>
                    <a:lnTo>
                      <a:pt x="155" y="746"/>
                    </a:lnTo>
                    <a:lnTo>
                      <a:pt x="153" y="746"/>
                    </a:lnTo>
                    <a:lnTo>
                      <a:pt x="153" y="744"/>
                    </a:lnTo>
                    <a:lnTo>
                      <a:pt x="155" y="744"/>
                    </a:lnTo>
                    <a:lnTo>
                      <a:pt x="153" y="744"/>
                    </a:lnTo>
                    <a:lnTo>
                      <a:pt x="155" y="744"/>
                    </a:lnTo>
                    <a:lnTo>
                      <a:pt x="155" y="742"/>
                    </a:lnTo>
                    <a:lnTo>
                      <a:pt x="153" y="742"/>
                    </a:lnTo>
                    <a:lnTo>
                      <a:pt x="151" y="742"/>
                    </a:lnTo>
                    <a:lnTo>
                      <a:pt x="151" y="744"/>
                    </a:lnTo>
                    <a:lnTo>
                      <a:pt x="151" y="742"/>
                    </a:lnTo>
                    <a:lnTo>
                      <a:pt x="151" y="740"/>
                    </a:lnTo>
                    <a:lnTo>
                      <a:pt x="151" y="738"/>
                    </a:lnTo>
                    <a:lnTo>
                      <a:pt x="151" y="736"/>
                    </a:lnTo>
                    <a:lnTo>
                      <a:pt x="149" y="736"/>
                    </a:lnTo>
                    <a:lnTo>
                      <a:pt x="151" y="736"/>
                    </a:lnTo>
                    <a:lnTo>
                      <a:pt x="149" y="736"/>
                    </a:lnTo>
                    <a:lnTo>
                      <a:pt x="149" y="734"/>
                    </a:lnTo>
                    <a:lnTo>
                      <a:pt x="149" y="732"/>
                    </a:lnTo>
                    <a:lnTo>
                      <a:pt x="151" y="732"/>
                    </a:lnTo>
                    <a:lnTo>
                      <a:pt x="151" y="730"/>
                    </a:lnTo>
                    <a:lnTo>
                      <a:pt x="149" y="730"/>
                    </a:lnTo>
                    <a:lnTo>
                      <a:pt x="149" y="728"/>
                    </a:lnTo>
                    <a:lnTo>
                      <a:pt x="149" y="726"/>
                    </a:lnTo>
                    <a:lnTo>
                      <a:pt x="147" y="726"/>
                    </a:lnTo>
                    <a:lnTo>
                      <a:pt x="147" y="724"/>
                    </a:lnTo>
                    <a:lnTo>
                      <a:pt x="147" y="726"/>
                    </a:lnTo>
                    <a:lnTo>
                      <a:pt x="147" y="724"/>
                    </a:lnTo>
                    <a:lnTo>
                      <a:pt x="145" y="724"/>
                    </a:lnTo>
                    <a:lnTo>
                      <a:pt x="147" y="724"/>
                    </a:lnTo>
                    <a:lnTo>
                      <a:pt x="147" y="722"/>
                    </a:lnTo>
                    <a:lnTo>
                      <a:pt x="145" y="722"/>
                    </a:lnTo>
                    <a:lnTo>
                      <a:pt x="145" y="721"/>
                    </a:lnTo>
                    <a:lnTo>
                      <a:pt x="145" y="719"/>
                    </a:lnTo>
                    <a:lnTo>
                      <a:pt x="145" y="717"/>
                    </a:lnTo>
                    <a:lnTo>
                      <a:pt x="145" y="715"/>
                    </a:lnTo>
                    <a:lnTo>
                      <a:pt x="144" y="715"/>
                    </a:lnTo>
                    <a:lnTo>
                      <a:pt x="145" y="715"/>
                    </a:lnTo>
                    <a:lnTo>
                      <a:pt x="144" y="715"/>
                    </a:lnTo>
                    <a:lnTo>
                      <a:pt x="144" y="713"/>
                    </a:lnTo>
                    <a:lnTo>
                      <a:pt x="144" y="711"/>
                    </a:lnTo>
                    <a:lnTo>
                      <a:pt x="144" y="709"/>
                    </a:lnTo>
                    <a:lnTo>
                      <a:pt x="142" y="709"/>
                    </a:lnTo>
                    <a:lnTo>
                      <a:pt x="142" y="707"/>
                    </a:lnTo>
                    <a:lnTo>
                      <a:pt x="142" y="705"/>
                    </a:lnTo>
                    <a:lnTo>
                      <a:pt x="140" y="705"/>
                    </a:lnTo>
                    <a:lnTo>
                      <a:pt x="140" y="703"/>
                    </a:lnTo>
                    <a:lnTo>
                      <a:pt x="140" y="701"/>
                    </a:lnTo>
                    <a:lnTo>
                      <a:pt x="140" y="699"/>
                    </a:lnTo>
                    <a:lnTo>
                      <a:pt x="140" y="697"/>
                    </a:lnTo>
                    <a:lnTo>
                      <a:pt x="138" y="697"/>
                    </a:lnTo>
                    <a:lnTo>
                      <a:pt x="138" y="696"/>
                    </a:lnTo>
                    <a:lnTo>
                      <a:pt x="136" y="696"/>
                    </a:lnTo>
                    <a:lnTo>
                      <a:pt x="136" y="694"/>
                    </a:lnTo>
                    <a:lnTo>
                      <a:pt x="138" y="694"/>
                    </a:lnTo>
                    <a:lnTo>
                      <a:pt x="136" y="694"/>
                    </a:lnTo>
                    <a:lnTo>
                      <a:pt x="138" y="694"/>
                    </a:lnTo>
                    <a:lnTo>
                      <a:pt x="136" y="694"/>
                    </a:lnTo>
                    <a:lnTo>
                      <a:pt x="136" y="696"/>
                    </a:lnTo>
                    <a:lnTo>
                      <a:pt x="136" y="697"/>
                    </a:lnTo>
                    <a:lnTo>
                      <a:pt x="138" y="697"/>
                    </a:lnTo>
                    <a:lnTo>
                      <a:pt x="138" y="699"/>
                    </a:lnTo>
                    <a:lnTo>
                      <a:pt x="138" y="701"/>
                    </a:lnTo>
                    <a:lnTo>
                      <a:pt x="138" y="703"/>
                    </a:lnTo>
                    <a:lnTo>
                      <a:pt x="138" y="705"/>
                    </a:lnTo>
                    <a:lnTo>
                      <a:pt x="138" y="707"/>
                    </a:lnTo>
                    <a:lnTo>
                      <a:pt x="138" y="709"/>
                    </a:lnTo>
                    <a:lnTo>
                      <a:pt x="140" y="709"/>
                    </a:lnTo>
                    <a:lnTo>
                      <a:pt x="140" y="711"/>
                    </a:lnTo>
                    <a:lnTo>
                      <a:pt x="138" y="709"/>
                    </a:lnTo>
                    <a:lnTo>
                      <a:pt x="138" y="711"/>
                    </a:lnTo>
                    <a:lnTo>
                      <a:pt x="138" y="709"/>
                    </a:lnTo>
                    <a:lnTo>
                      <a:pt x="136" y="709"/>
                    </a:lnTo>
                    <a:lnTo>
                      <a:pt x="136" y="707"/>
                    </a:lnTo>
                    <a:lnTo>
                      <a:pt x="136" y="709"/>
                    </a:lnTo>
                    <a:lnTo>
                      <a:pt x="136" y="707"/>
                    </a:lnTo>
                    <a:lnTo>
                      <a:pt x="136" y="705"/>
                    </a:lnTo>
                    <a:lnTo>
                      <a:pt x="136" y="707"/>
                    </a:lnTo>
                    <a:lnTo>
                      <a:pt x="136" y="705"/>
                    </a:lnTo>
                    <a:lnTo>
                      <a:pt x="134" y="705"/>
                    </a:lnTo>
                    <a:lnTo>
                      <a:pt x="134" y="703"/>
                    </a:lnTo>
                    <a:lnTo>
                      <a:pt x="134" y="705"/>
                    </a:lnTo>
                    <a:lnTo>
                      <a:pt x="136" y="705"/>
                    </a:lnTo>
                    <a:lnTo>
                      <a:pt x="136" y="703"/>
                    </a:lnTo>
                    <a:lnTo>
                      <a:pt x="134" y="703"/>
                    </a:lnTo>
                    <a:lnTo>
                      <a:pt x="136" y="703"/>
                    </a:lnTo>
                    <a:lnTo>
                      <a:pt x="134" y="703"/>
                    </a:lnTo>
                    <a:lnTo>
                      <a:pt x="134" y="701"/>
                    </a:lnTo>
                    <a:lnTo>
                      <a:pt x="134" y="699"/>
                    </a:lnTo>
                    <a:lnTo>
                      <a:pt x="132" y="699"/>
                    </a:lnTo>
                    <a:lnTo>
                      <a:pt x="132" y="697"/>
                    </a:lnTo>
                    <a:lnTo>
                      <a:pt x="134" y="697"/>
                    </a:lnTo>
                    <a:lnTo>
                      <a:pt x="132" y="697"/>
                    </a:lnTo>
                    <a:lnTo>
                      <a:pt x="132" y="696"/>
                    </a:lnTo>
                    <a:lnTo>
                      <a:pt x="130" y="694"/>
                    </a:lnTo>
                    <a:lnTo>
                      <a:pt x="128" y="692"/>
                    </a:lnTo>
                    <a:lnTo>
                      <a:pt x="126" y="690"/>
                    </a:lnTo>
                    <a:lnTo>
                      <a:pt x="124" y="690"/>
                    </a:lnTo>
                    <a:lnTo>
                      <a:pt x="124" y="688"/>
                    </a:lnTo>
                    <a:lnTo>
                      <a:pt x="122" y="688"/>
                    </a:lnTo>
                    <a:lnTo>
                      <a:pt x="122" y="686"/>
                    </a:lnTo>
                    <a:lnTo>
                      <a:pt x="121" y="686"/>
                    </a:lnTo>
                    <a:lnTo>
                      <a:pt x="119" y="684"/>
                    </a:lnTo>
                    <a:lnTo>
                      <a:pt x="119" y="682"/>
                    </a:lnTo>
                    <a:lnTo>
                      <a:pt x="117" y="682"/>
                    </a:lnTo>
                    <a:lnTo>
                      <a:pt x="117" y="680"/>
                    </a:lnTo>
                    <a:lnTo>
                      <a:pt x="117" y="678"/>
                    </a:lnTo>
                    <a:lnTo>
                      <a:pt x="115" y="678"/>
                    </a:lnTo>
                    <a:lnTo>
                      <a:pt x="115" y="676"/>
                    </a:lnTo>
                    <a:lnTo>
                      <a:pt x="113" y="676"/>
                    </a:lnTo>
                    <a:lnTo>
                      <a:pt x="113" y="674"/>
                    </a:lnTo>
                    <a:lnTo>
                      <a:pt x="111" y="674"/>
                    </a:lnTo>
                    <a:lnTo>
                      <a:pt x="111" y="673"/>
                    </a:lnTo>
                    <a:lnTo>
                      <a:pt x="111" y="671"/>
                    </a:lnTo>
                    <a:lnTo>
                      <a:pt x="109" y="671"/>
                    </a:lnTo>
                    <a:lnTo>
                      <a:pt x="109" y="669"/>
                    </a:lnTo>
                    <a:lnTo>
                      <a:pt x="109" y="667"/>
                    </a:lnTo>
                    <a:lnTo>
                      <a:pt x="107" y="667"/>
                    </a:lnTo>
                    <a:lnTo>
                      <a:pt x="107" y="665"/>
                    </a:lnTo>
                    <a:lnTo>
                      <a:pt x="107" y="663"/>
                    </a:lnTo>
                    <a:lnTo>
                      <a:pt x="105" y="663"/>
                    </a:lnTo>
                    <a:lnTo>
                      <a:pt x="105" y="661"/>
                    </a:lnTo>
                    <a:lnTo>
                      <a:pt x="105" y="659"/>
                    </a:lnTo>
                    <a:lnTo>
                      <a:pt x="103" y="659"/>
                    </a:lnTo>
                    <a:lnTo>
                      <a:pt x="103" y="657"/>
                    </a:lnTo>
                    <a:lnTo>
                      <a:pt x="105" y="657"/>
                    </a:lnTo>
                    <a:lnTo>
                      <a:pt x="105" y="655"/>
                    </a:lnTo>
                    <a:lnTo>
                      <a:pt x="103" y="655"/>
                    </a:lnTo>
                    <a:lnTo>
                      <a:pt x="105" y="655"/>
                    </a:lnTo>
                    <a:lnTo>
                      <a:pt x="105" y="653"/>
                    </a:lnTo>
                    <a:lnTo>
                      <a:pt x="105" y="651"/>
                    </a:lnTo>
                    <a:lnTo>
                      <a:pt x="107" y="649"/>
                    </a:lnTo>
                    <a:lnTo>
                      <a:pt x="107" y="648"/>
                    </a:lnTo>
                    <a:lnTo>
                      <a:pt x="107" y="646"/>
                    </a:lnTo>
                    <a:lnTo>
                      <a:pt x="107" y="644"/>
                    </a:lnTo>
                    <a:lnTo>
                      <a:pt x="107" y="642"/>
                    </a:lnTo>
                    <a:lnTo>
                      <a:pt x="107" y="640"/>
                    </a:lnTo>
                    <a:lnTo>
                      <a:pt x="107" y="638"/>
                    </a:lnTo>
                    <a:lnTo>
                      <a:pt x="107" y="636"/>
                    </a:lnTo>
                    <a:lnTo>
                      <a:pt x="109" y="636"/>
                    </a:lnTo>
                    <a:lnTo>
                      <a:pt x="107" y="634"/>
                    </a:lnTo>
                    <a:lnTo>
                      <a:pt x="107" y="632"/>
                    </a:lnTo>
                    <a:lnTo>
                      <a:pt x="107" y="630"/>
                    </a:lnTo>
                    <a:lnTo>
                      <a:pt x="107" y="628"/>
                    </a:lnTo>
                    <a:lnTo>
                      <a:pt x="107" y="630"/>
                    </a:lnTo>
                    <a:lnTo>
                      <a:pt x="109" y="630"/>
                    </a:lnTo>
                    <a:lnTo>
                      <a:pt x="107" y="630"/>
                    </a:lnTo>
                    <a:lnTo>
                      <a:pt x="107" y="632"/>
                    </a:lnTo>
                    <a:lnTo>
                      <a:pt x="109" y="632"/>
                    </a:lnTo>
                    <a:lnTo>
                      <a:pt x="109" y="634"/>
                    </a:lnTo>
                    <a:lnTo>
                      <a:pt x="111" y="634"/>
                    </a:lnTo>
                    <a:lnTo>
                      <a:pt x="111" y="636"/>
                    </a:lnTo>
                    <a:lnTo>
                      <a:pt x="113" y="636"/>
                    </a:lnTo>
                    <a:lnTo>
                      <a:pt x="115" y="636"/>
                    </a:lnTo>
                    <a:lnTo>
                      <a:pt x="115" y="638"/>
                    </a:lnTo>
                    <a:lnTo>
                      <a:pt x="115" y="636"/>
                    </a:lnTo>
                    <a:lnTo>
                      <a:pt x="117" y="636"/>
                    </a:lnTo>
                    <a:lnTo>
                      <a:pt x="117" y="638"/>
                    </a:lnTo>
                    <a:lnTo>
                      <a:pt x="119" y="638"/>
                    </a:lnTo>
                    <a:lnTo>
                      <a:pt x="119" y="640"/>
                    </a:lnTo>
                    <a:lnTo>
                      <a:pt x="119" y="642"/>
                    </a:lnTo>
                    <a:lnTo>
                      <a:pt x="121" y="642"/>
                    </a:lnTo>
                    <a:lnTo>
                      <a:pt x="121" y="644"/>
                    </a:lnTo>
                    <a:lnTo>
                      <a:pt x="121" y="646"/>
                    </a:lnTo>
                    <a:lnTo>
                      <a:pt x="122" y="646"/>
                    </a:lnTo>
                    <a:lnTo>
                      <a:pt x="122" y="648"/>
                    </a:lnTo>
                    <a:lnTo>
                      <a:pt x="124" y="648"/>
                    </a:lnTo>
                    <a:lnTo>
                      <a:pt x="126" y="648"/>
                    </a:lnTo>
                    <a:lnTo>
                      <a:pt x="126" y="646"/>
                    </a:lnTo>
                    <a:lnTo>
                      <a:pt x="128" y="646"/>
                    </a:lnTo>
                    <a:lnTo>
                      <a:pt x="128" y="644"/>
                    </a:lnTo>
                    <a:lnTo>
                      <a:pt x="128" y="642"/>
                    </a:lnTo>
                    <a:lnTo>
                      <a:pt x="126" y="642"/>
                    </a:lnTo>
                    <a:lnTo>
                      <a:pt x="126" y="640"/>
                    </a:lnTo>
                    <a:lnTo>
                      <a:pt x="128" y="640"/>
                    </a:lnTo>
                    <a:lnTo>
                      <a:pt x="128" y="638"/>
                    </a:lnTo>
                    <a:lnTo>
                      <a:pt x="130" y="638"/>
                    </a:lnTo>
                    <a:lnTo>
                      <a:pt x="130" y="636"/>
                    </a:lnTo>
                    <a:lnTo>
                      <a:pt x="130" y="634"/>
                    </a:lnTo>
                    <a:lnTo>
                      <a:pt x="132" y="634"/>
                    </a:lnTo>
                    <a:lnTo>
                      <a:pt x="130" y="634"/>
                    </a:lnTo>
                    <a:lnTo>
                      <a:pt x="130" y="632"/>
                    </a:lnTo>
                    <a:lnTo>
                      <a:pt x="130" y="630"/>
                    </a:lnTo>
                    <a:lnTo>
                      <a:pt x="130" y="628"/>
                    </a:lnTo>
                    <a:lnTo>
                      <a:pt x="132" y="628"/>
                    </a:lnTo>
                    <a:lnTo>
                      <a:pt x="132" y="626"/>
                    </a:lnTo>
                    <a:lnTo>
                      <a:pt x="132" y="625"/>
                    </a:lnTo>
                    <a:lnTo>
                      <a:pt x="132" y="623"/>
                    </a:lnTo>
                    <a:lnTo>
                      <a:pt x="132" y="621"/>
                    </a:lnTo>
                    <a:lnTo>
                      <a:pt x="132" y="619"/>
                    </a:lnTo>
                    <a:lnTo>
                      <a:pt x="134" y="619"/>
                    </a:lnTo>
                    <a:lnTo>
                      <a:pt x="134" y="617"/>
                    </a:lnTo>
                    <a:lnTo>
                      <a:pt x="134" y="615"/>
                    </a:lnTo>
                    <a:lnTo>
                      <a:pt x="134" y="613"/>
                    </a:lnTo>
                    <a:lnTo>
                      <a:pt x="132" y="613"/>
                    </a:lnTo>
                    <a:lnTo>
                      <a:pt x="132" y="611"/>
                    </a:lnTo>
                    <a:lnTo>
                      <a:pt x="130" y="611"/>
                    </a:lnTo>
                    <a:lnTo>
                      <a:pt x="128" y="611"/>
                    </a:lnTo>
                    <a:lnTo>
                      <a:pt x="130" y="611"/>
                    </a:lnTo>
                    <a:lnTo>
                      <a:pt x="130" y="613"/>
                    </a:lnTo>
                    <a:lnTo>
                      <a:pt x="128" y="613"/>
                    </a:lnTo>
                    <a:lnTo>
                      <a:pt x="128" y="611"/>
                    </a:lnTo>
                    <a:lnTo>
                      <a:pt x="128" y="609"/>
                    </a:lnTo>
                    <a:lnTo>
                      <a:pt x="126" y="609"/>
                    </a:lnTo>
                    <a:lnTo>
                      <a:pt x="126" y="607"/>
                    </a:lnTo>
                    <a:lnTo>
                      <a:pt x="124" y="607"/>
                    </a:lnTo>
                    <a:lnTo>
                      <a:pt x="124" y="609"/>
                    </a:lnTo>
                    <a:lnTo>
                      <a:pt x="124" y="607"/>
                    </a:lnTo>
                    <a:lnTo>
                      <a:pt x="122" y="607"/>
                    </a:lnTo>
                    <a:lnTo>
                      <a:pt x="124" y="605"/>
                    </a:lnTo>
                    <a:lnTo>
                      <a:pt x="122" y="605"/>
                    </a:lnTo>
                    <a:lnTo>
                      <a:pt x="124" y="605"/>
                    </a:lnTo>
                    <a:lnTo>
                      <a:pt x="124" y="603"/>
                    </a:lnTo>
                    <a:lnTo>
                      <a:pt x="126" y="603"/>
                    </a:lnTo>
                    <a:lnTo>
                      <a:pt x="126" y="605"/>
                    </a:lnTo>
                    <a:lnTo>
                      <a:pt x="128" y="605"/>
                    </a:lnTo>
                    <a:lnTo>
                      <a:pt x="130" y="605"/>
                    </a:lnTo>
                    <a:lnTo>
                      <a:pt x="132" y="603"/>
                    </a:lnTo>
                    <a:lnTo>
                      <a:pt x="132" y="605"/>
                    </a:lnTo>
                    <a:lnTo>
                      <a:pt x="132" y="603"/>
                    </a:lnTo>
                    <a:lnTo>
                      <a:pt x="132" y="605"/>
                    </a:lnTo>
                    <a:lnTo>
                      <a:pt x="134" y="605"/>
                    </a:lnTo>
                    <a:lnTo>
                      <a:pt x="136" y="605"/>
                    </a:lnTo>
                    <a:lnTo>
                      <a:pt x="136" y="603"/>
                    </a:lnTo>
                    <a:lnTo>
                      <a:pt x="138" y="603"/>
                    </a:lnTo>
                    <a:lnTo>
                      <a:pt x="138" y="601"/>
                    </a:lnTo>
                    <a:lnTo>
                      <a:pt x="138" y="600"/>
                    </a:lnTo>
                    <a:lnTo>
                      <a:pt x="136" y="600"/>
                    </a:lnTo>
                    <a:lnTo>
                      <a:pt x="136" y="598"/>
                    </a:lnTo>
                    <a:lnTo>
                      <a:pt x="136" y="596"/>
                    </a:lnTo>
                    <a:lnTo>
                      <a:pt x="134" y="596"/>
                    </a:lnTo>
                    <a:lnTo>
                      <a:pt x="134" y="598"/>
                    </a:lnTo>
                    <a:lnTo>
                      <a:pt x="134" y="596"/>
                    </a:lnTo>
                    <a:lnTo>
                      <a:pt x="132" y="596"/>
                    </a:lnTo>
                    <a:lnTo>
                      <a:pt x="134" y="596"/>
                    </a:lnTo>
                    <a:lnTo>
                      <a:pt x="134" y="594"/>
                    </a:lnTo>
                    <a:lnTo>
                      <a:pt x="136" y="594"/>
                    </a:lnTo>
                    <a:lnTo>
                      <a:pt x="136" y="596"/>
                    </a:lnTo>
                    <a:lnTo>
                      <a:pt x="136" y="594"/>
                    </a:lnTo>
                    <a:lnTo>
                      <a:pt x="136" y="592"/>
                    </a:lnTo>
                    <a:lnTo>
                      <a:pt x="136" y="590"/>
                    </a:lnTo>
                    <a:lnTo>
                      <a:pt x="136" y="588"/>
                    </a:lnTo>
                    <a:lnTo>
                      <a:pt x="138" y="588"/>
                    </a:lnTo>
                    <a:lnTo>
                      <a:pt x="138" y="586"/>
                    </a:lnTo>
                    <a:lnTo>
                      <a:pt x="138" y="588"/>
                    </a:lnTo>
                    <a:lnTo>
                      <a:pt x="138" y="586"/>
                    </a:lnTo>
                    <a:lnTo>
                      <a:pt x="140" y="586"/>
                    </a:lnTo>
                    <a:lnTo>
                      <a:pt x="140" y="584"/>
                    </a:lnTo>
                    <a:lnTo>
                      <a:pt x="140" y="582"/>
                    </a:lnTo>
                    <a:lnTo>
                      <a:pt x="138" y="582"/>
                    </a:lnTo>
                    <a:lnTo>
                      <a:pt x="136" y="582"/>
                    </a:lnTo>
                    <a:lnTo>
                      <a:pt x="136" y="580"/>
                    </a:lnTo>
                    <a:lnTo>
                      <a:pt x="138" y="580"/>
                    </a:lnTo>
                    <a:lnTo>
                      <a:pt x="138" y="578"/>
                    </a:lnTo>
                    <a:lnTo>
                      <a:pt x="140" y="578"/>
                    </a:lnTo>
                    <a:lnTo>
                      <a:pt x="140" y="577"/>
                    </a:lnTo>
                    <a:lnTo>
                      <a:pt x="142" y="577"/>
                    </a:lnTo>
                    <a:lnTo>
                      <a:pt x="142" y="575"/>
                    </a:lnTo>
                    <a:lnTo>
                      <a:pt x="144" y="575"/>
                    </a:lnTo>
                    <a:lnTo>
                      <a:pt x="144" y="573"/>
                    </a:lnTo>
                    <a:lnTo>
                      <a:pt x="144" y="571"/>
                    </a:lnTo>
                    <a:lnTo>
                      <a:pt x="144" y="569"/>
                    </a:lnTo>
                    <a:lnTo>
                      <a:pt x="144" y="567"/>
                    </a:lnTo>
                    <a:lnTo>
                      <a:pt x="144" y="565"/>
                    </a:lnTo>
                    <a:lnTo>
                      <a:pt x="145" y="565"/>
                    </a:lnTo>
                    <a:lnTo>
                      <a:pt x="145" y="563"/>
                    </a:lnTo>
                    <a:lnTo>
                      <a:pt x="145" y="561"/>
                    </a:lnTo>
                    <a:lnTo>
                      <a:pt x="145" y="559"/>
                    </a:lnTo>
                    <a:lnTo>
                      <a:pt x="144" y="559"/>
                    </a:lnTo>
                    <a:lnTo>
                      <a:pt x="144" y="557"/>
                    </a:lnTo>
                    <a:lnTo>
                      <a:pt x="142" y="555"/>
                    </a:lnTo>
                    <a:lnTo>
                      <a:pt x="142" y="553"/>
                    </a:lnTo>
                    <a:lnTo>
                      <a:pt x="140" y="553"/>
                    </a:lnTo>
                    <a:lnTo>
                      <a:pt x="138" y="553"/>
                    </a:lnTo>
                    <a:lnTo>
                      <a:pt x="138" y="555"/>
                    </a:lnTo>
                    <a:lnTo>
                      <a:pt x="138" y="553"/>
                    </a:lnTo>
                    <a:lnTo>
                      <a:pt x="136" y="553"/>
                    </a:lnTo>
                    <a:lnTo>
                      <a:pt x="134" y="553"/>
                    </a:lnTo>
                    <a:lnTo>
                      <a:pt x="134" y="552"/>
                    </a:lnTo>
                    <a:lnTo>
                      <a:pt x="132" y="552"/>
                    </a:lnTo>
                    <a:lnTo>
                      <a:pt x="134" y="552"/>
                    </a:lnTo>
                    <a:lnTo>
                      <a:pt x="134" y="550"/>
                    </a:lnTo>
                    <a:lnTo>
                      <a:pt x="134" y="548"/>
                    </a:lnTo>
                    <a:lnTo>
                      <a:pt x="134" y="550"/>
                    </a:lnTo>
                    <a:lnTo>
                      <a:pt x="134" y="548"/>
                    </a:lnTo>
                    <a:lnTo>
                      <a:pt x="132" y="548"/>
                    </a:lnTo>
                    <a:lnTo>
                      <a:pt x="132" y="546"/>
                    </a:lnTo>
                    <a:lnTo>
                      <a:pt x="130" y="546"/>
                    </a:lnTo>
                    <a:lnTo>
                      <a:pt x="128" y="546"/>
                    </a:lnTo>
                    <a:lnTo>
                      <a:pt x="128" y="544"/>
                    </a:lnTo>
                    <a:lnTo>
                      <a:pt x="126" y="544"/>
                    </a:lnTo>
                    <a:lnTo>
                      <a:pt x="126" y="542"/>
                    </a:lnTo>
                    <a:lnTo>
                      <a:pt x="126" y="540"/>
                    </a:lnTo>
                    <a:lnTo>
                      <a:pt x="128" y="540"/>
                    </a:lnTo>
                    <a:lnTo>
                      <a:pt x="126" y="540"/>
                    </a:lnTo>
                    <a:lnTo>
                      <a:pt x="126" y="538"/>
                    </a:lnTo>
                    <a:lnTo>
                      <a:pt x="124" y="538"/>
                    </a:lnTo>
                    <a:lnTo>
                      <a:pt x="124" y="536"/>
                    </a:lnTo>
                    <a:lnTo>
                      <a:pt x="126" y="536"/>
                    </a:lnTo>
                    <a:lnTo>
                      <a:pt x="126" y="534"/>
                    </a:lnTo>
                    <a:lnTo>
                      <a:pt x="126" y="536"/>
                    </a:lnTo>
                    <a:lnTo>
                      <a:pt x="128" y="536"/>
                    </a:lnTo>
                    <a:lnTo>
                      <a:pt x="128" y="534"/>
                    </a:lnTo>
                    <a:lnTo>
                      <a:pt x="128" y="532"/>
                    </a:lnTo>
                    <a:lnTo>
                      <a:pt x="126" y="532"/>
                    </a:lnTo>
                    <a:lnTo>
                      <a:pt x="124" y="532"/>
                    </a:lnTo>
                    <a:lnTo>
                      <a:pt x="124" y="530"/>
                    </a:lnTo>
                    <a:lnTo>
                      <a:pt x="126" y="530"/>
                    </a:lnTo>
                    <a:lnTo>
                      <a:pt x="126" y="529"/>
                    </a:lnTo>
                    <a:lnTo>
                      <a:pt x="126" y="527"/>
                    </a:lnTo>
                    <a:lnTo>
                      <a:pt x="124" y="527"/>
                    </a:lnTo>
                    <a:lnTo>
                      <a:pt x="124" y="525"/>
                    </a:lnTo>
                    <a:lnTo>
                      <a:pt x="122" y="525"/>
                    </a:lnTo>
                    <a:lnTo>
                      <a:pt x="121" y="525"/>
                    </a:lnTo>
                    <a:lnTo>
                      <a:pt x="121" y="527"/>
                    </a:lnTo>
                    <a:lnTo>
                      <a:pt x="119" y="527"/>
                    </a:lnTo>
                    <a:lnTo>
                      <a:pt x="119" y="525"/>
                    </a:lnTo>
                    <a:lnTo>
                      <a:pt x="119" y="523"/>
                    </a:lnTo>
                    <a:lnTo>
                      <a:pt x="117" y="523"/>
                    </a:lnTo>
                    <a:lnTo>
                      <a:pt x="117" y="521"/>
                    </a:lnTo>
                    <a:lnTo>
                      <a:pt x="115" y="521"/>
                    </a:lnTo>
                    <a:lnTo>
                      <a:pt x="113" y="521"/>
                    </a:lnTo>
                    <a:lnTo>
                      <a:pt x="111" y="521"/>
                    </a:lnTo>
                    <a:lnTo>
                      <a:pt x="109" y="521"/>
                    </a:lnTo>
                    <a:lnTo>
                      <a:pt x="107" y="521"/>
                    </a:lnTo>
                    <a:lnTo>
                      <a:pt x="105" y="523"/>
                    </a:lnTo>
                    <a:lnTo>
                      <a:pt x="103" y="523"/>
                    </a:lnTo>
                    <a:lnTo>
                      <a:pt x="101" y="525"/>
                    </a:lnTo>
                    <a:lnTo>
                      <a:pt x="99" y="525"/>
                    </a:lnTo>
                    <a:lnTo>
                      <a:pt x="99" y="527"/>
                    </a:lnTo>
                    <a:lnTo>
                      <a:pt x="97" y="527"/>
                    </a:lnTo>
                    <a:lnTo>
                      <a:pt x="99" y="527"/>
                    </a:lnTo>
                    <a:lnTo>
                      <a:pt x="97" y="527"/>
                    </a:lnTo>
                    <a:lnTo>
                      <a:pt x="97" y="529"/>
                    </a:lnTo>
                    <a:lnTo>
                      <a:pt x="99" y="529"/>
                    </a:lnTo>
                    <a:lnTo>
                      <a:pt x="97" y="529"/>
                    </a:lnTo>
                    <a:lnTo>
                      <a:pt x="97" y="530"/>
                    </a:lnTo>
                    <a:lnTo>
                      <a:pt x="97" y="532"/>
                    </a:lnTo>
                    <a:lnTo>
                      <a:pt x="97" y="534"/>
                    </a:lnTo>
                    <a:lnTo>
                      <a:pt x="99" y="534"/>
                    </a:lnTo>
                    <a:lnTo>
                      <a:pt x="99" y="536"/>
                    </a:lnTo>
                    <a:lnTo>
                      <a:pt x="99" y="534"/>
                    </a:lnTo>
                    <a:lnTo>
                      <a:pt x="97" y="534"/>
                    </a:lnTo>
                    <a:lnTo>
                      <a:pt x="96" y="534"/>
                    </a:lnTo>
                    <a:lnTo>
                      <a:pt x="97" y="534"/>
                    </a:lnTo>
                    <a:lnTo>
                      <a:pt x="96" y="534"/>
                    </a:lnTo>
                    <a:lnTo>
                      <a:pt x="96" y="532"/>
                    </a:lnTo>
                    <a:lnTo>
                      <a:pt x="94" y="532"/>
                    </a:lnTo>
                    <a:lnTo>
                      <a:pt x="94" y="534"/>
                    </a:lnTo>
                    <a:lnTo>
                      <a:pt x="94" y="536"/>
                    </a:lnTo>
                    <a:lnTo>
                      <a:pt x="92" y="536"/>
                    </a:lnTo>
                    <a:lnTo>
                      <a:pt x="94" y="536"/>
                    </a:lnTo>
                    <a:lnTo>
                      <a:pt x="92" y="534"/>
                    </a:lnTo>
                    <a:lnTo>
                      <a:pt x="92" y="536"/>
                    </a:lnTo>
                    <a:lnTo>
                      <a:pt x="92" y="534"/>
                    </a:lnTo>
                    <a:lnTo>
                      <a:pt x="92" y="532"/>
                    </a:lnTo>
                    <a:lnTo>
                      <a:pt x="92" y="534"/>
                    </a:lnTo>
                    <a:lnTo>
                      <a:pt x="92" y="532"/>
                    </a:lnTo>
                    <a:lnTo>
                      <a:pt x="90" y="534"/>
                    </a:lnTo>
                    <a:lnTo>
                      <a:pt x="90" y="532"/>
                    </a:lnTo>
                    <a:lnTo>
                      <a:pt x="92" y="532"/>
                    </a:lnTo>
                    <a:lnTo>
                      <a:pt x="90" y="532"/>
                    </a:lnTo>
                    <a:lnTo>
                      <a:pt x="90" y="530"/>
                    </a:lnTo>
                    <a:lnTo>
                      <a:pt x="92" y="530"/>
                    </a:lnTo>
                    <a:lnTo>
                      <a:pt x="90" y="530"/>
                    </a:lnTo>
                    <a:lnTo>
                      <a:pt x="92" y="530"/>
                    </a:lnTo>
                    <a:lnTo>
                      <a:pt x="92" y="529"/>
                    </a:lnTo>
                    <a:lnTo>
                      <a:pt x="90" y="529"/>
                    </a:lnTo>
                    <a:lnTo>
                      <a:pt x="90" y="527"/>
                    </a:lnTo>
                    <a:lnTo>
                      <a:pt x="90" y="525"/>
                    </a:lnTo>
                    <a:lnTo>
                      <a:pt x="90" y="523"/>
                    </a:lnTo>
                    <a:lnTo>
                      <a:pt x="92" y="523"/>
                    </a:lnTo>
                    <a:lnTo>
                      <a:pt x="90" y="523"/>
                    </a:lnTo>
                    <a:lnTo>
                      <a:pt x="92" y="523"/>
                    </a:lnTo>
                    <a:lnTo>
                      <a:pt x="90" y="521"/>
                    </a:lnTo>
                    <a:lnTo>
                      <a:pt x="90" y="519"/>
                    </a:lnTo>
                    <a:lnTo>
                      <a:pt x="90" y="517"/>
                    </a:lnTo>
                    <a:lnTo>
                      <a:pt x="88" y="517"/>
                    </a:lnTo>
                    <a:lnTo>
                      <a:pt x="88" y="515"/>
                    </a:lnTo>
                    <a:lnTo>
                      <a:pt x="88" y="513"/>
                    </a:lnTo>
                    <a:lnTo>
                      <a:pt x="88" y="511"/>
                    </a:lnTo>
                    <a:lnTo>
                      <a:pt x="86" y="511"/>
                    </a:lnTo>
                    <a:lnTo>
                      <a:pt x="88" y="511"/>
                    </a:lnTo>
                    <a:lnTo>
                      <a:pt x="86" y="511"/>
                    </a:lnTo>
                    <a:lnTo>
                      <a:pt x="88" y="509"/>
                    </a:lnTo>
                    <a:lnTo>
                      <a:pt x="86" y="509"/>
                    </a:lnTo>
                    <a:lnTo>
                      <a:pt x="86" y="507"/>
                    </a:lnTo>
                    <a:lnTo>
                      <a:pt x="84" y="507"/>
                    </a:lnTo>
                    <a:lnTo>
                      <a:pt x="84" y="505"/>
                    </a:lnTo>
                    <a:lnTo>
                      <a:pt x="82" y="505"/>
                    </a:lnTo>
                    <a:lnTo>
                      <a:pt x="84" y="505"/>
                    </a:lnTo>
                    <a:lnTo>
                      <a:pt x="84" y="504"/>
                    </a:lnTo>
                    <a:lnTo>
                      <a:pt x="84" y="502"/>
                    </a:lnTo>
                    <a:lnTo>
                      <a:pt x="82" y="502"/>
                    </a:lnTo>
                    <a:lnTo>
                      <a:pt x="82" y="500"/>
                    </a:lnTo>
                    <a:lnTo>
                      <a:pt x="82" y="498"/>
                    </a:lnTo>
                    <a:lnTo>
                      <a:pt x="82" y="496"/>
                    </a:lnTo>
                    <a:lnTo>
                      <a:pt x="80" y="496"/>
                    </a:lnTo>
                    <a:lnTo>
                      <a:pt x="80" y="494"/>
                    </a:lnTo>
                    <a:lnTo>
                      <a:pt x="78" y="494"/>
                    </a:lnTo>
                    <a:lnTo>
                      <a:pt x="78" y="492"/>
                    </a:lnTo>
                    <a:lnTo>
                      <a:pt x="76" y="492"/>
                    </a:lnTo>
                    <a:lnTo>
                      <a:pt x="76" y="490"/>
                    </a:lnTo>
                    <a:lnTo>
                      <a:pt x="74" y="490"/>
                    </a:lnTo>
                    <a:lnTo>
                      <a:pt x="74" y="488"/>
                    </a:lnTo>
                    <a:lnTo>
                      <a:pt x="74" y="490"/>
                    </a:lnTo>
                    <a:lnTo>
                      <a:pt x="74" y="488"/>
                    </a:lnTo>
                    <a:lnTo>
                      <a:pt x="73" y="488"/>
                    </a:lnTo>
                    <a:lnTo>
                      <a:pt x="73" y="486"/>
                    </a:lnTo>
                    <a:lnTo>
                      <a:pt x="71" y="486"/>
                    </a:lnTo>
                    <a:lnTo>
                      <a:pt x="71" y="484"/>
                    </a:lnTo>
                    <a:lnTo>
                      <a:pt x="69" y="484"/>
                    </a:lnTo>
                    <a:lnTo>
                      <a:pt x="67" y="482"/>
                    </a:lnTo>
                    <a:lnTo>
                      <a:pt x="65" y="482"/>
                    </a:lnTo>
                    <a:lnTo>
                      <a:pt x="65" y="481"/>
                    </a:lnTo>
                    <a:lnTo>
                      <a:pt x="63" y="481"/>
                    </a:lnTo>
                    <a:lnTo>
                      <a:pt x="61" y="481"/>
                    </a:lnTo>
                    <a:lnTo>
                      <a:pt x="59" y="481"/>
                    </a:lnTo>
                    <a:lnTo>
                      <a:pt x="57" y="481"/>
                    </a:lnTo>
                    <a:lnTo>
                      <a:pt x="57" y="479"/>
                    </a:lnTo>
                    <a:lnTo>
                      <a:pt x="59" y="479"/>
                    </a:lnTo>
                    <a:lnTo>
                      <a:pt x="57" y="479"/>
                    </a:lnTo>
                    <a:lnTo>
                      <a:pt x="57" y="477"/>
                    </a:lnTo>
                    <a:lnTo>
                      <a:pt x="57" y="475"/>
                    </a:lnTo>
                    <a:lnTo>
                      <a:pt x="55" y="475"/>
                    </a:lnTo>
                    <a:lnTo>
                      <a:pt x="53" y="475"/>
                    </a:lnTo>
                    <a:lnTo>
                      <a:pt x="51" y="475"/>
                    </a:lnTo>
                    <a:lnTo>
                      <a:pt x="51" y="477"/>
                    </a:lnTo>
                    <a:lnTo>
                      <a:pt x="51" y="479"/>
                    </a:lnTo>
                    <a:lnTo>
                      <a:pt x="49" y="479"/>
                    </a:lnTo>
                    <a:lnTo>
                      <a:pt x="51" y="481"/>
                    </a:lnTo>
                    <a:lnTo>
                      <a:pt x="49" y="481"/>
                    </a:lnTo>
                    <a:lnTo>
                      <a:pt x="51" y="481"/>
                    </a:lnTo>
                    <a:lnTo>
                      <a:pt x="49" y="481"/>
                    </a:lnTo>
                    <a:lnTo>
                      <a:pt x="49" y="482"/>
                    </a:lnTo>
                    <a:lnTo>
                      <a:pt x="49" y="484"/>
                    </a:lnTo>
                    <a:lnTo>
                      <a:pt x="49" y="486"/>
                    </a:lnTo>
                    <a:lnTo>
                      <a:pt x="48" y="486"/>
                    </a:lnTo>
                    <a:lnTo>
                      <a:pt x="48" y="484"/>
                    </a:lnTo>
                    <a:lnTo>
                      <a:pt x="46" y="484"/>
                    </a:lnTo>
                    <a:lnTo>
                      <a:pt x="46" y="482"/>
                    </a:lnTo>
                    <a:lnTo>
                      <a:pt x="46" y="481"/>
                    </a:lnTo>
                    <a:lnTo>
                      <a:pt x="46" y="479"/>
                    </a:lnTo>
                    <a:lnTo>
                      <a:pt x="46" y="477"/>
                    </a:lnTo>
                    <a:lnTo>
                      <a:pt x="46" y="475"/>
                    </a:lnTo>
                    <a:lnTo>
                      <a:pt x="44" y="475"/>
                    </a:lnTo>
                    <a:lnTo>
                      <a:pt x="44" y="473"/>
                    </a:lnTo>
                    <a:lnTo>
                      <a:pt x="44" y="471"/>
                    </a:lnTo>
                    <a:lnTo>
                      <a:pt x="44" y="469"/>
                    </a:lnTo>
                    <a:lnTo>
                      <a:pt x="46" y="469"/>
                    </a:lnTo>
                    <a:lnTo>
                      <a:pt x="44" y="469"/>
                    </a:lnTo>
                    <a:lnTo>
                      <a:pt x="46" y="469"/>
                    </a:lnTo>
                    <a:lnTo>
                      <a:pt x="46" y="467"/>
                    </a:lnTo>
                    <a:lnTo>
                      <a:pt x="46" y="465"/>
                    </a:lnTo>
                    <a:lnTo>
                      <a:pt x="48" y="465"/>
                    </a:lnTo>
                    <a:lnTo>
                      <a:pt x="48" y="463"/>
                    </a:lnTo>
                    <a:lnTo>
                      <a:pt x="48" y="461"/>
                    </a:lnTo>
                    <a:lnTo>
                      <a:pt x="48" y="459"/>
                    </a:lnTo>
                    <a:lnTo>
                      <a:pt x="48" y="457"/>
                    </a:lnTo>
                    <a:lnTo>
                      <a:pt x="49" y="457"/>
                    </a:lnTo>
                    <a:lnTo>
                      <a:pt x="51" y="457"/>
                    </a:lnTo>
                    <a:lnTo>
                      <a:pt x="51" y="456"/>
                    </a:lnTo>
                    <a:lnTo>
                      <a:pt x="51" y="454"/>
                    </a:lnTo>
                    <a:lnTo>
                      <a:pt x="53" y="454"/>
                    </a:lnTo>
                    <a:lnTo>
                      <a:pt x="53" y="456"/>
                    </a:lnTo>
                    <a:lnTo>
                      <a:pt x="55" y="456"/>
                    </a:lnTo>
                    <a:lnTo>
                      <a:pt x="57" y="454"/>
                    </a:lnTo>
                    <a:lnTo>
                      <a:pt x="57" y="452"/>
                    </a:lnTo>
                    <a:lnTo>
                      <a:pt x="59" y="452"/>
                    </a:lnTo>
                    <a:lnTo>
                      <a:pt x="59" y="450"/>
                    </a:lnTo>
                    <a:lnTo>
                      <a:pt x="59" y="448"/>
                    </a:lnTo>
                    <a:lnTo>
                      <a:pt x="59" y="446"/>
                    </a:lnTo>
                    <a:lnTo>
                      <a:pt x="57" y="446"/>
                    </a:lnTo>
                    <a:lnTo>
                      <a:pt x="57" y="444"/>
                    </a:lnTo>
                    <a:lnTo>
                      <a:pt x="57" y="442"/>
                    </a:lnTo>
                    <a:lnTo>
                      <a:pt x="55" y="440"/>
                    </a:lnTo>
                    <a:lnTo>
                      <a:pt x="55" y="438"/>
                    </a:lnTo>
                    <a:lnTo>
                      <a:pt x="53" y="438"/>
                    </a:lnTo>
                    <a:lnTo>
                      <a:pt x="53" y="436"/>
                    </a:lnTo>
                    <a:lnTo>
                      <a:pt x="53" y="434"/>
                    </a:lnTo>
                    <a:lnTo>
                      <a:pt x="51" y="434"/>
                    </a:lnTo>
                    <a:lnTo>
                      <a:pt x="51" y="433"/>
                    </a:lnTo>
                    <a:lnTo>
                      <a:pt x="49" y="433"/>
                    </a:lnTo>
                    <a:lnTo>
                      <a:pt x="46" y="429"/>
                    </a:lnTo>
                    <a:lnTo>
                      <a:pt x="44" y="427"/>
                    </a:lnTo>
                    <a:lnTo>
                      <a:pt x="42" y="425"/>
                    </a:lnTo>
                    <a:lnTo>
                      <a:pt x="38" y="421"/>
                    </a:lnTo>
                    <a:lnTo>
                      <a:pt x="36" y="419"/>
                    </a:lnTo>
                    <a:lnTo>
                      <a:pt x="34" y="419"/>
                    </a:lnTo>
                    <a:lnTo>
                      <a:pt x="34" y="417"/>
                    </a:lnTo>
                    <a:lnTo>
                      <a:pt x="32" y="417"/>
                    </a:lnTo>
                    <a:lnTo>
                      <a:pt x="32" y="415"/>
                    </a:lnTo>
                    <a:lnTo>
                      <a:pt x="30" y="415"/>
                    </a:lnTo>
                    <a:lnTo>
                      <a:pt x="30" y="413"/>
                    </a:lnTo>
                    <a:lnTo>
                      <a:pt x="28" y="413"/>
                    </a:lnTo>
                    <a:lnTo>
                      <a:pt x="28" y="411"/>
                    </a:lnTo>
                    <a:lnTo>
                      <a:pt x="26" y="411"/>
                    </a:lnTo>
                    <a:lnTo>
                      <a:pt x="28" y="409"/>
                    </a:lnTo>
                    <a:lnTo>
                      <a:pt x="26" y="409"/>
                    </a:lnTo>
                    <a:lnTo>
                      <a:pt x="26" y="408"/>
                    </a:lnTo>
                    <a:lnTo>
                      <a:pt x="26" y="406"/>
                    </a:lnTo>
                    <a:lnTo>
                      <a:pt x="25" y="406"/>
                    </a:lnTo>
                    <a:lnTo>
                      <a:pt x="25" y="404"/>
                    </a:lnTo>
                    <a:lnTo>
                      <a:pt x="23" y="404"/>
                    </a:lnTo>
                    <a:lnTo>
                      <a:pt x="21" y="404"/>
                    </a:lnTo>
                    <a:lnTo>
                      <a:pt x="21" y="402"/>
                    </a:lnTo>
                    <a:lnTo>
                      <a:pt x="19" y="402"/>
                    </a:lnTo>
                    <a:lnTo>
                      <a:pt x="19" y="404"/>
                    </a:lnTo>
                    <a:lnTo>
                      <a:pt x="19" y="402"/>
                    </a:lnTo>
                    <a:lnTo>
                      <a:pt x="17" y="402"/>
                    </a:lnTo>
                    <a:lnTo>
                      <a:pt x="17" y="404"/>
                    </a:lnTo>
                    <a:lnTo>
                      <a:pt x="17" y="402"/>
                    </a:lnTo>
                    <a:lnTo>
                      <a:pt x="15" y="402"/>
                    </a:lnTo>
                    <a:lnTo>
                      <a:pt x="15" y="400"/>
                    </a:lnTo>
                    <a:lnTo>
                      <a:pt x="15" y="402"/>
                    </a:lnTo>
                    <a:lnTo>
                      <a:pt x="15" y="400"/>
                    </a:lnTo>
                    <a:lnTo>
                      <a:pt x="13" y="400"/>
                    </a:lnTo>
                    <a:lnTo>
                      <a:pt x="13" y="398"/>
                    </a:lnTo>
                    <a:lnTo>
                      <a:pt x="13" y="400"/>
                    </a:lnTo>
                    <a:lnTo>
                      <a:pt x="13" y="398"/>
                    </a:lnTo>
                    <a:lnTo>
                      <a:pt x="11" y="398"/>
                    </a:lnTo>
                    <a:lnTo>
                      <a:pt x="11" y="396"/>
                    </a:lnTo>
                    <a:lnTo>
                      <a:pt x="11" y="394"/>
                    </a:lnTo>
                    <a:lnTo>
                      <a:pt x="9" y="392"/>
                    </a:lnTo>
                    <a:lnTo>
                      <a:pt x="11" y="392"/>
                    </a:lnTo>
                    <a:lnTo>
                      <a:pt x="9" y="392"/>
                    </a:lnTo>
                    <a:lnTo>
                      <a:pt x="7" y="392"/>
                    </a:lnTo>
                    <a:lnTo>
                      <a:pt x="7" y="390"/>
                    </a:lnTo>
                    <a:lnTo>
                      <a:pt x="5" y="390"/>
                    </a:lnTo>
                    <a:lnTo>
                      <a:pt x="5" y="388"/>
                    </a:lnTo>
                    <a:lnTo>
                      <a:pt x="5" y="390"/>
                    </a:lnTo>
                    <a:lnTo>
                      <a:pt x="3" y="390"/>
                    </a:lnTo>
                    <a:lnTo>
                      <a:pt x="3" y="388"/>
                    </a:lnTo>
                    <a:lnTo>
                      <a:pt x="3" y="386"/>
                    </a:lnTo>
                    <a:lnTo>
                      <a:pt x="1" y="386"/>
                    </a:lnTo>
                    <a:lnTo>
                      <a:pt x="1" y="385"/>
                    </a:lnTo>
                    <a:lnTo>
                      <a:pt x="0" y="385"/>
                    </a:lnTo>
                    <a:lnTo>
                      <a:pt x="0" y="383"/>
                    </a:lnTo>
                    <a:lnTo>
                      <a:pt x="0" y="381"/>
                    </a:lnTo>
                    <a:lnTo>
                      <a:pt x="1" y="381"/>
                    </a:lnTo>
                    <a:lnTo>
                      <a:pt x="1" y="379"/>
                    </a:lnTo>
                    <a:lnTo>
                      <a:pt x="3" y="379"/>
                    </a:lnTo>
                    <a:lnTo>
                      <a:pt x="3" y="377"/>
                    </a:lnTo>
                    <a:lnTo>
                      <a:pt x="3" y="375"/>
                    </a:lnTo>
                    <a:lnTo>
                      <a:pt x="3" y="373"/>
                    </a:lnTo>
                    <a:lnTo>
                      <a:pt x="3" y="371"/>
                    </a:lnTo>
                    <a:lnTo>
                      <a:pt x="5" y="371"/>
                    </a:lnTo>
                    <a:lnTo>
                      <a:pt x="5" y="369"/>
                    </a:lnTo>
                    <a:lnTo>
                      <a:pt x="5" y="367"/>
                    </a:lnTo>
                    <a:lnTo>
                      <a:pt x="5" y="365"/>
                    </a:lnTo>
                    <a:lnTo>
                      <a:pt x="5" y="363"/>
                    </a:lnTo>
                    <a:lnTo>
                      <a:pt x="7" y="363"/>
                    </a:lnTo>
                    <a:lnTo>
                      <a:pt x="7" y="361"/>
                    </a:lnTo>
                    <a:lnTo>
                      <a:pt x="7" y="360"/>
                    </a:lnTo>
                    <a:lnTo>
                      <a:pt x="9" y="360"/>
                    </a:lnTo>
                    <a:lnTo>
                      <a:pt x="9" y="358"/>
                    </a:lnTo>
                    <a:lnTo>
                      <a:pt x="9" y="356"/>
                    </a:lnTo>
                    <a:lnTo>
                      <a:pt x="9" y="354"/>
                    </a:lnTo>
                    <a:lnTo>
                      <a:pt x="9" y="352"/>
                    </a:lnTo>
                    <a:lnTo>
                      <a:pt x="9" y="350"/>
                    </a:lnTo>
                    <a:lnTo>
                      <a:pt x="11" y="350"/>
                    </a:lnTo>
                    <a:lnTo>
                      <a:pt x="11" y="348"/>
                    </a:lnTo>
                    <a:lnTo>
                      <a:pt x="13" y="348"/>
                    </a:lnTo>
                    <a:lnTo>
                      <a:pt x="13" y="346"/>
                    </a:lnTo>
                    <a:lnTo>
                      <a:pt x="13" y="344"/>
                    </a:lnTo>
                    <a:lnTo>
                      <a:pt x="13" y="342"/>
                    </a:lnTo>
                    <a:lnTo>
                      <a:pt x="15" y="342"/>
                    </a:lnTo>
                    <a:lnTo>
                      <a:pt x="15" y="340"/>
                    </a:lnTo>
                    <a:lnTo>
                      <a:pt x="15" y="338"/>
                    </a:lnTo>
                    <a:lnTo>
                      <a:pt x="15" y="336"/>
                    </a:lnTo>
                    <a:lnTo>
                      <a:pt x="17" y="336"/>
                    </a:lnTo>
                    <a:lnTo>
                      <a:pt x="17" y="335"/>
                    </a:lnTo>
                    <a:lnTo>
                      <a:pt x="17" y="333"/>
                    </a:lnTo>
                    <a:lnTo>
                      <a:pt x="17" y="331"/>
                    </a:lnTo>
                    <a:lnTo>
                      <a:pt x="19" y="331"/>
                    </a:lnTo>
                    <a:lnTo>
                      <a:pt x="19" y="329"/>
                    </a:lnTo>
                    <a:lnTo>
                      <a:pt x="19" y="327"/>
                    </a:lnTo>
                    <a:lnTo>
                      <a:pt x="19" y="325"/>
                    </a:lnTo>
                    <a:lnTo>
                      <a:pt x="21" y="325"/>
                    </a:lnTo>
                    <a:lnTo>
                      <a:pt x="21" y="323"/>
                    </a:lnTo>
                    <a:lnTo>
                      <a:pt x="21" y="321"/>
                    </a:lnTo>
                    <a:lnTo>
                      <a:pt x="21" y="319"/>
                    </a:lnTo>
                    <a:lnTo>
                      <a:pt x="23" y="319"/>
                    </a:lnTo>
                    <a:lnTo>
                      <a:pt x="23" y="317"/>
                    </a:lnTo>
                    <a:lnTo>
                      <a:pt x="25" y="315"/>
                    </a:lnTo>
                    <a:lnTo>
                      <a:pt x="25" y="317"/>
                    </a:lnTo>
                    <a:lnTo>
                      <a:pt x="26" y="317"/>
                    </a:lnTo>
                    <a:lnTo>
                      <a:pt x="26" y="319"/>
                    </a:lnTo>
                    <a:lnTo>
                      <a:pt x="28" y="319"/>
                    </a:lnTo>
                    <a:lnTo>
                      <a:pt x="28" y="317"/>
                    </a:lnTo>
                    <a:lnTo>
                      <a:pt x="30" y="317"/>
                    </a:lnTo>
                    <a:lnTo>
                      <a:pt x="32" y="317"/>
                    </a:lnTo>
                    <a:lnTo>
                      <a:pt x="34" y="317"/>
                    </a:lnTo>
                    <a:lnTo>
                      <a:pt x="36" y="317"/>
                    </a:lnTo>
                    <a:lnTo>
                      <a:pt x="38" y="317"/>
                    </a:lnTo>
                    <a:lnTo>
                      <a:pt x="40" y="317"/>
                    </a:lnTo>
                    <a:lnTo>
                      <a:pt x="40" y="315"/>
                    </a:lnTo>
                    <a:lnTo>
                      <a:pt x="42" y="315"/>
                    </a:lnTo>
                    <a:lnTo>
                      <a:pt x="42" y="313"/>
                    </a:lnTo>
                    <a:lnTo>
                      <a:pt x="44" y="313"/>
                    </a:lnTo>
                    <a:lnTo>
                      <a:pt x="44" y="312"/>
                    </a:lnTo>
                    <a:lnTo>
                      <a:pt x="44" y="310"/>
                    </a:lnTo>
                    <a:lnTo>
                      <a:pt x="46" y="310"/>
                    </a:lnTo>
                    <a:lnTo>
                      <a:pt x="48" y="310"/>
                    </a:lnTo>
                    <a:close/>
                  </a:path>
                </a:pathLst>
              </a:custGeom>
              <a:grpFill/>
              <a:ln w="9525" cmpd="sng">
                <a:solidFill>
                  <a:srgbClr val="FFFFFF"/>
                </a:solidFill>
                <a:prstDash val="solid"/>
                <a:round/>
                <a:headEnd/>
                <a:tailEnd/>
              </a:ln>
              <a:effectLst>
                <a:outerShdw dist="28398" dir="6993903" algn="ctr" rotWithShape="0">
                  <a:srgbClr val="B2B2B2">
                    <a:alpha val="50000"/>
                  </a:srgbClr>
                </a:outerShdw>
              </a:effectLst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/>
              </a:p>
            </p:txBody>
          </p:sp>
        </p:grpSp>
      </p:grpSp>
      <p:cxnSp>
        <p:nvCxnSpPr>
          <p:cNvPr id="67" name="Conector recto de flecha 54">
            <a:extLst>
              <a:ext uri="{FF2B5EF4-FFF2-40B4-BE49-F238E27FC236}">
                <a16:creationId xmlns:a16="http://schemas.microsoft.com/office/drawing/2014/main" id="{39BADCB5-5176-52DF-8C01-78B294EC94D3}"/>
              </a:ext>
            </a:extLst>
          </p:cNvPr>
          <p:cNvCxnSpPr>
            <a:cxnSpLocks/>
          </p:cNvCxnSpPr>
          <p:nvPr/>
        </p:nvCxnSpPr>
        <p:spPr>
          <a:xfrm flipH="1">
            <a:off x="4539667" y="3570380"/>
            <a:ext cx="5391344" cy="1942049"/>
          </a:xfrm>
          <a:prstGeom prst="straightConnector1">
            <a:avLst/>
          </a:prstGeom>
          <a:ln w="28575">
            <a:solidFill>
              <a:srgbClr val="006935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8371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A258242-610F-4337-59C1-1BD7ECAE9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96470C-1DD9-A4F0-7138-D21FD391D1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8529" y="202988"/>
            <a:ext cx="5070532" cy="920341"/>
          </a:xfrm>
        </p:spPr>
        <p:txBody>
          <a:bodyPr>
            <a:normAutofit fontScale="90000"/>
          </a:bodyPr>
          <a:lstStyle/>
          <a:p>
            <a:r>
              <a:rPr lang="es-MX" sz="3600">
                <a:latin typeface="Helvetica"/>
                <a:cs typeface="Helvetica"/>
              </a:rPr>
              <a:t>SOLICITUD DE OFERTA </a:t>
            </a:r>
            <a:br>
              <a:rPr lang="es-MX" sz="3600" dirty="0">
                <a:latin typeface="Helvetica"/>
                <a:cs typeface="Helvetica"/>
              </a:rPr>
            </a:br>
            <a:r>
              <a:rPr lang="es-MX" sz="3600">
                <a:latin typeface="Helvetica"/>
                <a:cs typeface="Helvetica"/>
              </a:rPr>
              <a:t>No. CO-AI-030-CW-RFB</a:t>
            </a:r>
            <a:endParaRPr lang="es-MX" sz="3600">
              <a:cs typeface="Helvetica"/>
            </a:endParaRPr>
          </a:p>
        </p:txBody>
      </p:sp>
      <p:sp>
        <p:nvSpPr>
          <p:cNvPr id="4" name="Marcador de pie de página 1">
            <a:extLst>
              <a:ext uri="{FF2B5EF4-FFF2-40B4-BE49-F238E27FC236}">
                <a16:creationId xmlns:a16="http://schemas.microsoft.com/office/drawing/2014/main" id="{34A81AF4-2E13-FD39-1764-9E8CA1F5E729}"/>
              </a:ext>
            </a:extLst>
          </p:cNvPr>
          <p:cNvSpPr txBox="1">
            <a:spLocks/>
          </p:cNvSpPr>
          <p:nvPr/>
        </p:nvSpPr>
        <p:spPr>
          <a:xfrm rot="16200000">
            <a:off x="10634528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lang="es-CO" sz="1000" kern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chemeClr val="bg1">
                    <a:lumMod val="75000"/>
                  </a:schemeClr>
                </a:solidFill>
              </a:rPr>
              <a:t>CCOM-FO-001 V19 / 27-Feb-2024 / Clasificada</a:t>
            </a:r>
            <a:endParaRPr lang="es-CO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  <p:sp>
        <p:nvSpPr>
          <p:cNvPr id="10" name="Marcador de contenido 2">
            <a:extLst>
              <a:ext uri="{FF2B5EF4-FFF2-40B4-BE49-F238E27FC236}">
                <a16:creationId xmlns:a16="http://schemas.microsoft.com/office/drawing/2014/main" id="{063E3A9D-8BBC-BB20-67D4-D5EC338610D4}"/>
              </a:ext>
            </a:extLst>
          </p:cNvPr>
          <p:cNvSpPr txBox="1">
            <a:spLocks/>
          </p:cNvSpPr>
          <p:nvPr/>
        </p:nvSpPr>
        <p:spPr>
          <a:xfrm>
            <a:off x="284716" y="1119035"/>
            <a:ext cx="11465068" cy="5409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ES" sz="2100" b="1">
                <a:solidFill>
                  <a:srgbClr val="002060"/>
                </a:solidFill>
                <a:latin typeface="arial narrow"/>
              </a:rPr>
              <a:t>Plazo:</a:t>
            </a:r>
            <a:endParaRPr lang="en-US"/>
          </a:p>
          <a:p>
            <a:pPr marL="0" indent="0" algn="just">
              <a:buNone/>
            </a:pPr>
            <a:r>
              <a:rPr lang="es-ES" sz="2100" dirty="0">
                <a:solidFill>
                  <a:srgbClr val="002060"/>
                </a:solidFill>
                <a:latin typeface="arial narrow"/>
              </a:rPr>
              <a:t>Etapa I: 4 meses</a:t>
            </a:r>
            <a:endParaRPr lang="es-ES" sz="2100">
              <a:solidFill>
                <a:srgbClr val="002060"/>
              </a:solidFill>
              <a:latin typeface="arial narrow"/>
              <a:cs typeface="Helvetica" pitchFamily="2" charset="0"/>
            </a:endParaRPr>
          </a:p>
          <a:p>
            <a:pPr marL="0" indent="0" algn="just">
              <a:buNone/>
            </a:pPr>
            <a:r>
              <a:rPr lang="es-ES" sz="2100" dirty="0">
                <a:solidFill>
                  <a:srgbClr val="002060"/>
                </a:solidFill>
                <a:latin typeface="arial narrow"/>
                <a:cs typeface="Helvetica" pitchFamily="2" charset="0"/>
              </a:rPr>
              <a:t>Etapa II: 7 meses </a:t>
            </a:r>
          </a:p>
          <a:p>
            <a:pPr marL="0" indent="0" algn="just">
              <a:buNone/>
            </a:pPr>
            <a:endParaRPr lang="es-ES" sz="1100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r>
              <a:rPr lang="es-ES" sz="2100" b="1">
                <a:solidFill>
                  <a:srgbClr val="002060"/>
                </a:solidFill>
                <a:latin typeface="arial narrow"/>
              </a:rPr>
              <a:t>Forma de pago:</a:t>
            </a:r>
            <a:endParaRPr lang="es-ES">
              <a:cs typeface="Helvetica" pitchFamily="2" charset="0"/>
            </a:endParaRPr>
          </a:p>
          <a:p>
            <a:pPr marL="0" indent="0" algn="just">
              <a:buNone/>
            </a:pPr>
            <a:r>
              <a:rPr lang="es-ES" sz="2100">
                <a:solidFill>
                  <a:srgbClr val="002060"/>
                </a:solidFill>
                <a:latin typeface="arial narrow"/>
              </a:rPr>
              <a:t>Etapa I: 90% aprobación de productos y 10% contra entrega de los permisos, licencias y demás documentos requeridos para inicio de obra.</a:t>
            </a:r>
          </a:p>
          <a:p>
            <a:pPr marL="0" indent="0" algn="just">
              <a:buNone/>
            </a:pPr>
            <a:r>
              <a:rPr lang="es-ES" sz="2100" dirty="0">
                <a:solidFill>
                  <a:srgbClr val="002060"/>
                </a:solidFill>
                <a:latin typeface="arial narrow"/>
                <a:cs typeface="Helvetica"/>
              </a:rPr>
              <a:t>Etapa II</a:t>
            </a:r>
            <a:r>
              <a:rPr lang="es-ES" sz="2100" dirty="0">
                <a:solidFill>
                  <a:srgbClr val="002060"/>
                </a:solidFill>
                <a:latin typeface="arial narrow"/>
              </a:rPr>
              <a:t>: por avances parciales de acuerdo con actas mensuales conforme con el avance y recibo parcial de </a:t>
            </a:r>
            <a:r>
              <a:rPr lang="es-ES" sz="2100">
                <a:solidFill>
                  <a:srgbClr val="002060"/>
                </a:solidFill>
                <a:latin typeface="arial narrow"/>
              </a:rPr>
              <a:t>obra ejecutada. Se realiza retegarantía del 10% del valor de cada pago.</a:t>
            </a:r>
            <a:endParaRPr lang="es-ES" sz="2100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r>
              <a:rPr lang="es-ES" sz="2100">
                <a:solidFill>
                  <a:srgbClr val="002060"/>
                </a:solidFill>
                <a:latin typeface="arial narrow"/>
                <a:cs typeface="Helvetica"/>
              </a:rPr>
              <a:t>Componente social – Etapa I: 20% valor ofertado para este componente, con base en el Plan de trabajo inicial de capacitación y formación y su implementación.</a:t>
            </a:r>
            <a:endParaRPr lang="es-ES" sz="2100" dirty="0">
              <a:solidFill>
                <a:srgbClr val="002060"/>
              </a:solidFill>
              <a:latin typeface="arial narrow"/>
              <a:cs typeface="Helvetica"/>
            </a:endParaRPr>
          </a:p>
          <a:p>
            <a:pPr marL="0" indent="0" algn="just">
              <a:buNone/>
            </a:pPr>
            <a:r>
              <a:rPr lang="es-ES" sz="2100">
                <a:solidFill>
                  <a:srgbClr val="002060"/>
                </a:solidFill>
                <a:latin typeface="arial narrow"/>
                <a:cs typeface="Helvetica"/>
              </a:rPr>
              <a:t>Componente social – Etapa II: i) 3% del valor ofertado para este componente, con base en la entrega del Plan de capacitación y formación del micro proyecto; ii) 53% del valor ofertado para este componente, con base en la Implementación el plan de capacitación y formación del micro proyecto; iii) 24% del valor ofertado para este componente, con base en el desarrollo de la feria social.</a:t>
            </a:r>
          </a:p>
          <a:p>
            <a:pPr marL="0" indent="0" algn="just">
              <a:buNone/>
            </a:pPr>
            <a:endParaRPr lang="es-ES" sz="2100" dirty="0">
              <a:solidFill>
                <a:srgbClr val="002060"/>
              </a:solidFill>
              <a:latin typeface="arial narrow"/>
              <a:cs typeface="Helvetica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ES" sz="1400" dirty="0">
              <a:solidFill>
                <a:schemeClr val="tx1"/>
              </a:solidFill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390340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1">
            <a:extLst>
              <a:ext uri="{FF2B5EF4-FFF2-40B4-BE49-F238E27FC236}">
                <a16:creationId xmlns:a16="http://schemas.microsoft.com/office/drawing/2014/main" id="{57ECC50F-BD50-97AC-F263-C9B12FEDBD77}"/>
              </a:ext>
            </a:extLst>
          </p:cNvPr>
          <p:cNvSpPr txBox="1">
            <a:spLocks/>
          </p:cNvSpPr>
          <p:nvPr/>
        </p:nvSpPr>
        <p:spPr>
          <a:xfrm rot="16200000">
            <a:off x="10634528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lang="es-CO" sz="1000" kern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chemeClr val="bg1">
                    <a:lumMod val="75000"/>
                  </a:schemeClr>
                </a:solidFill>
              </a:rPr>
              <a:t>CCOM-FO-001 V19 / 27-Feb-2024 / Clasificada</a:t>
            </a:r>
            <a:endParaRPr lang="es-CO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46A56AF6-88A7-104A-C0EF-E8A79F566FBF}"/>
              </a:ext>
            </a:extLst>
          </p:cNvPr>
          <p:cNvSpPr txBox="1">
            <a:spLocks/>
          </p:cNvSpPr>
          <p:nvPr/>
        </p:nvSpPr>
        <p:spPr>
          <a:xfrm>
            <a:off x="4424389" y="278023"/>
            <a:ext cx="3094315" cy="6580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112D6A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r>
              <a:rPr lang="es-MX" sz="3600">
                <a:latin typeface="Helvetica"/>
                <a:cs typeface="Helvetica"/>
              </a:rPr>
              <a:t>GARANTÍAS</a:t>
            </a:r>
            <a:endParaRPr lang="es-CO" sz="3600"/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F01BAA90-CB8F-D009-8695-7CB79A614A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647539"/>
              </p:ext>
            </p:extLst>
          </p:nvPr>
        </p:nvGraphicFramePr>
        <p:xfrm>
          <a:off x="2587418" y="1347021"/>
          <a:ext cx="6760000" cy="51113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8447">
                  <a:extLst>
                    <a:ext uri="{9D8B030D-6E8A-4147-A177-3AD203B41FA5}">
                      <a16:colId xmlns:a16="http://schemas.microsoft.com/office/drawing/2014/main" val="234486779"/>
                    </a:ext>
                  </a:extLst>
                </a:gridCol>
                <a:gridCol w="1698052">
                  <a:extLst>
                    <a:ext uri="{9D8B030D-6E8A-4147-A177-3AD203B41FA5}">
                      <a16:colId xmlns:a16="http://schemas.microsoft.com/office/drawing/2014/main" val="968405003"/>
                    </a:ext>
                  </a:extLst>
                </a:gridCol>
                <a:gridCol w="2693501">
                  <a:extLst>
                    <a:ext uri="{9D8B030D-6E8A-4147-A177-3AD203B41FA5}">
                      <a16:colId xmlns:a16="http://schemas.microsoft.com/office/drawing/2014/main" val="2832448106"/>
                    </a:ext>
                  </a:extLst>
                </a:gridCol>
              </a:tblGrid>
              <a:tr h="231659">
                <a:tc rowSpan="2">
                  <a:txBody>
                    <a:bodyPr/>
                    <a:lstStyle/>
                    <a:p>
                      <a:pPr algn="ctr"/>
                      <a:r>
                        <a:rPr lang="es-CO" sz="1600" b="1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Arial Narrow" panose="020B0606020202030204" pitchFamily="34" charset="0"/>
                          <a:cs typeface="Helvetica" panose="020B0604020202020204" pitchFamily="34" charset="0"/>
                        </a:rPr>
                        <a:t>AMPARO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6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sz="1600" b="1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OBRA</a:t>
                      </a:r>
                      <a:endParaRPr lang="es-CO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6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817380"/>
                  </a:ext>
                </a:extLst>
              </a:tr>
              <a:tr h="23165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b="1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Arial Narrow" panose="020B0606020202030204" pitchFamily="34" charset="0"/>
                          <a:cs typeface="Helvetica" panose="020B0604020202020204" pitchFamily="34" charset="0"/>
                        </a:rPr>
                        <a:t>MONTO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6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600" b="1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Arial Narrow" panose="020B0606020202030204" pitchFamily="34" charset="0"/>
                          <a:cs typeface="Helvetica" panose="020B0604020202020204" pitchFamily="34" charset="0"/>
                        </a:rPr>
                        <a:t>VIGENCIA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732187"/>
                  </a:ext>
                </a:extLst>
              </a:tr>
              <a:tr h="737460">
                <a:tc>
                  <a:txBody>
                    <a:bodyPr/>
                    <a:lstStyle/>
                    <a:p>
                      <a:pPr algn="l"/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Cumplimiento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30% del valor del contrato</a:t>
                      </a:r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Vigente por el plazo de ejecución del contrato y seis (6) meses más</a:t>
                      </a:r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5599567"/>
                  </a:ext>
                </a:extLst>
              </a:tr>
              <a:tr h="7374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Salarios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10% del valor del contrato</a:t>
                      </a:r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Vigente por el plazo de ejecución del contrato y tres (3) años más</a:t>
                      </a:r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1034301"/>
                  </a:ext>
                </a:extLst>
              </a:tr>
              <a:tr h="7374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Estabilidad y calidad de la obra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30% del valor de la Etapa II </a:t>
                      </a:r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vigencia de cinco (5) años contados a partir de la fecha de suscripción del acta de recibo a satisfacción de la Etapa II.</a:t>
                      </a:r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248479"/>
                  </a:ext>
                </a:extLst>
              </a:tr>
              <a:tr h="7374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Calidad del servicio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30% del valor de la Etapa I</a:t>
                      </a:r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vigencia de tres (3) años contados a partir de la fecha de suscripción del acta de recibo a satisfacción de la Etapa I.</a:t>
                      </a:r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4222479"/>
                  </a:ext>
                </a:extLst>
              </a:tr>
              <a:tr h="73746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Responsabilidad civil extracontractual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20% del valor del contrato</a:t>
                      </a:r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7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vigencia igual al plazo del contrato</a:t>
                      </a:r>
                      <a:endParaRPr lang="es-CO" sz="17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02441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521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1">
            <a:extLst>
              <a:ext uri="{FF2B5EF4-FFF2-40B4-BE49-F238E27FC236}">
                <a16:creationId xmlns:a16="http://schemas.microsoft.com/office/drawing/2014/main" id="{57ECC50F-BD50-97AC-F263-C9B12FEDBD77}"/>
              </a:ext>
            </a:extLst>
          </p:cNvPr>
          <p:cNvSpPr txBox="1">
            <a:spLocks/>
          </p:cNvSpPr>
          <p:nvPr/>
        </p:nvSpPr>
        <p:spPr>
          <a:xfrm rot="16200000">
            <a:off x="10634528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lang="es-CO" sz="1000" kern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chemeClr val="bg1">
                    <a:lumMod val="75000"/>
                  </a:schemeClr>
                </a:solidFill>
              </a:rPr>
              <a:t>CCOM-FO-001 V19 / 27-Feb-2024 / Clasificada</a:t>
            </a:r>
            <a:endParaRPr lang="es-CO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8E0F2373-FDC6-715D-A599-F27570FC8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917" y="393192"/>
            <a:ext cx="9445518" cy="575872"/>
          </a:xfrm>
        </p:spPr>
        <p:txBody>
          <a:bodyPr>
            <a:normAutofit fontScale="90000"/>
          </a:bodyPr>
          <a:lstStyle/>
          <a:p>
            <a:r>
              <a:rPr lang="es-MX" sz="3600" dirty="0">
                <a:latin typeface="Helvetica"/>
                <a:cs typeface="Helvetica"/>
              </a:rPr>
              <a:t>CRITERIOS DE EVALUACIÓN Y CALIFICACIÓN</a:t>
            </a:r>
            <a:endParaRPr lang="es-CO" sz="3600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FE2A0786-669F-2229-4CA0-9133B56A4D46}"/>
              </a:ext>
            </a:extLst>
          </p:cNvPr>
          <p:cNvSpPr txBox="1">
            <a:spLocks/>
          </p:cNvSpPr>
          <p:nvPr/>
        </p:nvSpPr>
        <p:spPr>
          <a:xfrm>
            <a:off x="284716" y="1119035"/>
            <a:ext cx="11465068" cy="5409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ES" sz="2000" dirty="0">
                <a:solidFill>
                  <a:srgbClr val="002060"/>
                </a:solidFill>
                <a:latin typeface="arial narrow"/>
              </a:rPr>
              <a:t>Solicitud de Ofertas (SDO), conforme a lo previsto en las Regulaciones de Adquisiciones para Prestatarios de Financiamiento para Proyectos de Inversión del Banco Mundial de Julio 2016, revisadas en noviembre de 2017 y </a:t>
            </a:r>
            <a:r>
              <a:rPr lang="es-ES" sz="2000">
                <a:solidFill>
                  <a:srgbClr val="002060"/>
                </a:solidFill>
                <a:latin typeface="arial narrow"/>
              </a:rPr>
              <a:t>agosto de 2018 (“Regulaciones de Adquisiciones”).</a:t>
            </a:r>
            <a:endParaRPr lang="es-ES" sz="2000" dirty="0">
              <a:solidFill>
                <a:srgbClr val="002060"/>
              </a:solidFill>
              <a:latin typeface="arial narrow"/>
              <a:cs typeface="Helvetica" pitchFamily="2" charset="0"/>
            </a:endParaRPr>
          </a:p>
          <a:p>
            <a:pPr marL="0" indent="0" algn="just">
              <a:buNone/>
            </a:pPr>
            <a:endParaRPr lang="es-ES" sz="2000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r>
              <a:rPr lang="es-ES" sz="2000" b="1">
                <a:solidFill>
                  <a:srgbClr val="002060"/>
                </a:solidFill>
                <a:latin typeface="arial narrow"/>
              </a:rPr>
              <a:t>1. Elegibilidad</a:t>
            </a:r>
            <a:endParaRPr lang="es-ES" sz="2000" b="1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r>
              <a:rPr lang="es-ES" sz="2000" dirty="0">
                <a:solidFill>
                  <a:srgbClr val="002060"/>
                </a:solidFill>
                <a:latin typeface="arial narrow"/>
              </a:rPr>
              <a:t>Nacionalidad, Conflicto de intereses, Elegibilidad para el Banco, Empresa o institución estatal del país del </a:t>
            </a:r>
            <a:r>
              <a:rPr lang="es-ES" sz="2000">
                <a:solidFill>
                  <a:srgbClr val="002060"/>
                </a:solidFill>
                <a:latin typeface="arial narrow"/>
              </a:rPr>
              <a:t>Prestatario y Resolución de las Naciones Unidas o ley del país del Prestatario (no esté prohibido contratar con él).</a:t>
            </a:r>
            <a:endParaRPr lang="es-ES" sz="2000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r>
              <a:rPr lang="es-ES" sz="2000" b="1" dirty="0">
                <a:solidFill>
                  <a:srgbClr val="002060"/>
                </a:solidFill>
                <a:latin typeface="arial narrow"/>
              </a:rPr>
              <a:t>2. </a:t>
            </a:r>
            <a:r>
              <a:rPr lang="es-ES" sz="2000" b="1">
                <a:solidFill>
                  <a:srgbClr val="002060"/>
                </a:solidFill>
                <a:latin typeface="arial narrow"/>
              </a:rPr>
              <a:t>Historial de incumplimiento de contratos</a:t>
            </a:r>
            <a:endParaRPr lang="es-ES" sz="2000" b="1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r>
              <a:rPr lang="es-ES" sz="2000" dirty="0">
                <a:solidFill>
                  <a:srgbClr val="002060"/>
                </a:solidFill>
                <a:latin typeface="arial narrow"/>
              </a:rPr>
              <a:t>No haber incurrido en incumplimiento de contratos (1 de enero 2020) ni haber sido suspendido por la ejecución de una Declaración de Mantenimiento de la Oferta. Litigios pendientes; antecedente de litigios (n</a:t>
            </a:r>
            <a:r>
              <a:rPr lang="es" sz="2000" dirty="0">
                <a:solidFill>
                  <a:srgbClr val="002060"/>
                </a:solidFill>
                <a:latin typeface="arial narrow"/>
              </a:rPr>
              <a:t>o hay antecedentes sistemáticos de fallos judiciales o laudos arbitrales desde 2020); Declaración Ambiental, Social, Seguridad y Salud </a:t>
            </a:r>
            <a:r>
              <a:rPr lang="es" sz="2000">
                <a:solidFill>
                  <a:srgbClr val="002060"/>
                </a:solidFill>
                <a:latin typeface="arial narrow"/>
              </a:rPr>
              <a:t>en el trabajo (ASSS); Compromisos contractuales Vigentes/Obras en ejecución.</a:t>
            </a:r>
            <a:endParaRPr lang="es" sz="2000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r>
              <a:rPr lang="es-ES" sz="2000" b="1">
                <a:solidFill>
                  <a:srgbClr val="002060"/>
                </a:solidFill>
                <a:latin typeface="arial narrow"/>
              </a:rPr>
              <a:t>3. Situación y resultados financieros (Formularios FIN-3.1; FIN-3.2 y FIN-3.3)</a:t>
            </a:r>
          </a:p>
          <a:p>
            <a:pPr marL="0" indent="0" algn="just">
              <a:buNone/>
            </a:pPr>
            <a:r>
              <a:rPr lang="es-ES" sz="2000">
                <a:solidFill>
                  <a:srgbClr val="002060"/>
                </a:solidFill>
                <a:latin typeface="arial narrow"/>
              </a:rPr>
              <a:t>Capacidad financiera (Flujo de Fondos para Construcción (FFC), estimados en COP $1.303.563.727; fuentes de </a:t>
            </a:r>
            <a:r>
              <a:rPr lang="es-ES" sz="2000" dirty="0">
                <a:solidFill>
                  <a:srgbClr val="002060"/>
                </a:solidFill>
                <a:latin typeface="arial narrow"/>
              </a:rPr>
              <a:t>financiamiento y balance general auditado de los últimos 3 años); y Facturación media anual de obras de construcción COP$ 1.856.492.008 de los últimos 3 años.</a:t>
            </a:r>
          </a:p>
          <a:p>
            <a:pPr marL="0" indent="0" algn="just">
              <a:buNone/>
            </a:pPr>
            <a:endParaRPr lang="es-ES" sz="2000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endParaRPr lang="es-ES" sz="2000" dirty="0">
              <a:solidFill>
                <a:srgbClr val="002060"/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828396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888B30-CCF0-505B-AFD5-4BFE919C69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1">
            <a:extLst>
              <a:ext uri="{FF2B5EF4-FFF2-40B4-BE49-F238E27FC236}">
                <a16:creationId xmlns:a16="http://schemas.microsoft.com/office/drawing/2014/main" id="{2FBC32D4-DF9A-63EC-7FAC-73251DBD4FDA}"/>
              </a:ext>
            </a:extLst>
          </p:cNvPr>
          <p:cNvSpPr txBox="1">
            <a:spLocks/>
          </p:cNvSpPr>
          <p:nvPr/>
        </p:nvSpPr>
        <p:spPr>
          <a:xfrm rot="16200000">
            <a:off x="10634528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lang="es-CO" sz="1000" kern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chemeClr val="bg1">
                    <a:lumMod val="75000"/>
                  </a:schemeClr>
                </a:solidFill>
              </a:rPr>
              <a:t>CCOM-FO-001 V19 / 27-Feb-2024 / Clasificada</a:t>
            </a:r>
            <a:endParaRPr lang="es-CO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AB0EE22A-153F-C464-B1D1-60A3D2B03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290" y="246888"/>
            <a:ext cx="9445518" cy="575872"/>
          </a:xfrm>
        </p:spPr>
        <p:txBody>
          <a:bodyPr>
            <a:normAutofit fontScale="90000"/>
          </a:bodyPr>
          <a:lstStyle/>
          <a:p>
            <a:r>
              <a:rPr lang="es-MX" sz="3600" dirty="0">
                <a:latin typeface="Helvetica"/>
                <a:cs typeface="Helvetica"/>
              </a:rPr>
              <a:t>CRITERIOS DE EVALUACIÓN Y CALIFICACIÓN</a:t>
            </a:r>
            <a:endParaRPr lang="es-CO" sz="3600" dirty="0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9C93754E-D476-7C4B-E2F7-2C6508F802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3793723"/>
              </p:ext>
            </p:extLst>
          </p:nvPr>
        </p:nvGraphicFramePr>
        <p:xfrm>
          <a:off x="183544" y="1174304"/>
          <a:ext cx="11648165" cy="53614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97333">
                  <a:extLst>
                    <a:ext uri="{9D8B030D-6E8A-4147-A177-3AD203B41FA5}">
                      <a16:colId xmlns:a16="http://schemas.microsoft.com/office/drawing/2014/main" val="2973065141"/>
                    </a:ext>
                  </a:extLst>
                </a:gridCol>
                <a:gridCol w="3350832">
                  <a:extLst>
                    <a:ext uri="{9D8B030D-6E8A-4147-A177-3AD203B41FA5}">
                      <a16:colId xmlns:a16="http://schemas.microsoft.com/office/drawing/2014/main" val="329565582"/>
                    </a:ext>
                  </a:extLst>
                </a:gridCol>
              </a:tblGrid>
              <a:tr h="381690">
                <a:tc>
                  <a:txBody>
                    <a:bodyPr/>
                    <a:lstStyle/>
                    <a:p>
                      <a:pPr algn="just"/>
                      <a:r>
                        <a:rPr lang="es-ES" sz="1400" b="1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cs typeface="Helvetica" panose="020B0604020202020204" pitchFamily="34" charset="0"/>
                        </a:rPr>
                        <a:t>REQUISITOS</a:t>
                      </a:r>
                      <a:endParaRPr lang="es-CO" sz="1400" b="1">
                        <a:solidFill>
                          <a:schemeClr val="bg1"/>
                        </a:solidFill>
                        <a:effectLst/>
                        <a:latin typeface="Helvetica" panose="020B0604020202020204" pitchFamily="34" charset="0"/>
                        <a:ea typeface="Arial Narrow" panose="020B0606020202030204" pitchFamily="34" charset="0"/>
                        <a:cs typeface="Helvetica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6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b="1" dirty="0">
                          <a:solidFill>
                            <a:schemeClr val="bg1"/>
                          </a:solidFill>
                          <a:effectLst/>
                          <a:latin typeface="Helvetica" panose="020B0604020202020204" pitchFamily="34" charset="0"/>
                          <a:ea typeface="Arial Narrow" panose="020B0606020202030204" pitchFamily="34" charset="0"/>
                          <a:cs typeface="Helvetica" panose="020B0604020202020204" pitchFamily="34" charset="0"/>
                        </a:rPr>
                        <a:t>RESUMEN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12D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817380"/>
                  </a:ext>
                </a:extLst>
              </a:tr>
              <a:tr h="895620">
                <a:tc>
                  <a:txBody>
                    <a:bodyPr/>
                    <a:lstStyle/>
                    <a:p>
                      <a:pPr algn="just"/>
                      <a:r>
                        <a:rPr lang="es-ES_tradnl" sz="145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Capacidad financiera</a:t>
                      </a:r>
                    </a:p>
                    <a:p>
                      <a:pPr marL="0" algn="l" defTabSz="914400" rtl="0" eaLnBrk="1" latinLnBrk="0" hangingPunct="1"/>
                      <a:r>
                        <a:rPr lang="es-CO" sz="1450" b="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i) Formulario FIN– 3.1 y 3.3, con adjuntos: El Licitante demostrará que tiene acceso o dispone de activos líquidos (activo corriente del último año) más el mejor ingreso operacional de los últimos tres (3) años, sumado a los recursos financieros que soporte con: bienes inmuebles libres de gravámenes, líneas de crédito y otros medios financieros (distintos de pagos por anticipos contractuales) de forma que, después de descontado el Valor del Formulario CCC: Compromisos contractuales vigentes /Obras en ejecución de trabajos por ejecutar (tener en cuenta que si se presenta en APCA el valor correspondiente a su % de participación dentro de la estructura plural) sean suficientes para atender las necesidades de Flujo de Fondos para Construcción (FFC).</a:t>
                      </a:r>
                      <a:endParaRPr lang="es-ES_tradnl" sz="1450" b="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s-CO" sz="145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Flujo de Fondos para Construcción (FFC), estimados en: COP $1.303.563.727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8132461"/>
                  </a:ext>
                </a:extLst>
              </a:tr>
              <a:tr h="481817">
                <a:tc>
                  <a:txBody>
                    <a:bodyPr/>
                    <a:lstStyle/>
                    <a:p>
                      <a:pPr algn="just">
                        <a:lnSpc>
                          <a:spcPts val="1920"/>
                        </a:lnSpc>
                        <a:buNone/>
                        <a:tabLst>
                          <a:tab pos="5349240" algn="l"/>
                        </a:tabLst>
                      </a:pPr>
                      <a:r>
                        <a:rPr lang="es-ES" sz="1450" b="0" kern="1200" err="1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ii</a:t>
                      </a:r>
                      <a:r>
                        <a:rPr lang="es-ES" sz="1450" b="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) El Licitante también demostrará, a satisfacción del Contratante, que cuenta con fuentes de financiamiento suficientes para atender las necesidades de flujo de fondos para las obras en curso y los compromisos.</a:t>
                      </a:r>
                      <a:endParaRPr lang="es-CO" sz="1450" b="0" kern="120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145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931016"/>
                  </a:ext>
                </a:extLst>
              </a:tr>
              <a:tr h="741278">
                <a:tc>
                  <a:txBody>
                    <a:bodyPr/>
                    <a:lstStyle/>
                    <a:p>
                      <a:pPr algn="just">
                        <a:lnSpc>
                          <a:spcPts val="1920"/>
                        </a:lnSpc>
                        <a:buNone/>
                        <a:tabLst>
                          <a:tab pos="5349240" algn="l"/>
                        </a:tabLst>
                      </a:pPr>
                      <a:r>
                        <a:rPr lang="es-ES" sz="1450" b="0" kern="1200" err="1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iii</a:t>
                      </a:r>
                      <a:r>
                        <a:rPr lang="es-ES" sz="1450" b="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) Se presentará el balance general auditado o bien, si este no fuera obligatorio en el país del Licitante, otros estados financieros aceptables para el Contratante, correspondientes a los últimos tres (3) años, donde se demuestre la solidez de la situación financiera del Licitante y su rentabilidad prevista a largo plazo.</a:t>
                      </a:r>
                      <a:endParaRPr lang="es-CO" sz="1450" b="0" kern="120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45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El capital de trabajo promedio de los últimos tres (3) años debe ser positivo.</a:t>
                      </a:r>
                      <a:endParaRPr lang="es-CO" sz="145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algn="just"/>
                      <a:endParaRPr lang="es-MX" sz="145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633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ts val="1920"/>
                        </a:lnSpc>
                        <a:buNone/>
                        <a:tabLst>
                          <a:tab pos="5349240" algn="l"/>
                        </a:tabLst>
                      </a:pPr>
                      <a:r>
                        <a:rPr lang="es-ES_tradnl" sz="1450" b="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Facturación media anual de obras de construcción</a:t>
                      </a:r>
                    </a:p>
                    <a:p>
                      <a:pPr marL="0" algn="just" defTabSz="914400" rtl="0" eaLnBrk="1" latinLnBrk="0" hangingPunct="1">
                        <a:lnSpc>
                          <a:spcPts val="1920"/>
                        </a:lnSpc>
                        <a:buNone/>
                        <a:tabLst>
                          <a:tab pos="5349240" algn="l"/>
                        </a:tabLst>
                      </a:pPr>
                      <a:r>
                        <a:rPr lang="es-ES_tradnl" sz="1450" b="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calculada como la sumatoria de pagos certificados recibidos por contratos en curso y/o terminados en los últimos tres (3) años.</a:t>
                      </a:r>
                      <a:endParaRPr lang="es-CO" sz="1450" b="0" kern="120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_tradnl" sz="145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Promedio mínimo de facturación anual de obras de construcción COP$ 1.856.492.008</a:t>
                      </a:r>
                    </a:p>
                    <a:p>
                      <a:endParaRPr lang="es-ES_tradnl" sz="145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r>
                        <a:rPr lang="es-ES_tradnl" sz="145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APCA:</a:t>
                      </a:r>
                    </a:p>
                    <a:p>
                      <a:r>
                        <a:rPr lang="es-ES_tradnl" sz="145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Cada miembro: Debe cumplir con el veinte por ciento (20%) del requisito.</a:t>
                      </a:r>
                    </a:p>
                    <a:p>
                      <a:r>
                        <a:rPr lang="es-ES_tradnl" sz="1450" kern="1200" dirty="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Al menos un miembro: Debe cumplir con el cuarenta por ciento (40%) del requisito.</a:t>
                      </a:r>
                      <a:endParaRPr lang="es-CO" sz="145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algn="just"/>
                      <a:endParaRPr lang="es-MX" sz="145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0664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0606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87135-5A7B-3E96-8446-A34BB2ABF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1">
            <a:extLst>
              <a:ext uri="{FF2B5EF4-FFF2-40B4-BE49-F238E27FC236}">
                <a16:creationId xmlns:a16="http://schemas.microsoft.com/office/drawing/2014/main" id="{107AD43A-0BC4-5302-0FBB-BEDBF8059AC5}"/>
              </a:ext>
            </a:extLst>
          </p:cNvPr>
          <p:cNvSpPr txBox="1">
            <a:spLocks/>
          </p:cNvSpPr>
          <p:nvPr/>
        </p:nvSpPr>
        <p:spPr>
          <a:xfrm rot="16200000">
            <a:off x="10634528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lang="es-CO" sz="1000" kern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chemeClr val="bg1">
                    <a:lumMod val="75000"/>
                  </a:schemeClr>
                </a:solidFill>
              </a:rPr>
              <a:t>CCOM-FO-001 V19 / 27-Feb-2024 / Clasificada</a:t>
            </a:r>
            <a:endParaRPr lang="es-CO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6C60D1E9-643E-3C22-4FB4-5A2A40DA3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917" y="393192"/>
            <a:ext cx="9445518" cy="575872"/>
          </a:xfrm>
        </p:spPr>
        <p:txBody>
          <a:bodyPr>
            <a:normAutofit fontScale="90000"/>
          </a:bodyPr>
          <a:lstStyle/>
          <a:p>
            <a:r>
              <a:rPr lang="es-MX" sz="3600" dirty="0">
                <a:latin typeface="Helvetica"/>
                <a:cs typeface="Helvetica"/>
              </a:rPr>
              <a:t>CRITERIOS DE EVALUACIÓN Y CALIFICACIÓN</a:t>
            </a:r>
            <a:endParaRPr lang="es-CO" sz="3600" dirty="0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CE9ACFF2-100E-DE5B-FD8E-416DD4C8C93A}"/>
              </a:ext>
            </a:extLst>
          </p:cNvPr>
          <p:cNvSpPr txBox="1">
            <a:spLocks/>
          </p:cNvSpPr>
          <p:nvPr/>
        </p:nvSpPr>
        <p:spPr>
          <a:xfrm>
            <a:off x="284716" y="1119035"/>
            <a:ext cx="11465068" cy="5409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5CA4"/>
                </a:solidFill>
                <a:latin typeface="Helvetica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ES" sz="2000" b="1">
                <a:solidFill>
                  <a:srgbClr val="002060"/>
                </a:solidFill>
                <a:latin typeface="arial narrow"/>
              </a:rPr>
              <a:t>4. Experiencia</a:t>
            </a:r>
            <a:endParaRPr lang="es-ES" sz="2000" dirty="0">
              <a:solidFill>
                <a:srgbClr val="002060"/>
              </a:solidFill>
              <a:latin typeface="arial narrow"/>
              <a:cs typeface="Helvetica" pitchFamily="2" charset="0"/>
            </a:endParaRPr>
          </a:p>
          <a:p>
            <a:pPr marL="0" indent="0" algn="just">
              <a:buNone/>
            </a:pPr>
            <a:r>
              <a:rPr lang="es-ES" sz="2000" dirty="0">
                <a:solidFill>
                  <a:srgbClr val="002060"/>
                </a:solidFill>
                <a:latin typeface="arial narrow"/>
                <a:cs typeface="Times New Roman"/>
              </a:rPr>
              <a:t>Expe</a:t>
            </a:r>
            <a:r>
              <a:rPr lang="es-ES" sz="2000">
                <a:solidFill>
                  <a:srgbClr val="002060"/>
                </a:solidFill>
                <a:latin typeface="arial narrow"/>
              </a:rPr>
              <a:t>riencia general en construcciones en los últimos 14 años (Formulario EXP – 4.1), Experiencia específica en construcción y gestión de </a:t>
            </a:r>
            <a:r>
              <a:rPr lang="es-ES" sz="2000" dirty="0">
                <a:solidFill>
                  <a:srgbClr val="002060"/>
                </a:solidFill>
                <a:latin typeface="arial narrow"/>
              </a:rPr>
              <a:t>contratos (Formulario EXP – 4.2).</a:t>
            </a:r>
          </a:p>
          <a:p>
            <a:pPr marL="0" indent="0" algn="just">
              <a:buNone/>
            </a:pPr>
            <a:endParaRPr lang="es-ES" sz="2000" dirty="0">
              <a:solidFill>
                <a:srgbClr val="002060"/>
              </a:solidFill>
              <a:latin typeface="arial narrow"/>
            </a:endParaRPr>
          </a:p>
          <a:p>
            <a:pPr marL="0" indent="0" algn="just">
              <a:buNone/>
            </a:pPr>
            <a:endParaRPr lang="es-ES" sz="2000" dirty="0">
              <a:solidFill>
                <a:srgbClr val="002060"/>
              </a:solidFill>
              <a:latin typeface="arial narrow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8BDF7E8-9B90-46EA-FFD9-08BE4F1DA6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40905"/>
              </p:ext>
            </p:extLst>
          </p:nvPr>
        </p:nvGraphicFramePr>
        <p:xfrm>
          <a:off x="410967" y="2434803"/>
          <a:ext cx="11232417" cy="261454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74370">
                  <a:extLst>
                    <a:ext uri="{9D8B030D-6E8A-4147-A177-3AD203B41FA5}">
                      <a16:colId xmlns:a16="http://schemas.microsoft.com/office/drawing/2014/main" val="2217261407"/>
                    </a:ext>
                  </a:extLst>
                </a:gridCol>
                <a:gridCol w="4158047">
                  <a:extLst>
                    <a:ext uri="{9D8B030D-6E8A-4147-A177-3AD203B41FA5}">
                      <a16:colId xmlns:a16="http://schemas.microsoft.com/office/drawing/2014/main" val="2856936240"/>
                    </a:ext>
                  </a:extLst>
                </a:gridCol>
              </a:tblGrid>
              <a:tr h="380999"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650"/>
                        </a:lnSpc>
                        <a:buNone/>
                      </a:pPr>
                      <a:r>
                        <a:rPr lang="es-ES" sz="1400" b="1">
                          <a:solidFill>
                            <a:srgbClr val="FFFFFF"/>
                          </a:solidFill>
                          <a:effectLst/>
                          <a:latin typeface="Helvetica" panose="020B0604020202020204" pitchFamily="34" charset="0"/>
                        </a:rPr>
                        <a:t>REQUISITOS</a:t>
                      </a:r>
                      <a:endParaRPr lang="es-ES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68580" marR="68580" anchor="ctr">
                    <a:lnL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2D6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ts val="1650"/>
                        </a:lnSpc>
                        <a:buNone/>
                      </a:pPr>
                      <a:r>
                        <a:rPr lang="es-CO" sz="1400" b="1">
                          <a:solidFill>
                            <a:srgbClr val="FFFFFF"/>
                          </a:solidFill>
                          <a:effectLst/>
                          <a:latin typeface="Helvetica" panose="020B0604020202020204" pitchFamily="34" charset="0"/>
                        </a:rPr>
                        <a:t>RESUMEN</a:t>
                      </a:r>
                      <a:endParaRPr lang="es-CO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marL="68580" marR="68580" anchor="ctr">
                    <a:lnL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12D6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9683317"/>
                  </a:ext>
                </a:extLst>
              </a:tr>
              <a:tr h="2019300"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650"/>
                        </a:lnSpc>
                        <a:buNone/>
                      </a:pPr>
                      <a:r>
                        <a:rPr lang="es-MX" sz="14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4.2. (a) Experiencia específica en construcción y gestión de contratos</a:t>
                      </a:r>
                      <a:endParaRPr lang="es-MX" sz="14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algn="just" fontAlgn="base">
                        <a:lnSpc>
                          <a:spcPts val="1650"/>
                        </a:lnSpc>
                        <a:buNone/>
                      </a:pPr>
                      <a:r>
                        <a:rPr lang="es-MX" sz="14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i) Máximo Tres (3) contratos de estudios y diseños para la construcción o ampliación o adecuación o mejoramiento de espacio público u obras de urbanismo que haya terminado satisfactoria y sustancialmente como contratista principal, miembro de una APCA , contratista administrador o subcontratista por lo menos en los últimos catorce (14) años anteriores a la fecha límite para la presentación de ofertas. </a:t>
                      </a:r>
                      <a:endParaRPr lang="es-MX" sz="14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marL="342900" lvl="0" indent="-342900" algn="just" fontAlgn="base">
                        <a:buFont typeface="+mj-lt"/>
                        <a:buAutoNum type="arabicPeriod"/>
                      </a:pPr>
                      <a:endParaRPr lang="es-MX" sz="14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algn="just" fontAlgn="base">
                        <a:lnSpc>
                          <a:spcPts val="1650"/>
                        </a:lnSpc>
                        <a:buNone/>
                      </a:pPr>
                      <a:r>
                        <a:rPr lang="es-MX" sz="14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Los contratos con los cuales se pretenda certificar esta experiencia específica deberán cumplir cada uno con un porcentaje mínimo del veinticinco por ciento (25%) del presupuesto estimado para la Etapa I de Estudios y diseños del lote objeto de interés.</a:t>
                      </a:r>
                      <a:endParaRPr lang="es-MX" sz="14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anchor="ctr">
                    <a:lnL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ts val="1650"/>
                        </a:lnSpc>
                        <a:buNone/>
                      </a:pPr>
                      <a:r>
                        <a:rPr lang="es-MX" sz="14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Máximo tres (3) contratos:</a:t>
                      </a:r>
                      <a:endParaRPr lang="es-MX" sz="14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marL="342900" lvl="0" indent="-342900" algn="just" fontAlgn="base">
                        <a:lnSpc>
                          <a:spcPts val="165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Experiencia desde 2011.</a:t>
                      </a:r>
                      <a:endParaRPr lang="es-MX" sz="14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marL="342900" lvl="0" indent="-342900" algn="just" fontAlgn="base">
                        <a:lnSpc>
                          <a:spcPts val="165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Vr. Estudios y diseños $518.861.175</a:t>
                      </a:r>
                      <a:endParaRPr lang="es-MX" sz="14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  <a:p>
                      <a:pPr marL="342900" lvl="0" indent="-342900" algn="just" fontAlgn="base">
                        <a:lnSpc>
                          <a:spcPts val="165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kern="1200">
                          <a:solidFill>
                            <a:srgbClr val="002060"/>
                          </a:solidFill>
                          <a:latin typeface="arial narrow"/>
                          <a:ea typeface="+mn-ea"/>
                          <a:cs typeface="+mn-cs"/>
                        </a:rPr>
                        <a:t>Requisito mínimo por cada contrato 25% EyD $172.953.725</a:t>
                      </a:r>
                      <a:endParaRPr lang="es-MX" sz="1400" kern="1200" dirty="0">
                        <a:solidFill>
                          <a:srgbClr val="002060"/>
                        </a:solidFill>
                        <a:latin typeface="arial narrow"/>
                        <a:ea typeface="+mn-ea"/>
                        <a:cs typeface="+mn-cs"/>
                      </a:endParaRPr>
                    </a:p>
                  </a:txBody>
                  <a:tcPr marL="68580" marR="68580" anchor="ctr">
                    <a:lnL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14329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1132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3FEA2-9B78-DB1F-F4EA-E35739BBD1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ie de página 1">
            <a:extLst>
              <a:ext uri="{FF2B5EF4-FFF2-40B4-BE49-F238E27FC236}">
                <a16:creationId xmlns:a16="http://schemas.microsoft.com/office/drawing/2014/main" id="{35AA864B-C21A-5418-9EE7-5B1776202C70}"/>
              </a:ext>
            </a:extLst>
          </p:cNvPr>
          <p:cNvSpPr txBox="1">
            <a:spLocks/>
          </p:cNvSpPr>
          <p:nvPr/>
        </p:nvSpPr>
        <p:spPr>
          <a:xfrm rot="16200000">
            <a:off x="10634528" y="5209415"/>
            <a:ext cx="29320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lang="es-CO" sz="1000" kern="1200">
                <a:solidFill>
                  <a:schemeClr val="tx1">
                    <a:tint val="75000"/>
                  </a:schemeClr>
                </a:solidFill>
                <a:latin typeface="Helvetica" pitchFamily="2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/>
            <a:r>
              <a:rPr lang="es-CO">
                <a:solidFill>
                  <a:schemeClr val="bg1">
                    <a:lumMod val="75000"/>
                  </a:schemeClr>
                </a:solidFill>
              </a:rPr>
              <a:t>CCOM-FO-001 V19 / 27-Feb-2024 / Clasificada</a:t>
            </a:r>
            <a:endParaRPr lang="es-CO">
              <a:solidFill>
                <a:schemeClr val="bg1">
                  <a:lumMod val="75000"/>
                </a:schemeClr>
              </a:solidFill>
              <a:effectLst/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5F2BDD9F-4FD4-9B0C-FD75-9A75129AD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917" y="393192"/>
            <a:ext cx="9445518" cy="575872"/>
          </a:xfrm>
        </p:spPr>
        <p:txBody>
          <a:bodyPr>
            <a:normAutofit fontScale="90000"/>
          </a:bodyPr>
          <a:lstStyle/>
          <a:p>
            <a:r>
              <a:rPr lang="es-MX" sz="3600" dirty="0">
                <a:latin typeface="Helvetica"/>
                <a:cs typeface="Helvetica"/>
              </a:rPr>
              <a:t>CRITERIOS DE EVALUACIÓN Y CALIFICACIÓN</a:t>
            </a:r>
            <a:endParaRPr lang="es-CO" sz="3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6109813-B7BB-8D29-0764-B091CD1FEA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70470"/>
              </p:ext>
            </p:extLst>
          </p:nvPr>
        </p:nvGraphicFramePr>
        <p:xfrm>
          <a:off x="385280" y="1035977"/>
          <a:ext cx="11251233" cy="220133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968074">
                  <a:extLst>
                    <a:ext uri="{9D8B030D-6E8A-4147-A177-3AD203B41FA5}">
                      <a16:colId xmlns:a16="http://schemas.microsoft.com/office/drawing/2014/main" val="1838592868"/>
                    </a:ext>
                  </a:extLst>
                </a:gridCol>
                <a:gridCol w="3283159">
                  <a:extLst>
                    <a:ext uri="{9D8B030D-6E8A-4147-A177-3AD203B41FA5}">
                      <a16:colId xmlns:a16="http://schemas.microsoft.com/office/drawing/2014/main" val="2647237274"/>
                    </a:ext>
                  </a:extLst>
                </a:gridCol>
              </a:tblGrid>
              <a:tr h="2201333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671"/>
                        </a:lnSpc>
                        <a:buNone/>
                      </a:pPr>
                      <a:r>
                        <a:rPr lang="es-MX" sz="1400" b="0" i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ii) Máximo Tres (3) contratos de Construcción o ampliación o rehabilitación o mejoramiento de vías vehiculares urbanas o; Construcción o intervención o ampliación o remodelación o adecuación o mejoramiento de espacio público u obras de urbanismo o parques, donde se hayan ejecutado actividades de construcción de ciclo rutas o vías vehiculares urbanas que haya terminado satisfactoria y sustancialmente como contratista principal, o miembro de una APCA, o contratista administrador o subcontratista por lo menos en los últimos catorce (14) años anteriores a la fecha límite para la presentación de ofertas.</a:t>
                      </a:r>
                      <a:endParaRPr lang="es-MX" b="0" i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just" rtl="0" fontAlgn="base">
                        <a:lnSpc>
                          <a:spcPts val="1671"/>
                        </a:lnSpc>
                        <a:buNone/>
                      </a:pPr>
                      <a:r>
                        <a:rPr lang="es-MX" sz="1400" b="0" i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Los contratos con los cuales se pretenda certificar esta experiencia específica deberán cumplir cada uno con un porcentaje mínimo del cincuenta por ciento (50%) del presupuesto estimado para la Etapa II – Obra y del presupuesto estimado para la implementación del componente social del lote objeto de interés.</a:t>
                      </a:r>
                      <a:endParaRPr lang="es-MX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marL="69437" marR="69437" marT="46292" marB="46292" anchor="ctr">
                    <a:lnL w="1301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01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01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01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671"/>
                        </a:lnSpc>
                        <a:buNone/>
                      </a:pPr>
                      <a:r>
                        <a:rPr lang="es-MX" sz="1400" b="0" i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Máximo tres (3) contratos:</a:t>
                      </a:r>
                      <a:endParaRPr lang="es-MX" b="0" i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marL="342900" lvl="0" indent="-342900" algn="just" rtl="0" fontAlgn="base">
                        <a:lnSpc>
                          <a:spcPts val="1671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b="0" i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Experiencia desde 2011.</a:t>
                      </a:r>
                      <a:endParaRPr lang="es-MX" b="0" i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342900" lvl="0" indent="-342900" algn="just" rtl="0" fontAlgn="base">
                        <a:lnSpc>
                          <a:spcPts val="1671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b="0" i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Vr. Construcción y Acomp. Social $6.464.740.953</a:t>
                      </a:r>
                      <a:endParaRPr lang="es-MX" b="0" i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342900" lvl="0" indent="-342900" algn="just" rtl="0" fontAlgn="base">
                        <a:lnSpc>
                          <a:spcPts val="1671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b="0" i="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</a:rPr>
                        <a:t>Requisito mínimo por cada contrato 50% 3.232.370.477</a:t>
                      </a:r>
                      <a:endParaRPr lang="es-MX" b="0" i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marL="342900" lvl="0" indent="-342900" algn="just" rtl="0" fontAlgn="base">
                        <a:buFont typeface="Arial" panose="020B0604020202020204" pitchFamily="34" charset="0"/>
                        <a:buChar char="•"/>
                      </a:pPr>
                      <a:endParaRPr lang="es-MX" b="0" i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9437" marR="69437" marT="46292" marB="46292" anchor="ctr">
                    <a:lnL w="1301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01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01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011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60833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2A475B2-05E0-F615-5DE3-192D957D6A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024683"/>
              </p:ext>
            </p:extLst>
          </p:nvPr>
        </p:nvGraphicFramePr>
        <p:xfrm>
          <a:off x="385281" y="3236359"/>
          <a:ext cx="11251256" cy="313264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991109">
                  <a:extLst>
                    <a:ext uri="{9D8B030D-6E8A-4147-A177-3AD203B41FA5}">
                      <a16:colId xmlns:a16="http://schemas.microsoft.com/office/drawing/2014/main" val="4252486361"/>
                    </a:ext>
                  </a:extLst>
                </a:gridCol>
                <a:gridCol w="3260147">
                  <a:extLst>
                    <a:ext uri="{9D8B030D-6E8A-4147-A177-3AD203B41FA5}">
                      <a16:colId xmlns:a16="http://schemas.microsoft.com/office/drawing/2014/main" val="2682167093"/>
                    </a:ext>
                  </a:extLst>
                </a:gridCol>
              </a:tblGrid>
              <a:tr h="1445147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725"/>
                        </a:lnSpc>
                        <a:buNone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iii) En los casos en que se pretenda acreditar los numerales i y ii con un mismo contrato en el cual se hayan ejecutado simultáneamente estudios, diseños y obra (construcción, intervención, ampliación, mejoramiento, rehabilitación o adecuación), se tomará como referencia para cálculo del monto mínimo de los contratos a presentar, el cincuenta por ciento (50%) del presupuesto total estimado (Etapa I + Etapa II + Implementación componente social), expresado en SMMLV.</a:t>
                      </a:r>
                    </a:p>
                  </a:txBody>
                  <a:tcPr marL="69437" marR="69437" anchor="ctr">
                    <a:lnL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725"/>
                        </a:lnSpc>
                        <a:buNone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Máximo tres (3) contratos:</a:t>
                      </a:r>
                    </a:p>
                    <a:p>
                      <a:pPr marL="342900" lvl="0" indent="-342900" algn="just" rtl="0" fontAlgn="base">
                        <a:lnSpc>
                          <a:spcPts val="1725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Experiencia desde 2011.</a:t>
                      </a:r>
                    </a:p>
                    <a:p>
                      <a:pPr marL="342900" lvl="0" indent="-342900" algn="just" rtl="0" fontAlgn="base">
                        <a:lnSpc>
                          <a:spcPts val="1725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Vr. Total Ppto $7.156.555.853,3</a:t>
                      </a:r>
                    </a:p>
                    <a:p>
                      <a:pPr marL="342900" lvl="0" indent="-342900" algn="just" rtl="0" fontAlgn="base">
                        <a:lnSpc>
                          <a:spcPts val="1725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Requisito mínimo por cada contrato 50% $3.578.277.927</a:t>
                      </a:r>
                    </a:p>
                    <a:p>
                      <a:pPr marL="342900" lvl="0" indent="-342900" algn="just" rtl="0" fontAlgn="base">
                        <a:lnSpc>
                          <a:spcPts val="1725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SMMLV (2025): 2514</a:t>
                      </a:r>
                    </a:p>
                  </a:txBody>
                  <a:tcPr marL="69437" marR="69437" anchor="ctr">
                    <a:lnL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533567"/>
                  </a:ext>
                </a:extLst>
              </a:tr>
              <a:tr h="1687500"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725"/>
                        </a:lnSpc>
                        <a:buNone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iv) El valor de todos los contratos presentados para cumplir con la experiencia específica solicitada en los numerales i y ii, deberá ser igual o mayor a 1,5 veces el presupuesto total estimado (Etapa I + Etapa II + Implementación componente social), expresado en SMMLV.</a:t>
                      </a:r>
                    </a:p>
                  </a:txBody>
                  <a:tcPr marL="69437" marR="69437" anchor="ctr">
                    <a:lnL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 rtl="0" fontAlgn="base">
                        <a:lnSpc>
                          <a:spcPts val="1725"/>
                        </a:lnSpc>
                        <a:buNone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Máximo tres (3) contratos:</a:t>
                      </a:r>
                    </a:p>
                    <a:p>
                      <a:pPr marL="342900" lvl="0" indent="-342900" algn="just" rtl="0" fontAlgn="base">
                        <a:lnSpc>
                          <a:spcPts val="1725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Experiencia desde 2011.</a:t>
                      </a:r>
                    </a:p>
                    <a:p>
                      <a:pPr marL="342900" lvl="0" indent="-342900" algn="just" rtl="0" fontAlgn="base">
                        <a:lnSpc>
                          <a:spcPts val="1725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Vr. Total Ppto $7.156.555.853,3</a:t>
                      </a:r>
                    </a:p>
                    <a:p>
                      <a:pPr marL="342900" lvl="0" indent="-342900" algn="just" rtl="0" fontAlgn="base">
                        <a:lnSpc>
                          <a:spcPts val="1725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s-MX" sz="1400" b="0" i="0" kern="1200">
                          <a:solidFill>
                            <a:srgbClr val="002060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Requisito Sumatoria de todos los contratos 1,5 veces el Ppto $10.734.833.673 SMMLV (2025): 7541</a:t>
                      </a:r>
                    </a:p>
                  </a:txBody>
                  <a:tcPr marL="69437" marR="69437" anchor="ctr">
                    <a:lnL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85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2333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96864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-institucional-v19" id="{F0C2DFC5-5DD1-EF43-8282-BD8D3CD09F02}" vid="{85B08BA8-2AC0-6C4D-B335-5F115B8E0F22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7805C9D22EE7F4CBFE7F0F2050F1ADD" ma:contentTypeVersion="19" ma:contentTypeDescription="Crear nuevo documento." ma:contentTypeScope="" ma:versionID="a0605862c026e7fda5831b6427ca508b">
  <xsd:schema xmlns:xsd="http://www.w3.org/2001/XMLSchema" xmlns:xs="http://www.w3.org/2001/XMLSchema" xmlns:p="http://schemas.microsoft.com/office/2006/metadata/properties" xmlns:ns2="14d30082-7d4a-4e60-a5e8-1d81fd28f255" xmlns:ns3="3273afcf-094b-46eb-b040-d5fc83b36952" targetNamespace="http://schemas.microsoft.com/office/2006/metadata/properties" ma:root="true" ma:fieldsID="c65381d336aac5e7b1adc08c3c3e5d4f" ns2:_="" ns3:_="">
    <xsd:import namespace="14d30082-7d4a-4e60-a5e8-1d81fd28f255"/>
    <xsd:import namespace="3273afcf-094b-46eb-b040-d5fc83b369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_Flow_SignoffStatu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d30082-7d4a-4e60-a5e8-1d81fd28f25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2785dc40-82a5-43c1-b5c0-b2abc6a1798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_Flow_SignoffStatus" ma:index="24" nillable="true" ma:displayName="Estado de aprobación" ma:internalName="Estado_x0020_de_x0020_aprobaci_x00f3_n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73afcf-094b-46eb-b040-d5fc83b3695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27a9df-bf52-4597-ac1e-3288399cb512}" ma:internalName="TaxCatchAll" ma:showField="CatchAllData" ma:web="3273afcf-094b-46eb-b040-d5fc83b369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73afcf-094b-46eb-b040-d5fc83b36952" xsi:nil="true"/>
    <lcf76f155ced4ddcb4097134ff3c332f xmlns="14d30082-7d4a-4e60-a5e8-1d81fd28f255">
      <Terms xmlns="http://schemas.microsoft.com/office/infopath/2007/PartnerControls"/>
    </lcf76f155ced4ddcb4097134ff3c332f>
    <_Flow_SignoffStatus xmlns="14d30082-7d4a-4e60-a5e8-1d81fd28f255" xsi:nil="true"/>
  </documentManagement>
</p:properties>
</file>

<file path=customXml/itemProps1.xml><?xml version="1.0" encoding="utf-8"?>
<ds:datastoreItem xmlns:ds="http://schemas.openxmlformats.org/officeDocument/2006/customXml" ds:itemID="{C9F8CE0E-3F21-423E-B06E-6EFC80623FE7}"/>
</file>

<file path=customXml/itemProps2.xml><?xml version="1.0" encoding="utf-8"?>
<ds:datastoreItem xmlns:ds="http://schemas.openxmlformats.org/officeDocument/2006/customXml" ds:itemID="{50BB8B24-BED1-427A-9FCE-941423DD06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95F5C8-F11C-4122-B875-F80C63879BEF}">
  <ds:schemaRefs>
    <ds:schemaRef ds:uri="a3058455-f3ac-405f-ac23-7658fb67151f"/>
    <ds:schemaRef ds:uri="http://purl.org/dc/terms/"/>
    <ds:schemaRef ds:uri="http://www.w3.org/XML/1998/namespace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82fb346a-d51e-42cc-b6ce-285cc65ceea9"/>
    <ds:schemaRef ds:uri="http://schemas.microsoft.com/office/2006/metadata/properties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2c265b7e-6857-49fe-ae12-61c1a6cdb046}" enabled="0" method="" siteId="{2c265b7e-6857-49fe-ae12-61c1a6cdb04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3463</Words>
  <Application>Microsoft Office PowerPoint</Application>
  <PresentationFormat>Widescreen</PresentationFormat>
  <Paragraphs>247</Paragraphs>
  <Slides>11</Slides>
  <Notes>8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Tema de Office</vt:lpstr>
      <vt:lpstr>PowerPoint Presentation</vt:lpstr>
      <vt:lpstr>ANTECEDENTES</vt:lpstr>
      <vt:lpstr>SOLICITUD DE OFERTA  No. CO-AI-030-CW-RFB</vt:lpstr>
      <vt:lpstr>SOLICITUD DE OFERTA  No. CO-AI-030-CW-RFB</vt:lpstr>
      <vt:lpstr>PowerPoint Presentation</vt:lpstr>
      <vt:lpstr>CRITERIOS DE EVALUACIÓN Y CALIFICACIÓN</vt:lpstr>
      <vt:lpstr>CRITERIOS DE EVALUACIÓN Y CALIFICACIÓN</vt:lpstr>
      <vt:lpstr>CRITERIOS DE EVALUACIÓN Y CALIFICACIÓN</vt:lpstr>
      <vt:lpstr>CRITERIOS DE EVALUACIÓN Y CALIFICACIÓN</vt:lpstr>
      <vt:lpstr>CRITERIOS DE EVALUACIÓN Y CALIFICACIÓN</vt:lpstr>
      <vt:lpstr>Gracias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FRANKY LEONARDO CHAPARRO LANCHEROS</dc:creator>
  <cp:lastModifiedBy>ANDRES FELIPE MENDOZA CORDERO</cp:lastModifiedBy>
  <cp:revision>301</cp:revision>
  <dcterms:created xsi:type="dcterms:W3CDTF">2024-01-22T20:07:14Z</dcterms:created>
  <dcterms:modified xsi:type="dcterms:W3CDTF">2025-10-15T16:01:23Z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0x01010027805C9D22EE7F4CBFE7F0F2050F1ADD</vt:lpwstr>
  </property>
  <property fmtid="{D5CDD505-2E9C-101B-9397-08002B2CF9AE}" pid="3" name="MediaServiceImageTags">
    <vt:lpwstr/>
  </property>
</Properties>
</file>